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5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</a:t>
                </a:r>
                <a:r>
                  <a:rPr lang="en-US" dirty="0" smtClean="0"/>
                  <a:t>a constant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18090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 translation in the source and target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615</TotalTime>
  <Words>1404</Words>
  <Application>Microsoft Office PowerPoint</Application>
  <PresentationFormat>On-screen Show (4:3)</PresentationFormat>
  <Paragraphs>462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Estimation of translation probability 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40</cp:revision>
  <dcterms:created xsi:type="dcterms:W3CDTF">2015-01-01T17:17:02Z</dcterms:created>
  <dcterms:modified xsi:type="dcterms:W3CDTF">2015-02-26T03:14:20Z</dcterms:modified>
</cp:coreProperties>
</file>