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1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>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Sense Disambiguation 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fixed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content </a:t>
            </a:r>
            <a:r>
              <a:rPr lang="en-US" dirty="0" smtClean="0"/>
              <a:t>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dirty="0" smtClean="0"/>
              <a:t>are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/>
              <a:t>How are the meanings of different words related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Specific relations between senses:</a:t>
            </a:r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/>
              <a:t>money 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</a:t>
            </a:r>
            <a:r>
              <a:rPr lang="en-US" u="sng" dirty="0"/>
              <a:t>banks</a:t>
            </a:r>
            <a:r>
              <a:rPr lang="en-US" dirty="0"/>
              <a:t> have raised interest </a:t>
            </a:r>
            <a:r>
              <a:rPr lang="en-US" dirty="0" smtClean="0"/>
              <a:t>rates</a:t>
            </a:r>
            <a:r>
              <a:rPr lang="en-US" dirty="0" smtClean="0"/>
              <a:t>.”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</a:t>
            </a:r>
            <a:r>
              <a:rPr lang="en-US" dirty="0" smtClean="0"/>
              <a:t>.”</a:t>
            </a:r>
            <a:endParaRPr lang="en-US" dirty="0" smtClean="0"/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</a:t>
            </a:r>
            <a:r>
              <a:rPr lang="en-US" dirty="0" smtClean="0"/>
              <a:t>.”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lemmas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419600" y="1741797"/>
                <a:ext cx="468086" cy="5288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run</a:t>
            </a:r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word.</a:t>
            </a:r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senses.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pic>
        <p:nvPicPr>
          <p:cNvPr id="1028" name="Picture 4" descr="http://cdn5.triplepundit.com/wp-content/uploads/2012/08/bank_of_ame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61" y="3211284"/>
            <a:ext cx="2612572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pic>
        <p:nvPicPr>
          <p:cNvPr id="4" name="Picture 4" descr="http://cdn5.triplepundit.com/wp-content/uploads/2012/08/bank_of_ame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47" y="3569810"/>
            <a:ext cx="2612572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</a:t>
            </a:r>
            <a:r>
              <a:rPr lang="en-US" sz="2800" dirty="0" smtClean="0"/>
              <a:t>or        </a:t>
            </a:r>
            <a:r>
              <a:rPr lang="en-US" sz="2800" dirty="0" smtClean="0"/>
              <a:t>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109</TotalTime>
  <Words>1160</Words>
  <Application>Microsoft Office PowerPoint</Application>
  <PresentationFormat>On-screen Show (4:3)</PresentationFormat>
  <Paragraphs>209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 slides template</vt:lpstr>
      <vt:lpstr>Lexical Semantics and Word Senses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Hierarchical synset relations: verbs</vt:lpstr>
      <vt:lpstr>WordNet hypernyms &amp; hyponyms</vt:lpstr>
      <vt:lpstr>WordNet similarity</vt:lpstr>
      <vt:lpstr>WordNet::Similarity</vt:lpstr>
      <vt:lpstr>WordNet::Similarity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13</cp:revision>
  <dcterms:created xsi:type="dcterms:W3CDTF">2014-12-31T21:41:54Z</dcterms:created>
  <dcterms:modified xsi:type="dcterms:W3CDTF">2015-01-18T03:57:14Z</dcterms:modified>
</cp:coreProperties>
</file>