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228-6189-47C9-93C8-083B85EE614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3B6-A8CE-44B2-B694-899626A8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 questions (3pts*2)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Language models assume words are independent within a given text document.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True/False, explain: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Comparing to the head words, tail words contribute more in inferring the relation, e.g., similarity, among the documents.</a:t>
            </a:r>
          </a:p>
          <a:p>
            <a:pPr marL="0" indent="0">
              <a:buNone/>
            </a:pPr>
            <a:r>
              <a:rPr lang="en-US" dirty="0" smtClean="0"/>
              <a:t>	True/False, explain: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questions (4pts*2)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</a:t>
            </a:r>
            <a:r>
              <a:rPr lang="en-US" dirty="0" smtClean="0"/>
              <a:t>following </a:t>
            </a:r>
            <a:r>
              <a:rPr lang="en-US" dirty="0" smtClean="0"/>
              <a:t>method(s) will improve perplexity of a language model (estimated by maximum likelihood) on testing set: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increase training set	(b) smoothing    (c) reduce the order of N-gram    (d) switch to Bayesian estimation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Which of the </a:t>
            </a:r>
            <a:r>
              <a:rPr lang="en-US" dirty="0" smtClean="0"/>
              <a:t>following </a:t>
            </a:r>
            <a:r>
              <a:rPr lang="en-US" dirty="0" smtClean="0"/>
              <a:t>method(s) will reduce the vocabulary size for a vector space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tokenization (b) stemming </a:t>
            </a:r>
            <a:r>
              <a:rPr lang="en-US" dirty="0" smtClean="0"/>
              <a:t>(c) </a:t>
            </a:r>
            <a:r>
              <a:rPr lang="en-US" dirty="0" smtClean="0"/>
              <a:t>normalization (d) N-grams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answer question (6pts)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cosine similarity is preferred over Euclidian distance in Vector Space Models?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True/False questions (3pts*2)</vt:lpstr>
      <vt:lpstr>Multiple choice questions (4pts*2)</vt:lpstr>
      <vt:lpstr>Short answer question (6pts)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True/False questions</dc:title>
  <dc:creator>hongning wang</dc:creator>
  <cp:lastModifiedBy>hongning wang</cp:lastModifiedBy>
  <cp:revision>4</cp:revision>
  <dcterms:created xsi:type="dcterms:W3CDTF">2015-02-05T05:02:28Z</dcterms:created>
  <dcterms:modified xsi:type="dcterms:W3CDTF">2015-02-05T15:19:25Z</dcterms:modified>
</cp:coreProperties>
</file>