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70" r:id="rId14"/>
    <p:sldId id="269" r:id="rId15"/>
    <p:sldId id="271" r:id="rId16"/>
    <p:sldId id="273" r:id="rId17"/>
    <p:sldId id="274" r:id="rId18"/>
    <p:sldId id="272" r:id="rId19"/>
    <p:sldId id="275" r:id="rId20"/>
    <p:sldId id="276" r:id="rId21"/>
    <p:sldId id="280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123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9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y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identical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=0)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=0)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121834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657601" y="5418529"/>
            <a:ext cx="4897394" cy="790745"/>
            <a:chOff x="3789406" y="5392489"/>
            <a:chExt cx="4897394" cy="790745"/>
          </a:xfrm>
        </p:grpSpPr>
        <p:sp>
          <p:nvSpPr>
            <p:cNvPr id="7" name="TextBox 6"/>
            <p:cNvSpPr txBox="1"/>
            <p:nvPr/>
          </p:nvSpPr>
          <p:spPr>
            <a:xfrm>
              <a:off x="3789406" y="5813902"/>
              <a:ext cx="489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416617" y="5392489"/>
              <a:ext cx="418994" cy="4214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identical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29498" y="4542910"/>
                <a:ext cx="4574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item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and all the others 0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98" y="4542910"/>
                <a:ext cx="457471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29498" y="5013343"/>
                <a:ext cx="771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indeed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good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dirty="0" smtClean="0"/>
                  <a:t>, and all the others 0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98" y="5013343"/>
                <a:ext cx="771358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8282" y="4575684"/>
            <a:ext cx="111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Answer1: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8282" y="5020172"/>
            <a:ext cx="111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Answer2: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78259" y="4491244"/>
            <a:ext cx="372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result, a </a:t>
            </a:r>
            <a:r>
              <a:rPr lang="en-US" b="1" i="1" dirty="0" smtClean="0">
                <a:solidFill>
                  <a:srgbClr val="FF0000"/>
                </a:solidFill>
              </a:rPr>
              <a:t>safer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choice would be: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840010" y="4916840"/>
                <a:ext cx="28629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010" y="4916840"/>
                <a:ext cx="28629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</a:t>
              </a:r>
              <a:r>
                <a:rPr lang="en-US" dirty="0" smtClean="0"/>
                <a:t>favor </a:t>
              </a:r>
              <a:r>
                <a:rPr lang="en-US" dirty="0" smtClean="0"/>
                <a:t>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78244" y="4836222"/>
            <a:ext cx="34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a </a:t>
            </a:r>
            <a:r>
              <a:rPr lang="en-US" b="1" i="1" dirty="0" smtClean="0">
                <a:solidFill>
                  <a:srgbClr val="FF0000"/>
                </a:solidFill>
              </a:rPr>
              <a:t>safer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choice would be: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83507" y="5251075"/>
                <a:ext cx="544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.15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07" y="5251075"/>
                <a:ext cx="544610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</a:t>
              </a:r>
              <a:r>
                <a:rPr lang="en-US" dirty="0" smtClean="0"/>
                <a:t>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63577" y="4013457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13457"/>
                <a:ext cx="50418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88930" y="5174679"/>
                <a:ext cx="2078646" cy="484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and all the others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0" y="5174679"/>
                <a:ext cx="2078646" cy="484172"/>
              </a:xfrm>
              <a:prstGeom prst="rect">
                <a:avLst/>
              </a:prstGeom>
              <a:blipFill rotWithShape="0">
                <a:blip r:embed="rId6"/>
                <a:stretch>
                  <a:fillRect l="-2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45813" y="5303739"/>
            <a:ext cx="555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</a:rPr>
              <a:t>) what do we mean by </a:t>
            </a:r>
            <a:r>
              <a:rPr lang="en-US" sz="2000" i="1" dirty="0" smtClean="0">
                <a:solidFill>
                  <a:srgbClr val="FF0000"/>
                </a:solidFill>
              </a:rPr>
              <a:t>equally/uniformly?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618" y="5017673"/>
            <a:ext cx="21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to think about: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4929" y="5626651"/>
            <a:ext cx="8064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2) given all these constraints, how could we find the most </a:t>
            </a:r>
            <a:r>
              <a:rPr lang="en-US" sz="2000" i="1" dirty="0" smtClean="0">
                <a:solidFill>
                  <a:srgbClr val="FF0000"/>
                </a:solidFill>
              </a:rPr>
              <a:t>preferred model</a:t>
            </a:r>
            <a:r>
              <a:rPr lang="en-US" sz="2000" i="1" dirty="0">
                <a:solidFill>
                  <a:srgbClr val="FF0000"/>
                </a:solidFill>
              </a:rPr>
              <a:t>?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51370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6490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a feature is important, we require our preferred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16937" y="3426680"/>
                <a:ext cx="6310125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37" y="3426680"/>
                <a:ext cx="6310125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14400" y="3649462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03776" y="4126230"/>
            <a:ext cx="3023286" cy="1252903"/>
            <a:chOff x="4703776" y="4126230"/>
            <a:chExt cx="3023286" cy="1252903"/>
          </a:xfrm>
        </p:grpSpPr>
        <p:sp>
          <p:nvSpPr>
            <p:cNvPr id="9" name="TextBox 8"/>
            <p:cNvSpPr txBox="1"/>
            <p:nvPr/>
          </p:nvSpPr>
          <p:spPr>
            <a:xfrm>
              <a:off x="4703776" y="4732802"/>
              <a:ext cx="302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only need to specify this in our preferred model!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6126480" y="4126230"/>
              <a:ext cx="88939" cy="6065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707380" y="3718560"/>
            <a:ext cx="899160" cy="3583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762764"/>
            <a:chOff x="4342050" y="4932750"/>
            <a:chExt cx="1166531" cy="76276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509730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instances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boundary points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88853" y="2590759"/>
                <a:ext cx="6752554" cy="10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2590759"/>
                <a:ext cx="6752554" cy="10624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3567" y="3651064"/>
                <a:ext cx="1859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567" y="3651064"/>
                <a:ext cx="18598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11" t="-4918" r="-1409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36164" y="4586795"/>
                <a:ext cx="5583836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64" y="4586795"/>
                <a:ext cx="5583836" cy="5848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044536" y="3651064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365</TotalTime>
  <Words>1142</Words>
  <Application>Microsoft Office PowerPoint</Application>
  <PresentationFormat>On-screen Show (4:3)</PresentationFormat>
  <Paragraphs>352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simple slides template</vt:lpstr>
      <vt:lpstr>Logistic Regression</vt:lpstr>
      <vt:lpstr>Today’s lecture</vt:lpstr>
      <vt:lpstr>Review: Bayes risk</vt:lpstr>
      <vt:lpstr>Instance-based solution</vt:lpstr>
      <vt:lpstr>Instance-based solution</vt:lpstr>
      <vt:lpstr>Generative solution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31</cp:revision>
  <dcterms:created xsi:type="dcterms:W3CDTF">2015-03-30T20:18:39Z</dcterms:created>
  <dcterms:modified xsi:type="dcterms:W3CDTF">2015-04-02T01:18:42Z</dcterms:modified>
</cp:coreProperties>
</file>