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7" r:id="rId35"/>
    <p:sldId id="291" r:id="rId36"/>
    <p:sldId id="290" r:id="rId37"/>
    <p:sldId id="292" r:id="rId38"/>
    <p:sldId id="295" r:id="rId39"/>
    <p:sldId id="293" r:id="rId40"/>
    <p:sldId id="296" r:id="rId41"/>
    <p:sldId id="294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33CC"/>
    <a:srgbClr val="CC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5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22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5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743023" y="3791475"/>
            <a:ext cx="243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205518" y="3391995"/>
            <a:ext cx="3828740" cy="1069639"/>
            <a:chOff x="5205518" y="3391995"/>
            <a:chExt cx="3828740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38287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3828740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508521" y="2488344"/>
            <a:ext cx="2366852" cy="845243"/>
            <a:chOff x="5508521" y="2488344"/>
            <a:chExt cx="2366852" cy="845243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508521" y="2488344"/>
              <a:ext cx="2127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trade-off </a:t>
              </a:r>
              <a:r>
                <a:rPr lang="en-US" dirty="0" smtClean="0"/>
                <a:t>parameter</a:t>
              </a:r>
            </a:p>
            <a:p>
              <a:r>
                <a:rPr lang="en-US" dirty="0" smtClean="0"/>
                <a:t>manually set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53058" y="3711944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5005466"/>
                <a:ext cx="804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6" y="3327495"/>
                <a:ext cx="7493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317" t="-2222" r="-105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</a:t>
                </a:r>
                <a:r>
                  <a:rPr lang="en-US" dirty="0" smtClean="0"/>
                  <a:t>a posterior estimator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dirty="0" smtClean="0"/>
              <a:t>Simultaneously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766753" y="3722139"/>
            <a:ext cx="437702" cy="2250607"/>
            <a:chOff x="3766753" y="3722139"/>
            <a:chExt cx="437702" cy="2250607"/>
          </a:xfrm>
        </p:grpSpPr>
        <p:cxnSp>
          <p:nvCxnSpPr>
            <p:cNvPr id="49" name="Straight Connector 48"/>
            <p:cNvCxnSpPr>
              <a:stCxn id="17" idx="6"/>
            </p:cNvCxnSpPr>
            <p:nvPr/>
          </p:nvCxnSpPr>
          <p:spPr>
            <a:xfrm>
              <a:off x="3766753" y="4341508"/>
              <a:ext cx="193589" cy="1522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881438" y="5955476"/>
              <a:ext cx="197311" cy="1727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010866" y="3722139"/>
              <a:ext cx="193589" cy="1522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202776"/>
            <a:ext cx="3932097" cy="931779"/>
            <a:chOff x="20524" y="4202776"/>
            <a:chExt cx="3932097" cy="93177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 rot="21246605">
              <a:off x="1719133" y="4202776"/>
              <a:ext cx="2233488" cy="522197"/>
            </a:xfrm>
            <a:prstGeom prst="arc">
              <a:avLst>
                <a:gd name="adj1" fmla="val 11346148"/>
                <a:gd name="adj2" fmla="val 21336561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8483" y="4261677"/>
            <a:ext cx="2938284" cy="684948"/>
            <a:chOff x="6098483" y="4261677"/>
            <a:chExt cx="2938284" cy="684948"/>
          </a:xfrm>
        </p:grpSpPr>
        <p:pic>
          <p:nvPicPr>
            <p:cNvPr id="55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6404">
              <a:off x="6098483" y="4261677"/>
              <a:ext cx="526372" cy="6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522237" y="4577293"/>
              <a:ext cx="251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about this region?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169" y="5216346"/>
            <a:ext cx="20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difference between the most confusing instance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dirty="0" smtClean="0"/>
              <a:t>Simultaneously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311690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machines</a:t>
            </a:r>
            <a:endParaRPr lang="en-US" dirty="0" smtClean="0"/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Non-linear SVM</a:t>
            </a:r>
            <a:endParaRPr lang="en-US" dirty="0" smtClean="0"/>
          </a:p>
          <a:p>
            <a:pPr lvl="1"/>
            <a:r>
              <a:rPr lang="en-US" dirty="0" smtClean="0"/>
              <a:t>Popular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dirty="0" smtClean="0"/>
              <a:t>Simultaneously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7216"/>
            <a:chOff x="934994" y="3722091"/>
            <a:chExt cx="7821828" cy="1127216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53200" y="4051917"/>
                  <a:ext cx="22036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051917"/>
                  <a:ext cx="220362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601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553200" y="4418420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036541" cy="1394930"/>
            <a:chOff x="4267200" y="4695019"/>
            <a:chExt cx="4036541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and minimize it with respect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9" t="-3974" r="-1207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105700" cy="746020"/>
            <a:chOff x="1046394" y="4365773"/>
            <a:chExt cx="5105700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4525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4525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33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is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is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003717" y="1778260"/>
            <a:ext cx="4368662" cy="547390"/>
            <a:chOff x="4003717" y="1778260"/>
            <a:chExt cx="4368662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4003717" y="1962926"/>
              <a:ext cx="568283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944850" y="3426350"/>
            <a:ext cx="243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46" t="-2174" r="-2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42576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42576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86682"/>
            <a:ext cx="3278660" cy="1723630"/>
            <a:chOff x="5865340" y="2586682"/>
            <a:chExt cx="3278660" cy="1723630"/>
          </a:xfrm>
        </p:grpSpPr>
        <p:sp>
          <p:nvSpPr>
            <p:cNvPr id="9" name="Rectangle 8"/>
            <p:cNvSpPr/>
            <p:nvPr/>
          </p:nvSpPr>
          <p:spPr>
            <a:xfrm>
              <a:off x="5865340" y="2586682"/>
              <a:ext cx="628120" cy="4036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between testing cases 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476" y="4438104"/>
            <a:ext cx="2652849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716518" y="4670305"/>
            <a:ext cx="4209535" cy="1199880"/>
            <a:chOff x="2716518" y="4670305"/>
            <a:chExt cx="4209535" cy="1199880"/>
          </a:xfrm>
        </p:grpSpPr>
        <p:sp>
          <p:nvSpPr>
            <p:cNvPr id="31" name="TextBox 30"/>
            <p:cNvSpPr txBox="1"/>
            <p:nvPr/>
          </p:nvSpPr>
          <p:spPr>
            <a:xfrm>
              <a:off x="2716518" y="5500853"/>
              <a:ext cx="4209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7"/>
              <a:ext cx="686238" cy="7799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821286" y="4670305"/>
              <a:ext cx="395159" cy="8305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case </a:t>
            </a:r>
            <a:r>
              <a:rPr lang="en-US" dirty="0" err="1" smtClean="0"/>
              <a:t>v.s</a:t>
            </a:r>
            <a:r>
              <a:rPr lang="en-US" dirty="0" smtClean="0"/>
              <a:t>. linearly non-separable case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651648" y="1417638"/>
            <a:ext cx="2258048" cy="1460630"/>
            <a:chOff x="6651648" y="1417638"/>
            <a:chExt cx="2258048" cy="1460630"/>
          </a:xfrm>
        </p:grpSpPr>
        <p:sp>
          <p:nvSpPr>
            <p:cNvPr id="14" name="TextBox 13"/>
            <p:cNvSpPr txBox="1"/>
            <p:nvPr/>
          </p:nvSpPr>
          <p:spPr>
            <a:xfrm>
              <a:off x="6651648" y="1417638"/>
              <a:ext cx="22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How about directly estimating this?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 rot="1426773">
              <a:off x="7824018" y="1832562"/>
              <a:ext cx="494270" cy="1045706"/>
            </a:xfrm>
            <a:prstGeom prst="arc">
              <a:avLst>
                <a:gd name="adj1" fmla="val 16231459"/>
                <a:gd name="adj2" fmla="val 3463463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05262"/>
            <a:chOff x="2776358" y="2877484"/>
            <a:chExt cx="3833121" cy="220526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0761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4359212" y="4269988"/>
            <a:ext cx="2031770" cy="1538163"/>
            <a:chOff x="4054410" y="3866332"/>
            <a:chExt cx="2031770" cy="153816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4054410" y="3866332"/>
              <a:ext cx="1135053" cy="15381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674" y="4698957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176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547</TotalTime>
  <Words>1794</Words>
  <Application>Microsoft Office PowerPoint</Application>
  <PresentationFormat>On-screen Show (4:3)</PresentationFormat>
  <Paragraphs>553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Cambria Math</vt:lpstr>
      <vt:lpstr>simple slides template</vt:lpstr>
      <vt:lpstr>Support Vector Machines</vt:lpstr>
      <vt:lpstr>Today’s lecture</vt:lpstr>
      <vt:lpstr>Review: Bayes risk minimization</vt:lpstr>
      <vt:lpstr>Logistic regression</vt:lpstr>
      <vt:lpstr>Discriminative v.s. generative models</vt:lpstr>
      <vt:lpstr>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58</cp:revision>
  <dcterms:created xsi:type="dcterms:W3CDTF">2015-04-12T00:39:21Z</dcterms:created>
  <dcterms:modified xsi:type="dcterms:W3CDTF">2015-04-14T03:54:18Z</dcterms:modified>
</cp:coreProperties>
</file>