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Fancy name for what I call Animated Heatmaps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When we think of text mining visualizations we think of this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Heatmap is great for spatial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Graphs great for over time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Weather maps show animated heatmaps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Started with this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8.gif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timan100.cs.uiuc.edu:8080/ReviewMiner/querySuggestion" TargetMode="Externa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6.png"/><Relationship Id="rId3" Type="http://schemas.openxmlformats.org/officeDocument/2006/relationships/image" Target="../media/image00.png"/><Relationship Id="rId6" Type="http://schemas.openxmlformats.org/officeDocument/2006/relationships/image" Target="../media/image02.png"/><Relationship Id="rId5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www.dannyjbrady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Visualization Tool for Sentiment over Space and Time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376350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Danny Brady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  <p:sp>
        <p:nvSpPr>
          <p:cNvPr id="84" name="Shape 8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Thanks for Listening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288"/>
            <a:ext cx="9144000" cy="4694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8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/>
        </p:nvSpPr>
        <p:spPr>
          <a:xfrm>
            <a:off x="3349775" y="-688075"/>
            <a:ext cx="5214899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454" y="0"/>
            <a:ext cx="561109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1090612"/>
            <a:ext cx="781050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1860450" y="4327550"/>
            <a:ext cx="54231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http://timan100.cs.uiuc.edu:8080/ReviewMiner/querySuggestion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400" y="3331850"/>
            <a:ext cx="4406775" cy="14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700" y="237625"/>
            <a:ext cx="2451249" cy="245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0625" y="335525"/>
            <a:ext cx="3341299" cy="334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1000" y="2851850"/>
            <a:ext cx="2575449" cy="21118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3327150" y="153900"/>
            <a:ext cx="2489700" cy="80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Powered By: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912" y="728662"/>
            <a:ext cx="521017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Time for a live Demo!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u="sng">
                <a:solidFill>
                  <a:srgbClr val="F3F3F3"/>
                </a:solidFill>
                <a:hlinkClick r:id="rId3"/>
              </a:rPr>
              <a:t>http://www.dannyjbrady.com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