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303" r:id="rId8"/>
    <p:sldId id="304" r:id="rId9"/>
    <p:sldId id="305" r:id="rId10"/>
    <p:sldId id="306" r:id="rId11"/>
    <p:sldId id="258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307" r:id="rId23"/>
    <p:sldId id="308" r:id="rId24"/>
    <p:sldId id="30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310" r:id="rId42"/>
    <p:sldId id="312" r:id="rId43"/>
    <p:sldId id="313" r:id="rId44"/>
    <p:sldId id="314" r:id="rId45"/>
    <p:sldId id="297" r:id="rId46"/>
    <p:sldId id="291" r:id="rId47"/>
    <p:sldId id="290" r:id="rId48"/>
    <p:sldId id="292" r:id="rId49"/>
    <p:sldId id="295" r:id="rId50"/>
    <p:sldId id="293" r:id="rId51"/>
    <p:sldId id="296" r:id="rId52"/>
    <p:sldId id="294" r:id="rId53"/>
    <p:sldId id="298" r:id="rId54"/>
    <p:sldId id="299" r:id="rId55"/>
    <p:sldId id="300" r:id="rId56"/>
    <p:sldId id="301" r:id="rId57"/>
    <p:sldId id="30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0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3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55.png"/><Relationship Id="rId4" Type="http://schemas.openxmlformats.org/officeDocument/2006/relationships/image" Target="../media/image4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3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Naïve Bayes V.S</a:t>
            </a:r>
            <a:r>
              <a:rPr lang="en-US" sz="3600" dirty="0"/>
              <a:t>. </a:t>
            </a:r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0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cases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 </a:t>
            </a:r>
            <a:r>
              <a:rPr lang="en-US" dirty="0"/>
              <a:t>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53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6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different types of classification loss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0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592247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419599" cy="1394930"/>
            <a:chOff x="4267200" y="4695019"/>
            <a:chExt cx="4419599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so as to minimize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44" t="-3974" r="-778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multi-class classification with SVM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211524" y="4407964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6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dual </a:t>
            </a:r>
            <a:r>
              <a:rPr lang="en-US" dirty="0"/>
              <a:t>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sparsity </a:t>
            </a:r>
            <a:r>
              <a:rPr lang="en-US" dirty="0" smtClean="0"/>
              <a:t>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non-linearly </a:t>
            </a:r>
            <a:r>
              <a:rPr lang="en-US" dirty="0" smtClean="0"/>
              <a:t>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33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</a:t>
            </a:r>
            <a:r>
              <a:rPr lang="en-US" dirty="0" smtClean="0"/>
              <a:t>dual coordinate </a:t>
            </a:r>
            <a:r>
              <a:rPr lang="en-US" dirty="0" smtClean="0"/>
              <a:t>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parameter estimation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parameter estimation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model regularization in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4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1112</TotalTime>
  <Words>2410</Words>
  <Application>Microsoft Office PowerPoint</Application>
  <PresentationFormat>On-screen Show (4:3)</PresentationFormat>
  <Paragraphs>730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Recap: parameter estimation for logistic regression</vt:lpstr>
      <vt:lpstr>Recap: parameter estimation for logistic regression</vt:lpstr>
      <vt:lpstr>Recap: model regularization in logistic regression</vt:lpstr>
      <vt:lpstr>Recap: Naïve Bayes V.S. 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Recap: max margin classifier</vt:lpstr>
      <vt:lpstr>Recap: soft-margin SVM</vt:lpstr>
      <vt:lpstr>Recap: 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Recap: multi-class classification with SVM</vt:lpstr>
      <vt:lpstr>Recap: dual form of SVM</vt:lpstr>
      <vt:lpstr>Recap: sparsity in dual SVM</vt:lpstr>
      <vt:lpstr>Recap: non-linearly separable cases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83</cp:revision>
  <dcterms:created xsi:type="dcterms:W3CDTF">2015-04-12T00:39:21Z</dcterms:created>
  <dcterms:modified xsi:type="dcterms:W3CDTF">2016-04-18T20:49:53Z</dcterms:modified>
</cp:coreProperties>
</file>