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263" r:id="rId9"/>
    <p:sldId id="265" r:id="rId10"/>
    <p:sldId id="264" r:id="rId11"/>
    <p:sldId id="266" r:id="rId12"/>
    <p:sldId id="268" r:id="rId13"/>
    <p:sldId id="267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16" r:id="rId39"/>
    <p:sldId id="319" r:id="rId40"/>
    <p:sldId id="293" r:id="rId41"/>
    <p:sldId id="317" r:id="rId42"/>
    <p:sldId id="318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4" r:id="rId53"/>
    <p:sldId id="305" r:id="rId54"/>
    <p:sldId id="302" r:id="rId55"/>
    <p:sldId id="30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8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951</TotalTime>
  <Words>2113</Words>
  <Application>Microsoft Office PowerPoint</Application>
  <PresentationFormat>On-screen Show (4:3)</PresentationFormat>
  <Paragraphs>699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Questions haven’t been answered</vt:lpstr>
      <vt:lpstr>Maximum entropy principle</vt:lpstr>
      <vt:lpstr>Maximum entropy principle</vt:lpstr>
      <vt:lpstr>Recall: logistic regression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75</cp:revision>
  <dcterms:created xsi:type="dcterms:W3CDTF">2015-03-30T20:18:39Z</dcterms:created>
  <dcterms:modified xsi:type="dcterms:W3CDTF">2016-03-30T02:57:33Z</dcterms:modified>
</cp:coreProperties>
</file>