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4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328" r:id="rId15"/>
    <p:sldId id="329" r:id="rId16"/>
    <p:sldId id="330" r:id="rId17"/>
    <p:sldId id="331" r:id="rId18"/>
    <p:sldId id="332" r:id="rId19"/>
    <p:sldId id="333" r:id="rId20"/>
    <p:sldId id="265" r:id="rId21"/>
    <p:sldId id="272" r:id="rId22"/>
    <p:sldId id="266" r:id="rId23"/>
    <p:sldId id="274" r:id="rId24"/>
    <p:sldId id="273" r:id="rId25"/>
    <p:sldId id="318" r:id="rId26"/>
    <p:sldId id="267" r:id="rId27"/>
    <p:sldId id="268" r:id="rId28"/>
    <p:sldId id="275" r:id="rId29"/>
    <p:sldId id="276" r:id="rId30"/>
    <p:sldId id="277" r:id="rId31"/>
    <p:sldId id="278" r:id="rId32"/>
    <p:sldId id="280" r:id="rId33"/>
    <p:sldId id="27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289" r:id="rId49"/>
    <p:sldId id="290" r:id="rId50"/>
    <p:sldId id="291" r:id="rId51"/>
    <p:sldId id="292" r:id="rId52"/>
    <p:sldId id="293" r:id="rId53"/>
    <p:sldId id="294" r:id="rId54"/>
    <p:sldId id="269" r:id="rId55"/>
    <p:sldId id="295" r:id="rId56"/>
    <p:sldId id="270" r:id="rId57"/>
    <p:sldId id="296" r:id="rId58"/>
    <p:sldId id="297" r:id="rId59"/>
    <p:sldId id="298" r:id="rId60"/>
    <p:sldId id="299" r:id="rId61"/>
    <p:sldId id="310" r:id="rId62"/>
    <p:sldId id="300" r:id="rId63"/>
    <p:sldId id="271" r:id="rId64"/>
    <p:sldId id="308" r:id="rId65"/>
    <p:sldId id="301" r:id="rId66"/>
    <p:sldId id="326" r:id="rId67"/>
    <p:sldId id="302" r:id="rId68"/>
    <p:sldId id="303" r:id="rId69"/>
    <p:sldId id="304" r:id="rId70"/>
    <p:sldId id="306" r:id="rId71"/>
    <p:sldId id="307" r:id="rId72"/>
    <p:sldId id="311" r:id="rId73"/>
    <p:sldId id="312" r:id="rId74"/>
    <p:sldId id="341" r:id="rId75"/>
    <p:sldId id="342" r:id="rId76"/>
    <p:sldId id="343" r:id="rId77"/>
    <p:sldId id="344" r:id="rId78"/>
    <p:sldId id="345" r:id="rId79"/>
    <p:sldId id="313" r:id="rId80"/>
    <p:sldId id="314" r:id="rId81"/>
    <p:sldId id="321" r:id="rId82"/>
    <p:sldId id="327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IBM 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IBM 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</a:t>
            </a:r>
            <a:r>
              <a:rPr lang="en-US" dirty="0"/>
              <a:t>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0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Recap: general steps 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feature </a:t>
            </a:r>
            <a:r>
              <a:rPr lang="en-US" dirty="0"/>
              <a:t>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</a:t>
            </a:r>
            <a:r>
              <a:rPr lang="en-US" dirty="0"/>
              <a:t>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feature </a:t>
            </a:r>
            <a:r>
              <a:rPr lang="en-US" dirty="0"/>
              <a:t>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</a:t>
            </a:r>
            <a:r>
              <a:rPr lang="en-US" altLang="en-US" smtClean="0">
                <a:sym typeface="Symbol" pitchFamily="18" charset="2"/>
              </a:rPr>
              <a:t>is not a </a:t>
            </a:r>
            <a:r>
              <a:rPr lang="en-US" altLang="en-US" dirty="0" smtClean="0">
                <a:sym typeface="Symbol" pitchFamily="18" charset="2"/>
              </a:rPr>
              <a:t>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73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Recap: a </a:t>
            </a:r>
            <a:r>
              <a:rPr lang="en-US" sz="3800" dirty="0" smtClean="0"/>
              <a:t>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</a:t>
            </a:r>
            <a:r>
              <a:rPr lang="en-US" dirty="0" smtClean="0"/>
              <a:t>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model </a:t>
            </a:r>
            <a:r>
              <a:rPr lang="en-US" dirty="0" smtClean="0"/>
              <a:t>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evaluation </a:t>
            </a:r>
            <a:r>
              <a:rPr lang="en-US" sz="3600" dirty="0" smtClean="0"/>
              <a:t>of binary classification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51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summarizing </a:t>
            </a:r>
            <a:r>
              <a:rPr lang="en-US" sz="3600" dirty="0"/>
              <a:t>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80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1297</TotalTime>
  <Words>3626</Words>
  <Application>Microsoft Office PowerPoint</Application>
  <PresentationFormat>On-screen Show (4:3)</PresentationFormat>
  <Paragraphs>1177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ＭＳ Ｐゴシック</vt:lpstr>
      <vt:lpstr>宋体</vt:lpstr>
      <vt:lpstr>Arial</vt:lpstr>
      <vt:lpstr>Calibri</vt:lpstr>
      <vt:lpstr>Cambria Math</vt:lpstr>
      <vt:lpstr>Gill Sans MT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Recap: IBM translation models</vt:lpstr>
      <vt:lpstr>Recap: IBM translation models</vt:lpstr>
      <vt:lpstr> Recap: decoding process in Model 1</vt:lpstr>
      <vt:lpstr> Recap: decoding process in Model 1</vt:lpstr>
      <vt:lpstr>Recap: Bayes decision theory</vt:lpstr>
      <vt:lpstr>Recap: 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Recap: general steps for text categorization</vt:lpstr>
      <vt:lpstr>Recap: feature selection methods</vt:lpstr>
      <vt:lpstr>Recap: feature selection methods</vt:lpstr>
      <vt:lpstr>Recap: feature scoring metrics</vt:lpstr>
      <vt:lpstr>Recap: feature scoring metrics</vt:lpstr>
      <vt:lpstr>Recap: 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Recap: a graphical analysis of feature selection</vt:lpstr>
      <vt:lpstr>Empirical analysis of feature selection methods</vt:lpstr>
      <vt:lpstr>Recap: model estimation and selection</vt:lpstr>
      <vt:lpstr>Recap: evaluation of binary classification</vt:lpstr>
      <vt:lpstr>Recap: summarizing precision and recall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101</cp:revision>
  <dcterms:created xsi:type="dcterms:W3CDTF">2015-01-23T03:15:03Z</dcterms:created>
  <dcterms:modified xsi:type="dcterms:W3CDTF">2016-03-23T20:46:27Z</dcterms:modified>
</cp:coreProperties>
</file>