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304" r:id="rId13"/>
    <p:sldId id="305" r:id="rId14"/>
    <p:sldId id="266" r:id="rId15"/>
    <p:sldId id="267" r:id="rId16"/>
    <p:sldId id="268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8" r:id="rId34"/>
    <p:sldId id="309" r:id="rId35"/>
    <p:sldId id="310" r:id="rId36"/>
    <p:sldId id="287" r:id="rId37"/>
    <p:sldId id="299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295" r:id="rId46"/>
    <p:sldId id="296" r:id="rId47"/>
    <p:sldId id="297" r:id="rId48"/>
    <p:sldId id="298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public </a:t>
            </a:r>
            <a:r>
              <a:rPr lang="en-US" dirty="0" err="1"/>
              <a:t>tagsets</a:t>
            </a:r>
            <a:r>
              <a:rPr lang="en-US" dirty="0"/>
              <a:t>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2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170" y="485298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026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Recap: POS </a:t>
            </a:r>
            <a:r>
              <a:rPr lang="en-US" sz="4200" dirty="0"/>
              <a:t>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graphical </a:t>
            </a:r>
            <a:r>
              <a:rPr lang="en-US" dirty="0" smtClean="0"/>
              <a:t>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95210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42596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73658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55053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70157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92436" y="92074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6" y="92074"/>
                <a:ext cx="446314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9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baseline="-25000" dirty="0" smtClean="0"/>
              <a:t>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</a:t>
            </a:r>
            <a:r>
              <a:rPr lang="en-US" dirty="0" smtClean="0"/>
              <a:t>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800" y="2891074"/>
            <a:ext cx="3369733" cy="1070866"/>
            <a:chOff x="4114800" y="2891074"/>
            <a:chExt cx="3369733" cy="107086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706859" y="3388451"/>
              <a:ext cx="557869" cy="5734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14800" y="2891074"/>
              <a:ext cx="3369733" cy="4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717</TotalTime>
  <Words>2013</Words>
  <Application>Microsoft Office PowerPoint</Application>
  <PresentationFormat>On-screen Show (4:3)</PresentationFormat>
  <Paragraphs>603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Recap: what is POS tagging</vt:lpstr>
      <vt:lpstr>Recap: public tagsets in NLP</vt:lpstr>
      <vt:lpstr>Recap: 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Recap: POS tagging with generative models</vt:lpstr>
      <vt:lpstr>Recap: graphical representation of HMMs</vt:lpstr>
      <vt:lpstr>Recap: decode argmax_t p(t|w)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67</cp:revision>
  <dcterms:created xsi:type="dcterms:W3CDTF">2014-12-30T20:09:51Z</dcterms:created>
  <dcterms:modified xsi:type="dcterms:W3CDTF">2015-02-12T04:06:50Z</dcterms:modified>
</cp:coreProperties>
</file>