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8EB7-D474-44B7-A77C-A9516705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5" y="868559"/>
            <a:ext cx="9939130" cy="1437319"/>
          </a:xfrm>
        </p:spPr>
        <p:txBody>
          <a:bodyPr>
            <a:normAutofit/>
          </a:bodyPr>
          <a:lstStyle/>
          <a:p>
            <a:r>
              <a:rPr lang="en-US" sz="3300" dirty="0"/>
              <a:t>Banking, financial services and insurance</a:t>
            </a:r>
            <a:br>
              <a:rPr lang="en-US" sz="3300" dirty="0"/>
            </a:br>
            <a:r>
              <a:rPr lang="en-US" sz="3300" dirty="0"/>
              <a:t>                                 (BFSI)</a:t>
            </a:r>
            <a:endParaRPr lang="en-IN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48F38-2B4D-4489-A74F-24367A5BA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493" y="3421298"/>
            <a:ext cx="8637072" cy="3326796"/>
          </a:xfrm>
        </p:spPr>
        <p:txBody>
          <a:bodyPr/>
          <a:lstStyle/>
          <a:p>
            <a:r>
              <a:rPr lang="en-IN" dirty="0"/>
              <a:t>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8C7D6-8498-4280-B31E-CCA876E7FDC9}"/>
              </a:ext>
            </a:extLst>
          </p:cNvPr>
          <p:cNvSpPr txBox="1"/>
          <p:nvPr/>
        </p:nvSpPr>
        <p:spPr>
          <a:xfrm>
            <a:off x="7498080" y="4192172"/>
            <a:ext cx="419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BY</a:t>
            </a:r>
          </a:p>
          <a:p>
            <a:r>
              <a:rPr lang="en-IN" dirty="0"/>
              <a:t>                    Suram  Vinay </a:t>
            </a:r>
          </a:p>
          <a:p>
            <a:r>
              <a:rPr lang="en-IN" dirty="0"/>
              <a:t>                   Jami Jyoti Swaroop</a:t>
            </a:r>
          </a:p>
          <a:p>
            <a:r>
              <a:rPr lang="en-IN" dirty="0"/>
              <a:t>                    Boda Rohith</a:t>
            </a:r>
          </a:p>
        </p:txBody>
      </p:sp>
    </p:spTree>
    <p:extLst>
      <p:ext uri="{BB962C8B-B14F-4D97-AF65-F5344CB8AC3E}">
        <p14:creationId xmlns:p14="http://schemas.microsoft.com/office/powerpoint/2010/main" val="31444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482-4355-4F6E-84FC-C9D1F1A7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bsfi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4587-E401-4BBD-AAD5-CB9AFDDF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Increasing volume of data</a:t>
            </a:r>
          </a:p>
          <a:p>
            <a:r>
              <a:rPr lang="en-IN" dirty="0"/>
              <a:t>Millions of  transactions happens per second</a:t>
            </a:r>
          </a:p>
          <a:p>
            <a:r>
              <a:rPr lang="en-IN" dirty="0"/>
              <a:t>It’s very difficult to get analytics using traditional procedures </a:t>
            </a:r>
          </a:p>
          <a:p>
            <a:r>
              <a:rPr lang="en-IN" dirty="0"/>
              <a:t>Fraudulent  transactions</a:t>
            </a:r>
          </a:p>
          <a:p>
            <a:r>
              <a:rPr lang="en-IN" dirty="0"/>
              <a:t>Data organization</a:t>
            </a:r>
          </a:p>
          <a:p>
            <a:r>
              <a:rPr lang="en-IN" dirty="0"/>
              <a:t>Security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2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62EE-FD65-4D4D-86E5-E2DB363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by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3774-918F-4949-B2FB-E72016F6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/>
          <a:lstStyle/>
          <a:p>
            <a:r>
              <a:rPr lang="en-US" dirty="0"/>
              <a:t>Can handle large volume of data</a:t>
            </a:r>
          </a:p>
          <a:p>
            <a:r>
              <a:rPr lang="en-US" dirty="0"/>
              <a:t>helps detect errors and frauds in real-time</a:t>
            </a:r>
          </a:p>
          <a:p>
            <a:r>
              <a:rPr lang="en-IN" dirty="0"/>
              <a:t>Analyse consumer behaviour</a:t>
            </a:r>
          </a:p>
          <a:p>
            <a:r>
              <a:rPr lang="en-US" dirty="0"/>
              <a:t>Performance analytics using big data helps in budgeting.</a:t>
            </a:r>
          </a:p>
          <a:p>
            <a:r>
              <a:rPr lang="en-IN" dirty="0"/>
              <a:t>Customer</a:t>
            </a:r>
            <a:r>
              <a:rPr lang="en-IN" b="1" dirty="0"/>
              <a:t> </a:t>
            </a:r>
            <a:r>
              <a:rPr lang="en-IN" dirty="0"/>
              <a:t>Segmentation</a:t>
            </a:r>
          </a:p>
          <a:p>
            <a:r>
              <a:rPr lang="en-IN" dirty="0"/>
              <a:t>Personalized Product Offerings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519-F645-4DC7-90CD-509746A6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 we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ED7B-BC82-44AE-81FF-B48C779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Understood the Domain knowledge</a:t>
            </a:r>
          </a:p>
          <a:p>
            <a:r>
              <a:rPr lang="en-IN" dirty="0"/>
              <a:t>Created Database design</a:t>
            </a:r>
          </a:p>
          <a:p>
            <a:r>
              <a:rPr lang="en-IN" dirty="0"/>
              <a:t>As business grows data and transactions increases</a:t>
            </a:r>
          </a:p>
          <a:p>
            <a:r>
              <a:rPr lang="en-IN" dirty="0"/>
              <a:t>Business Continuity Plan</a:t>
            </a:r>
          </a:p>
          <a:p>
            <a:r>
              <a:rPr lang="en-IN" dirty="0"/>
              <a:t>ETL</a:t>
            </a:r>
          </a:p>
          <a:p>
            <a:r>
              <a:rPr lang="en-IN" dirty="0"/>
              <a:t>Batch Layer</a:t>
            </a:r>
          </a:p>
          <a:p>
            <a:r>
              <a:rPr lang="en-IN" dirty="0"/>
              <a:t>Streaming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5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2050-FCF7-4F70-B962-342DF560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502-C65A-4E7C-BBA1-4F40D291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Sql</a:t>
            </a:r>
            <a:endParaRPr lang="en-US" dirty="0"/>
          </a:p>
          <a:p>
            <a:r>
              <a:rPr lang="en-IN" dirty="0"/>
              <a:t>Sqoop</a:t>
            </a:r>
          </a:p>
          <a:p>
            <a:r>
              <a:rPr lang="en-IN" dirty="0"/>
              <a:t>Hive</a:t>
            </a:r>
          </a:p>
          <a:p>
            <a:r>
              <a:rPr lang="en-IN" dirty="0"/>
              <a:t>Hbase</a:t>
            </a:r>
          </a:p>
          <a:p>
            <a:r>
              <a:rPr lang="en-IN" dirty="0"/>
              <a:t>Spark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9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835-EB3B-4002-9D46-4F1F3AFB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475" y="2379765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07586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277</TotalTime>
  <Words>113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Banking, financial services and insurance                                  (BFSI)</vt:lpstr>
      <vt:lpstr>Challenges in bsfi</vt:lpstr>
      <vt:lpstr>Advantages by bigdata</vt:lpstr>
      <vt:lpstr>How  we implemented</vt:lpstr>
      <vt:lpstr>Tools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BFSI</dc:title>
  <dc:creator>Suram Villay</dc:creator>
  <cp:lastModifiedBy>Suram Villay</cp:lastModifiedBy>
  <cp:revision>25</cp:revision>
  <dcterms:created xsi:type="dcterms:W3CDTF">2020-05-28T13:56:27Z</dcterms:created>
  <dcterms:modified xsi:type="dcterms:W3CDTF">2020-05-28T19:08:42Z</dcterms:modified>
</cp:coreProperties>
</file>