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92" r:id="rId4"/>
    <p:sldId id="291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8E97A-4B09-41B2-A0EA-D3EA056F6016}" type="datetimeFigureOut">
              <a:rPr lang="es-CL" smtClean="0"/>
              <a:t>01-12-2023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2863A-0347-41D7-BDA1-75FA8AC92D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88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70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1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14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19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5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8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4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76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1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8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4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76E2265-C221-CA70-2866-FCEDEC87A987}"/>
              </a:ext>
            </a:extLst>
          </p:cNvPr>
          <p:cNvSpPr txBox="1">
            <a:spLocks/>
          </p:cNvSpPr>
          <p:nvPr/>
        </p:nvSpPr>
        <p:spPr>
          <a:xfrm>
            <a:off x="5566585" y="1043796"/>
            <a:ext cx="3386915" cy="577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Integrantes: Bastián Sandoval Rifo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Martin Barra Abdala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Bruno Figueroa Ulloa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		   Patricio Pizarro Tapia.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Profesor: Lorenzo Paredes.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Ayudante: Juan Baeza.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Fecha: 1 de diciembre del 2023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E85D1-0474-0F02-9D55-EF60673773D2}"/>
              </a:ext>
            </a:extLst>
          </p:cNvPr>
          <p:cNvSpPr txBox="1">
            <a:spLocks/>
          </p:cNvSpPr>
          <p:nvPr/>
        </p:nvSpPr>
        <p:spPr>
          <a:xfrm>
            <a:off x="457200" y="-12939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Taller de ingeniería de software I.</a:t>
            </a:r>
            <a:br>
              <a:rPr lang="es-ES" sz="2400" dirty="0">
                <a:solidFill>
                  <a:schemeClr val="tx1"/>
                </a:solidFill>
              </a:rPr>
            </a:br>
            <a:endParaRPr lang="es-ES" sz="2400" dirty="0">
              <a:solidFill>
                <a:schemeClr val="tx1"/>
              </a:solidFill>
            </a:endParaRPr>
          </a:p>
          <a:p>
            <a:r>
              <a:rPr lang="es-ES" sz="2600" b="1" dirty="0">
                <a:solidFill>
                  <a:schemeClr val="tx1"/>
                </a:solidFill>
              </a:rPr>
              <a:t>Entrega final</a:t>
            </a:r>
          </a:p>
          <a:p>
            <a:r>
              <a:rPr lang="es-ES" sz="2800" b="1" dirty="0">
                <a:solidFill>
                  <a:schemeClr val="tx1"/>
                </a:solidFill>
              </a:rPr>
              <a:t>Proyecto semestral</a:t>
            </a:r>
            <a:br>
              <a:rPr lang="es-ES" sz="2800" b="1" dirty="0">
                <a:solidFill>
                  <a:schemeClr val="tx1"/>
                </a:solidFill>
              </a:rPr>
            </a:br>
            <a:r>
              <a:rPr lang="es-ES" sz="2800" b="1" dirty="0">
                <a:solidFill>
                  <a:schemeClr val="tx1"/>
                </a:solidFill>
              </a:rPr>
              <a:t>“Trazabilidad de equipos informáticos”.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91162337-356E-4F47-9C78-4BAC8966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92361"/>
            <a:ext cx="4593175" cy="632007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10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del software.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Roles a lo largo del proceso de desarrollo:</a:t>
            </a:r>
          </a:p>
          <a:p>
            <a:pPr marL="0" indent="0">
              <a:buNone/>
            </a:pPr>
            <a:endParaRPr lang="es-E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Analistas: Patricio – Martin –  Bruno.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Diseñadores: Bastián – Bruno – Patricio 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rogramadores: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artin – Patricio.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esters: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Martin 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Bruno.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apacitadores: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Bastián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s-CL" sz="1200" b="0" dirty="0">
              <a:effectLst/>
            </a:endParaRPr>
          </a:p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C19A5680-2A19-EFE3-9207-B29BF2F80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3165058"/>
            <a:ext cx="3830128" cy="26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8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Funcionalidades versión final.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04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Asignación de equipos a funcionarios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s-CL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Alertas de asignación/eliminación de equipos vía correo electrónico a funcionarios.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Visualización gráfica de mantenciones calendarizada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Alerta de mantención próxima vía correo electrónico.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Panel gráfico.</a:t>
            </a:r>
            <a:endParaRPr lang="es-CL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>
                <a:solidFill>
                  <a:srgbClr val="000000"/>
                </a:solidFill>
                <a:latin typeface="Arial" panose="020B0604020202020204" pitchFamily="34" charset="0"/>
              </a:rPr>
              <a:t>Visualización de m</a:t>
            </a:r>
            <a:r>
              <a:rPr lang="es-CL" sz="1800" b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s-CL" sz="1800">
                <a:solidFill>
                  <a:srgbClr val="000000"/>
                </a:solidFill>
                <a:latin typeface="Arial" panose="020B0604020202020204" pitchFamily="34" charset="0"/>
              </a:rPr>
              <a:t>ús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determinado por roles.</a:t>
            </a:r>
            <a:endParaRPr lang="es-CL" sz="1800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Generación de listas .pdf.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Generación de informe filtrado .pdf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Trazabilidad de las operaciones realizadas a los equipos.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Generación de código QR referente a cada equipo.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Envío de tickets de los funcionarios.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Recepción y actualización de tickets.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Creación de usuarios.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CL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L" sz="1200" b="0" dirty="0">
              <a:effectLst/>
            </a:endParaRPr>
          </a:p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6A611C5-9766-4220-324C-77DD2874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62" y="3682026"/>
            <a:ext cx="2093038" cy="20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1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76E2265-C221-CA70-2866-FCEDEC87A987}"/>
              </a:ext>
            </a:extLst>
          </p:cNvPr>
          <p:cNvSpPr txBox="1">
            <a:spLocks/>
          </p:cNvSpPr>
          <p:nvPr/>
        </p:nvSpPr>
        <p:spPr>
          <a:xfrm>
            <a:off x="5566585" y="1043796"/>
            <a:ext cx="3386915" cy="577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Integrantes: Bastián Sandoval Rifo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Martin Barra Abdala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Bruno Figueroa Ulloa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		   Patricio Pizarro Tapia.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Profesor: Lorenzo Paredes.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Ayudante: Juan Baeza.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Fecha: 1 de diciembre del 2023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E85D1-0474-0F02-9D55-EF60673773D2}"/>
              </a:ext>
            </a:extLst>
          </p:cNvPr>
          <p:cNvSpPr txBox="1">
            <a:spLocks/>
          </p:cNvSpPr>
          <p:nvPr/>
        </p:nvSpPr>
        <p:spPr>
          <a:xfrm>
            <a:off x="457200" y="-12939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Taller de ingeniería de software I.</a:t>
            </a:r>
            <a:br>
              <a:rPr lang="es-ES" sz="2400" dirty="0">
                <a:solidFill>
                  <a:schemeClr val="tx1"/>
                </a:solidFill>
              </a:rPr>
            </a:br>
            <a:endParaRPr lang="es-ES" sz="2400" dirty="0">
              <a:solidFill>
                <a:schemeClr val="tx1"/>
              </a:solidFill>
            </a:endParaRPr>
          </a:p>
          <a:p>
            <a:r>
              <a:rPr lang="es-ES" sz="2600" b="1" dirty="0">
                <a:solidFill>
                  <a:schemeClr val="tx1"/>
                </a:solidFill>
              </a:rPr>
              <a:t>Entrega final</a:t>
            </a:r>
          </a:p>
          <a:p>
            <a:r>
              <a:rPr lang="es-ES" sz="2800" b="1" dirty="0">
                <a:solidFill>
                  <a:schemeClr val="tx1"/>
                </a:solidFill>
              </a:rPr>
              <a:t>Proyecto semestral</a:t>
            </a:r>
            <a:br>
              <a:rPr lang="es-ES" sz="2800" b="1" dirty="0">
                <a:solidFill>
                  <a:schemeClr val="tx1"/>
                </a:solidFill>
              </a:rPr>
            </a:br>
            <a:r>
              <a:rPr lang="es-ES" sz="2800" b="1" dirty="0">
                <a:solidFill>
                  <a:schemeClr val="tx1"/>
                </a:solidFill>
              </a:rPr>
              <a:t>“Trazabilidad de equipos informáticos”.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91162337-356E-4F47-9C78-4BAC8966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92361"/>
            <a:ext cx="4593175" cy="632007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302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267</Words>
  <Application>Microsoft Office PowerPoint</Application>
  <PresentationFormat>Presentación en pantalla (4:3)</PresentationFormat>
  <Paragraphs>63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Desarrollo del software. </vt:lpstr>
      <vt:lpstr>Funcionalidades versión final.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Dircom</dc:creator>
  <cp:lastModifiedBy>Zylver</cp:lastModifiedBy>
  <cp:revision>33</cp:revision>
  <dcterms:created xsi:type="dcterms:W3CDTF">2015-01-07T13:47:38Z</dcterms:created>
  <dcterms:modified xsi:type="dcterms:W3CDTF">2023-12-01T05:28:57Z</dcterms:modified>
</cp:coreProperties>
</file>