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92" r:id="rId4"/>
    <p:sldId id="291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E97A-4B09-41B2-A0EA-D3EA056F6016}" type="datetimeFigureOut">
              <a:rPr lang="es-CL" smtClean="0"/>
              <a:t>01-12-2023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2863A-0347-41D7-BDA1-75FA8AC92D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88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1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19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7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043796"/>
            <a:ext cx="3386915" cy="577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Ayudante: Juan Baeza.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 de diciembre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600" b="1" dirty="0">
                <a:solidFill>
                  <a:schemeClr val="tx1"/>
                </a:solidFill>
              </a:rPr>
              <a:t>Entrega final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1162337-356E-4F47-9C78-4BAC8966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92361"/>
            <a:ext cx="4593175" cy="632007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del software.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Roles a lo largo del proceso de desarrollo:</a:t>
            </a:r>
          </a:p>
          <a:p>
            <a:pPr marL="0" indent="0">
              <a:buNone/>
            </a:pPr>
            <a:endParaRPr lang="es-E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Analistas: Patricio – Martin – 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Diseñadores: Bastián – Bruno – Patricio 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rogramadores: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Patricio.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esters: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Martin 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apacitadores: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Bastián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19A5680-2A19-EFE3-9207-B29BF2F8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3165058"/>
            <a:ext cx="3830128" cy="2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8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versión final.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045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Asignación de equipos a funcionarios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Alertas de asignación/eliminación de equipos vía correo electrónico a funcionarios.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Visualización gráfica de mantenciones calendarizada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Alerta de mantención próxima vía correo electrónico.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Panel gráfico.</a:t>
            </a: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ú determinado por roles asignados por el administrador.</a:t>
            </a:r>
            <a:endParaRPr lang="es-CL" sz="1800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Generación de listas .pdf.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Generación de informe filtrado .pdf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Trazabilidad de las operaciones realizadas a los equipos.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Generación de código QR referente a cada equipo.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Envío de tickets de los funcionarios.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Recepción y actualización de tickets.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6A611C5-9766-4220-324C-77DD2874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62" y="3682026"/>
            <a:ext cx="2093038" cy="20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043796"/>
            <a:ext cx="3386915" cy="577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Ayudante: Juan Baeza.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 de diciembre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600" b="1" dirty="0">
                <a:solidFill>
                  <a:schemeClr val="tx1"/>
                </a:solidFill>
              </a:rPr>
              <a:t>Entrega final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1162337-356E-4F47-9C78-4BAC8966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92361"/>
            <a:ext cx="4593175" cy="632007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302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265</Words>
  <Application>Microsoft Office PowerPoint</Application>
  <PresentationFormat>Presentación en pantalla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Desarrollo del software. </vt:lpstr>
      <vt:lpstr>Funcionalidades versión final.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Dircom</dc:creator>
  <cp:lastModifiedBy>Zylver</cp:lastModifiedBy>
  <cp:revision>31</cp:revision>
  <dcterms:created xsi:type="dcterms:W3CDTF">2015-01-07T13:47:38Z</dcterms:created>
  <dcterms:modified xsi:type="dcterms:W3CDTF">2023-12-01T05:14:08Z</dcterms:modified>
</cp:coreProperties>
</file>