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5" r:id="rId3"/>
    <p:sldId id="293" r:id="rId4"/>
    <p:sldId id="292" r:id="rId5"/>
    <p:sldId id="291" r:id="rId6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26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8E97A-4B09-41B2-A0EA-D3EA056F6016}" type="datetimeFigureOut">
              <a:rPr lang="es-CL" smtClean="0"/>
              <a:t>01-12-2023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2863A-0347-41D7-BDA1-75FA8AC92D8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880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01/12/2023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14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01/12/2023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870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01/12/2023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11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01/12/2023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014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01/12/2023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019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01/12/2023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59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01/12/2023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968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01/12/2023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644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01/12/2023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476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01/12/2023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517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D6D2-C0FB-3E4C-9A03-1B323F8AE44C}" type="datetimeFigureOut">
              <a:rPr lang="es-ES" smtClean="0"/>
              <a:t>01/12/2023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081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AD6D2-C0FB-3E4C-9A03-1B323F8AE44C}" type="datetimeFigureOut">
              <a:rPr lang="es-ES" smtClean="0"/>
              <a:t>01/12/2023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0567C-1775-9640-BCCB-0B26E1190E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843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E76E2265-C221-CA70-2866-FCEDEC87A987}"/>
              </a:ext>
            </a:extLst>
          </p:cNvPr>
          <p:cNvSpPr txBox="1">
            <a:spLocks/>
          </p:cNvSpPr>
          <p:nvPr/>
        </p:nvSpPr>
        <p:spPr>
          <a:xfrm>
            <a:off x="5566585" y="1043796"/>
            <a:ext cx="3386915" cy="5774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r>
              <a:rPr lang="es-ES" sz="1600" dirty="0">
                <a:solidFill>
                  <a:schemeClr val="tx1"/>
                </a:solidFill>
              </a:rPr>
              <a:t>Integrantes: Bastián Sandoval Rifo</a:t>
            </a:r>
            <a:br>
              <a:rPr lang="es-ES" sz="1600" dirty="0">
                <a:solidFill>
                  <a:schemeClr val="tx1"/>
                </a:solidFill>
              </a:rPr>
            </a:br>
            <a:r>
              <a:rPr lang="es-ES" sz="1600" dirty="0">
                <a:solidFill>
                  <a:schemeClr val="tx1"/>
                </a:solidFill>
              </a:rPr>
              <a:t>		   Martin Barra Abdala</a:t>
            </a:r>
            <a:br>
              <a:rPr lang="es-ES" sz="1600" dirty="0">
                <a:solidFill>
                  <a:schemeClr val="tx1"/>
                </a:solidFill>
              </a:rPr>
            </a:br>
            <a:r>
              <a:rPr lang="es-ES" sz="1600" dirty="0">
                <a:solidFill>
                  <a:schemeClr val="tx1"/>
                </a:solidFill>
              </a:rPr>
              <a:t>		   Bruno Figueroa Ulloa</a:t>
            </a:r>
          </a:p>
          <a:p>
            <a:pPr algn="l"/>
            <a:r>
              <a:rPr lang="es-ES" sz="1600" dirty="0">
                <a:solidFill>
                  <a:schemeClr val="tx1"/>
                </a:solidFill>
              </a:rPr>
              <a:t>		   Patricio Pizarro Tapia.</a:t>
            </a:r>
          </a:p>
          <a:p>
            <a:pPr algn="l"/>
            <a:r>
              <a:rPr lang="es-ES" sz="1600" dirty="0">
                <a:solidFill>
                  <a:schemeClr val="tx1"/>
                </a:solidFill>
              </a:rPr>
              <a:t>Profesor: Lorenzo Paredes.</a:t>
            </a:r>
          </a:p>
          <a:p>
            <a:pPr algn="l"/>
            <a:r>
              <a:rPr lang="es-ES" sz="1600" dirty="0">
                <a:solidFill>
                  <a:schemeClr val="tx1"/>
                </a:solidFill>
              </a:rPr>
              <a:t>Ayudante: Juan Baeza.</a:t>
            </a:r>
          </a:p>
          <a:p>
            <a:pPr algn="l"/>
            <a:r>
              <a:rPr lang="es-ES" sz="1600" dirty="0">
                <a:solidFill>
                  <a:schemeClr val="tx1"/>
                </a:solidFill>
              </a:rPr>
              <a:t>Fecha: 1 de diciembre del 2023</a:t>
            </a:r>
          </a:p>
          <a:p>
            <a:pPr algn="l"/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3E85D1-0474-0F02-9D55-EF60673773D2}"/>
              </a:ext>
            </a:extLst>
          </p:cNvPr>
          <p:cNvSpPr txBox="1">
            <a:spLocks/>
          </p:cNvSpPr>
          <p:nvPr/>
        </p:nvSpPr>
        <p:spPr>
          <a:xfrm>
            <a:off x="457200" y="-129391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endParaRPr lang="es-ES" sz="2400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Taller de ingeniería de software I.</a:t>
            </a:r>
            <a:br>
              <a:rPr lang="es-ES" sz="2400" dirty="0">
                <a:solidFill>
                  <a:schemeClr val="tx1"/>
                </a:solidFill>
              </a:rPr>
            </a:br>
            <a:endParaRPr lang="es-ES" sz="2400" dirty="0">
              <a:solidFill>
                <a:schemeClr val="tx1"/>
              </a:solidFill>
            </a:endParaRPr>
          </a:p>
          <a:p>
            <a:r>
              <a:rPr lang="es-ES" sz="2600" b="1" dirty="0">
                <a:solidFill>
                  <a:schemeClr val="tx1"/>
                </a:solidFill>
              </a:rPr>
              <a:t>Entrega final</a:t>
            </a:r>
          </a:p>
          <a:p>
            <a:r>
              <a:rPr lang="es-ES" sz="2800" b="1" dirty="0">
                <a:solidFill>
                  <a:schemeClr val="tx1"/>
                </a:solidFill>
              </a:rPr>
              <a:t>Proyecto semestral</a:t>
            </a:r>
            <a:br>
              <a:rPr lang="es-ES" sz="2800" b="1" dirty="0">
                <a:solidFill>
                  <a:schemeClr val="tx1"/>
                </a:solidFill>
              </a:rPr>
            </a:br>
            <a:r>
              <a:rPr lang="es-ES" sz="2800" b="1" dirty="0">
                <a:solidFill>
                  <a:schemeClr val="tx1"/>
                </a:solidFill>
              </a:rPr>
              <a:t>“Trazabilidad de equipos informáticos”.</a:t>
            </a:r>
          </a:p>
          <a:p>
            <a:pPr algn="l"/>
            <a:endParaRPr lang="es-419" dirty="0">
              <a:solidFill>
                <a:schemeClr val="tx1"/>
              </a:solidFill>
            </a:endParaRP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91162337-356E-4F47-9C78-4BAC89664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92361"/>
            <a:ext cx="4593175" cy="632007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>
            <a:solidFill>
              <a:srgbClr val="000000"/>
            </a:solidFill>
            <a:miter lim="800000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10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76961-427F-1FF3-61C6-368DE668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2992"/>
            <a:ext cx="8229600" cy="760532"/>
          </a:xfrm>
        </p:spPr>
        <p:txBody>
          <a:bodyPr>
            <a:noAutofit/>
          </a:bodyPr>
          <a:lstStyle/>
          <a:p>
            <a:pPr algn="l"/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Desarrollo del software.</a:t>
            </a:r>
            <a:br>
              <a:rPr lang="es-419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419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C53599-72D5-A360-8B56-2D59DA2F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352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Roles a lo largo del proceso de desarrollo:</a:t>
            </a:r>
          </a:p>
          <a:p>
            <a:pPr marL="0" indent="0">
              <a:buNone/>
            </a:pPr>
            <a:endParaRPr lang="es-ES" sz="2000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Analistas: Patricio – Martin –  Bruno.</a:t>
            </a:r>
            <a:endParaRPr lang="es-CL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Diseñadores: Bastián – Bruno – Patricio .</a:t>
            </a:r>
            <a:endParaRPr lang="es-CL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rogramadores: </a:t>
            </a: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artin – Patricio.</a:t>
            </a:r>
            <a:endParaRPr lang="es-CL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esters: </a:t>
            </a: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Martin 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Bruno.</a:t>
            </a:r>
            <a:endParaRPr lang="es-CL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apacitadores: </a:t>
            </a: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Bastián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s-CL" sz="1200" b="0" dirty="0">
              <a:effectLst/>
            </a:endParaRPr>
          </a:p>
          <a:p>
            <a:pPr marL="0" indent="0">
              <a:buNone/>
            </a:pPr>
            <a:br>
              <a:rPr lang="es-CL" sz="1200" dirty="0"/>
            </a:br>
            <a:endParaRPr lang="es-ES" sz="2000" dirty="0"/>
          </a:p>
        </p:txBody>
      </p: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C19A5680-2A19-EFE3-9207-B29BF2F80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0" y="3165058"/>
            <a:ext cx="3830128" cy="263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8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76961-427F-1FF3-61C6-368DE668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2992"/>
            <a:ext cx="8229600" cy="760532"/>
          </a:xfrm>
        </p:spPr>
        <p:txBody>
          <a:bodyPr>
            <a:noAutofit/>
          </a:bodyPr>
          <a:lstStyle/>
          <a:p>
            <a:pPr algn="l"/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Carta Gantt.</a:t>
            </a:r>
            <a:br>
              <a:rPr lang="es-419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419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C53599-72D5-A360-8B56-2D59DA2F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045"/>
            <a:ext cx="8229600" cy="4525963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s-CL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-CL" sz="1200" b="0" dirty="0">
              <a:effectLst/>
            </a:endParaRPr>
          </a:p>
          <a:p>
            <a:pPr marL="0" indent="0">
              <a:buNone/>
            </a:pPr>
            <a:br>
              <a:rPr lang="es-CL" sz="1200" dirty="0"/>
            </a:br>
            <a:endParaRPr lang="es-ES" sz="2000" dirty="0"/>
          </a:p>
        </p:txBody>
      </p:sp>
      <p:pic>
        <p:nvPicPr>
          <p:cNvPr id="6" name="Imagen 5" descr="Escala de tiempo&#10;&#10;Descripción generada automáticamente">
            <a:extLst>
              <a:ext uri="{FF2B5EF4-FFF2-40B4-BE49-F238E27FC236}">
                <a16:creationId xmlns:a16="http://schemas.microsoft.com/office/drawing/2014/main" id="{C5E27154-D101-ADAC-BB5A-D68DA0A66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23"/>
          <a:stretch/>
        </p:blipFill>
        <p:spPr>
          <a:xfrm>
            <a:off x="752707" y="1872796"/>
            <a:ext cx="7638585" cy="387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0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76961-427F-1FF3-61C6-368DE668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2992"/>
            <a:ext cx="8229600" cy="760532"/>
          </a:xfrm>
        </p:spPr>
        <p:txBody>
          <a:bodyPr>
            <a:noAutofit/>
          </a:bodyPr>
          <a:lstStyle/>
          <a:p>
            <a:pPr algn="l"/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Funcionalidades versión final.</a:t>
            </a:r>
            <a:br>
              <a:rPr lang="es-419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419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C53599-72D5-A360-8B56-2D59DA2F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045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ES" sz="2000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Asignación de equipos a funcionarios</a:t>
            </a: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>
              <a:spcBef>
                <a:spcPts val="0"/>
              </a:spcBef>
            </a:pPr>
            <a:r>
              <a:rPr lang="es-CL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Alertas de asignación/eliminación de equipos vía correo electrónico a funcionarios.</a:t>
            </a:r>
            <a:endParaRPr lang="es-CL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Visualización gráfica de mantenciones calendarizada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s-CL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Alerta de mantención próxima vía correo electrónico.</a:t>
            </a:r>
            <a:endParaRPr lang="es-CL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Panel gráfico.</a:t>
            </a:r>
            <a:endParaRPr lang="es-CL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>
                <a:solidFill>
                  <a:srgbClr val="000000"/>
                </a:solidFill>
                <a:latin typeface="Arial" panose="020B0604020202020204" pitchFamily="34" charset="0"/>
              </a:rPr>
              <a:t>Visualización de m</a:t>
            </a:r>
            <a:r>
              <a:rPr lang="es-CL" sz="1800" b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</a:t>
            </a:r>
            <a:r>
              <a:rPr lang="es-CL" sz="1800">
                <a:solidFill>
                  <a:srgbClr val="000000"/>
                </a:solidFill>
                <a:latin typeface="Arial" panose="020B0604020202020204" pitchFamily="34" charset="0"/>
              </a:rPr>
              <a:t>ús </a:t>
            </a: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determinado por roles.</a:t>
            </a:r>
            <a:endParaRPr lang="es-CL" sz="1800" b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Generación de listas .pdf.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Generación de informe filtrado .pdf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Trazabilidad de las operaciones realizadas a los equipos.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Generación de código QR referente a cada equipo.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Envío de tickets de los funcionarios.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Recepción y actualización de tickets.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dirty="0">
                <a:solidFill>
                  <a:srgbClr val="000000"/>
                </a:solidFill>
                <a:latin typeface="Arial" panose="020B0604020202020204" pitchFamily="34" charset="0"/>
              </a:rPr>
              <a:t>Creación de usuarios.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s-CL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-CL" sz="1200" b="0" dirty="0">
              <a:effectLst/>
            </a:endParaRPr>
          </a:p>
          <a:p>
            <a:pPr marL="0" indent="0">
              <a:buNone/>
            </a:pPr>
            <a:br>
              <a:rPr lang="es-CL" sz="1200" dirty="0"/>
            </a:br>
            <a:endParaRPr lang="es-ES" sz="2000" dirty="0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36A611C5-9766-4220-324C-77DD28740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762" y="3682026"/>
            <a:ext cx="2093038" cy="209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14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E76E2265-C221-CA70-2866-FCEDEC87A987}"/>
              </a:ext>
            </a:extLst>
          </p:cNvPr>
          <p:cNvSpPr txBox="1">
            <a:spLocks/>
          </p:cNvSpPr>
          <p:nvPr/>
        </p:nvSpPr>
        <p:spPr>
          <a:xfrm>
            <a:off x="5566585" y="1043796"/>
            <a:ext cx="3386915" cy="5774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r>
              <a:rPr lang="es-ES" sz="1600" dirty="0">
                <a:solidFill>
                  <a:schemeClr val="tx1"/>
                </a:solidFill>
              </a:rPr>
              <a:t>Integrantes: Bastián Sandoval Rifo</a:t>
            </a:r>
            <a:br>
              <a:rPr lang="es-ES" sz="1600" dirty="0">
                <a:solidFill>
                  <a:schemeClr val="tx1"/>
                </a:solidFill>
              </a:rPr>
            </a:br>
            <a:r>
              <a:rPr lang="es-ES" sz="1600" dirty="0">
                <a:solidFill>
                  <a:schemeClr val="tx1"/>
                </a:solidFill>
              </a:rPr>
              <a:t>		   Martin Barra Abdala</a:t>
            </a:r>
            <a:br>
              <a:rPr lang="es-ES" sz="1600" dirty="0">
                <a:solidFill>
                  <a:schemeClr val="tx1"/>
                </a:solidFill>
              </a:rPr>
            </a:br>
            <a:r>
              <a:rPr lang="es-ES" sz="1600" dirty="0">
                <a:solidFill>
                  <a:schemeClr val="tx1"/>
                </a:solidFill>
              </a:rPr>
              <a:t>		   Bruno Figueroa Ulloa</a:t>
            </a:r>
          </a:p>
          <a:p>
            <a:pPr algn="l"/>
            <a:r>
              <a:rPr lang="es-ES" sz="1600" dirty="0">
                <a:solidFill>
                  <a:schemeClr val="tx1"/>
                </a:solidFill>
              </a:rPr>
              <a:t>		   Patricio Pizarro Tapia.</a:t>
            </a:r>
          </a:p>
          <a:p>
            <a:pPr algn="l"/>
            <a:r>
              <a:rPr lang="es-ES" sz="1600" dirty="0">
                <a:solidFill>
                  <a:schemeClr val="tx1"/>
                </a:solidFill>
              </a:rPr>
              <a:t>Profesor: Lorenzo Paredes.</a:t>
            </a:r>
          </a:p>
          <a:p>
            <a:pPr algn="l"/>
            <a:r>
              <a:rPr lang="es-ES" sz="1600" dirty="0">
                <a:solidFill>
                  <a:schemeClr val="tx1"/>
                </a:solidFill>
              </a:rPr>
              <a:t>Ayudante: Juan Baeza.</a:t>
            </a:r>
          </a:p>
          <a:p>
            <a:pPr algn="l"/>
            <a:r>
              <a:rPr lang="es-ES" sz="1600" dirty="0">
                <a:solidFill>
                  <a:schemeClr val="tx1"/>
                </a:solidFill>
              </a:rPr>
              <a:t>Fecha: 1 de diciembre del 2023</a:t>
            </a:r>
          </a:p>
          <a:p>
            <a:pPr algn="l"/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3E85D1-0474-0F02-9D55-EF60673773D2}"/>
              </a:ext>
            </a:extLst>
          </p:cNvPr>
          <p:cNvSpPr txBox="1">
            <a:spLocks/>
          </p:cNvSpPr>
          <p:nvPr/>
        </p:nvSpPr>
        <p:spPr>
          <a:xfrm>
            <a:off x="457200" y="-129391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pPr algn="l"/>
            <a:endParaRPr lang="es-ES" dirty="0">
              <a:solidFill>
                <a:schemeClr val="tx1"/>
              </a:solidFill>
            </a:endParaRPr>
          </a:p>
          <a:p>
            <a:endParaRPr lang="es-ES" sz="2400" dirty="0">
              <a:solidFill>
                <a:schemeClr val="tx1"/>
              </a:solidFill>
            </a:endParaRPr>
          </a:p>
          <a:p>
            <a:r>
              <a:rPr lang="es-ES" sz="2400" dirty="0">
                <a:solidFill>
                  <a:schemeClr val="tx1"/>
                </a:solidFill>
              </a:rPr>
              <a:t>Taller de ingeniería de software I.</a:t>
            </a:r>
            <a:br>
              <a:rPr lang="es-ES" sz="2400" dirty="0">
                <a:solidFill>
                  <a:schemeClr val="tx1"/>
                </a:solidFill>
              </a:rPr>
            </a:br>
            <a:endParaRPr lang="es-ES" sz="2400" dirty="0">
              <a:solidFill>
                <a:schemeClr val="tx1"/>
              </a:solidFill>
            </a:endParaRPr>
          </a:p>
          <a:p>
            <a:r>
              <a:rPr lang="es-ES" sz="2600" b="1" dirty="0">
                <a:solidFill>
                  <a:schemeClr val="tx1"/>
                </a:solidFill>
              </a:rPr>
              <a:t>Entrega final</a:t>
            </a:r>
          </a:p>
          <a:p>
            <a:r>
              <a:rPr lang="es-ES" sz="2800" b="1" dirty="0">
                <a:solidFill>
                  <a:schemeClr val="tx1"/>
                </a:solidFill>
              </a:rPr>
              <a:t>Proyecto semestral</a:t>
            </a:r>
            <a:br>
              <a:rPr lang="es-ES" sz="2800" b="1" dirty="0">
                <a:solidFill>
                  <a:schemeClr val="tx1"/>
                </a:solidFill>
              </a:rPr>
            </a:br>
            <a:r>
              <a:rPr lang="es-ES" sz="2800" b="1" dirty="0">
                <a:solidFill>
                  <a:schemeClr val="tx1"/>
                </a:solidFill>
              </a:rPr>
              <a:t>“Trazabilidad de equipos informáticos”.</a:t>
            </a:r>
          </a:p>
          <a:p>
            <a:pPr algn="l"/>
            <a:endParaRPr lang="es-419" dirty="0">
              <a:solidFill>
                <a:schemeClr val="tx1"/>
              </a:solidFill>
            </a:endParaRP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91162337-356E-4F47-9C78-4BAC89664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92361"/>
            <a:ext cx="4593175" cy="632007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>
            <a:solidFill>
              <a:srgbClr val="000000"/>
            </a:solidFill>
            <a:miter lim="800000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2302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272</Words>
  <Application>Microsoft Office PowerPoint</Application>
  <PresentationFormat>Presentación en pantalla (4:3)</PresentationFormat>
  <Paragraphs>67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de Office</vt:lpstr>
      <vt:lpstr>Presentación de PowerPoint</vt:lpstr>
      <vt:lpstr>Desarrollo del software. </vt:lpstr>
      <vt:lpstr>Carta Gantt. </vt:lpstr>
      <vt:lpstr>Funcionalidades versión final.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Dircom</dc:creator>
  <cp:lastModifiedBy>Zylver</cp:lastModifiedBy>
  <cp:revision>34</cp:revision>
  <dcterms:created xsi:type="dcterms:W3CDTF">2015-01-07T13:47:38Z</dcterms:created>
  <dcterms:modified xsi:type="dcterms:W3CDTF">2023-12-01T12:18:05Z</dcterms:modified>
</cp:coreProperties>
</file>