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77" r:id="rId4"/>
    <p:sldId id="279" r:id="rId5"/>
    <p:sldId id="278" r:id="rId6"/>
    <p:sldId id="280" r:id="rId7"/>
    <p:sldId id="281" r:id="rId8"/>
    <p:sldId id="284" r:id="rId9"/>
    <p:sldId id="271" r:id="rId10"/>
    <p:sldId id="288" r:id="rId11"/>
    <p:sldId id="289" r:id="rId12"/>
    <p:sldId id="290" r:id="rId13"/>
    <p:sldId id="273" r:id="rId14"/>
    <p:sldId id="285" r:id="rId15"/>
    <p:sldId id="287" r:id="rId16"/>
    <p:sldId id="286" r:id="rId17"/>
    <p:sldId id="274" r:id="rId18"/>
    <p:sldId id="276" r:id="rId19"/>
    <p:sldId id="282" r:id="rId2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8E97A-4B09-41B2-A0EA-D3EA056F6016}" type="datetimeFigureOut">
              <a:rPr lang="es-CL" smtClean="0"/>
              <a:t>19-10-2023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2863A-0347-41D7-BDA1-75FA8AC92D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88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2863A-0347-41D7-BDA1-75FA8AC92D85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489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4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70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1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14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19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5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68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44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76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17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8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AD6D2-C0FB-3E4C-9A03-1B323F8AE44C}" type="datetimeFigureOut">
              <a:rPr lang="es-ES" smtClean="0"/>
              <a:t>19/10/2023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43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E76E2265-C221-CA70-2866-FCEDEC87A987}"/>
              </a:ext>
            </a:extLst>
          </p:cNvPr>
          <p:cNvSpPr txBox="1">
            <a:spLocks/>
          </p:cNvSpPr>
          <p:nvPr/>
        </p:nvSpPr>
        <p:spPr>
          <a:xfrm>
            <a:off x="5566585" y="1386392"/>
            <a:ext cx="3386915" cy="543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Integrantes: Bastián Sandoval Rifo</a:t>
            </a:r>
            <a:br>
              <a:rPr lang="es-ES" sz="1600" dirty="0">
                <a:solidFill>
                  <a:schemeClr val="tx1"/>
                </a:solidFill>
              </a:rPr>
            </a:br>
            <a:r>
              <a:rPr lang="es-ES" sz="1600" dirty="0">
                <a:solidFill>
                  <a:schemeClr val="tx1"/>
                </a:solidFill>
              </a:rPr>
              <a:t>		   Martin Barra Abdala</a:t>
            </a:r>
            <a:br>
              <a:rPr lang="es-ES" sz="1600" dirty="0">
                <a:solidFill>
                  <a:schemeClr val="tx1"/>
                </a:solidFill>
              </a:rPr>
            </a:br>
            <a:r>
              <a:rPr lang="es-ES" sz="1600" dirty="0">
                <a:solidFill>
                  <a:schemeClr val="tx1"/>
                </a:solidFill>
              </a:rPr>
              <a:t>		   Bruno Figueroa Ulloa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		   Patricio Pizarro Tapia.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Profesor: Lorenzo Paredes.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Fecha: 19 de octubre del 2023</a:t>
            </a:r>
          </a:p>
          <a:p>
            <a:pPr algn="l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3E85D1-0474-0F02-9D55-EF60673773D2}"/>
              </a:ext>
            </a:extLst>
          </p:cNvPr>
          <p:cNvSpPr txBox="1">
            <a:spLocks/>
          </p:cNvSpPr>
          <p:nvPr/>
        </p:nvSpPr>
        <p:spPr>
          <a:xfrm>
            <a:off x="457200" y="-12939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Taller de ingeniería de software I.</a:t>
            </a:r>
            <a:br>
              <a:rPr lang="es-ES" sz="2400" dirty="0">
                <a:solidFill>
                  <a:schemeClr val="tx1"/>
                </a:solidFill>
              </a:rPr>
            </a:br>
            <a:endParaRPr lang="es-ES" sz="2400" dirty="0">
              <a:solidFill>
                <a:schemeClr val="tx1"/>
              </a:solidFill>
            </a:endParaRPr>
          </a:p>
          <a:p>
            <a:r>
              <a:rPr lang="es-ES" sz="2800" b="1" dirty="0">
                <a:solidFill>
                  <a:schemeClr val="tx1"/>
                </a:solidFill>
              </a:rPr>
              <a:t>Entrega 1</a:t>
            </a:r>
          </a:p>
          <a:p>
            <a:r>
              <a:rPr lang="es-ES" sz="2800" b="1" dirty="0">
                <a:solidFill>
                  <a:schemeClr val="tx1"/>
                </a:solidFill>
              </a:rPr>
              <a:t>Proyecto semestral</a:t>
            </a:r>
            <a:br>
              <a:rPr lang="es-ES" sz="2800" b="1" dirty="0">
                <a:solidFill>
                  <a:schemeClr val="tx1"/>
                </a:solidFill>
              </a:rPr>
            </a:br>
            <a:r>
              <a:rPr lang="es-ES" sz="2800" b="1" dirty="0">
                <a:solidFill>
                  <a:schemeClr val="tx1"/>
                </a:solidFill>
              </a:rPr>
              <a:t>“Trazabilidad de equipos informáticos”.</a:t>
            </a:r>
          </a:p>
          <a:p>
            <a:pPr algn="l"/>
            <a:endParaRPr lang="es-419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5999018-F0A4-04B6-95A1-D0BD34D4C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3881927"/>
            <a:ext cx="3609975" cy="7621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810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0361"/>
            <a:ext cx="8229600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Diagrama de actividades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35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s-CL" sz="1200"/>
            </a:b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FB3B21-25B3-DBC6-FEDD-2FE36484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0627"/>
            <a:ext cx="8229600" cy="512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0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2992"/>
            <a:ext cx="8229600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Diagrama de actividades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35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43B04F-4266-1F93-B2A3-44503AB36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94216"/>
            <a:ext cx="4553887" cy="45289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E27C7B1-6E05-7A9A-57E2-FEB51A5E0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938" y="1369387"/>
            <a:ext cx="3603083" cy="45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73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2992"/>
            <a:ext cx="8229600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Diagrama de actividades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35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B7B538-5E9E-8C84-943F-8445E1025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29" y="1391431"/>
            <a:ext cx="3954741" cy="44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4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2992"/>
            <a:ext cx="8229600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Diseño de la interfaz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35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  <p:pic>
        <p:nvPicPr>
          <p:cNvPr id="5" name="Imagen 4" descr="Imagen que contiene interior, comida, rosquilla, dona&#10;&#10;Descripción generada automáticamente">
            <a:extLst>
              <a:ext uri="{FF2B5EF4-FFF2-40B4-BE49-F238E27FC236}">
                <a16:creationId xmlns:a16="http://schemas.microsoft.com/office/drawing/2014/main" id="{227298DC-128E-3A3D-BF4E-4A08845E1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88" y="1460182"/>
            <a:ext cx="7973023" cy="44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87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2992"/>
            <a:ext cx="8229600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Diseño de la interfaz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35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  <p:pic>
        <p:nvPicPr>
          <p:cNvPr id="7" name="Imagen 6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9C1CD97F-30D2-43B6-76E1-ABB3B06D8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1" t="10711" r="6799" b="6622"/>
          <a:stretch/>
        </p:blipFill>
        <p:spPr>
          <a:xfrm>
            <a:off x="768096" y="1527048"/>
            <a:ext cx="7607808" cy="4251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517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2992"/>
            <a:ext cx="8229600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Diseño de la interfaz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35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  <p:pic>
        <p:nvPicPr>
          <p:cNvPr id="5" name="Imagen 4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1BBA09B0-4380-9354-1FDC-F0030A80D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0" t="10889" r="7100" b="7511"/>
          <a:stretch/>
        </p:blipFill>
        <p:spPr>
          <a:xfrm>
            <a:off x="786384" y="1581912"/>
            <a:ext cx="7571232" cy="4197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0489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2992"/>
            <a:ext cx="8229600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Diseño de la interfaz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35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  <p:pic>
        <p:nvPicPr>
          <p:cNvPr id="5" name="Imagen 4" descr="Tabla, Calendario&#10;&#10;Descripción generada automáticamente">
            <a:extLst>
              <a:ext uri="{FF2B5EF4-FFF2-40B4-BE49-F238E27FC236}">
                <a16:creationId xmlns:a16="http://schemas.microsoft.com/office/drawing/2014/main" id="{D25A11B3-46AE-8631-60ED-849AF5D7A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1" t="11246" r="6999" b="6977"/>
          <a:stretch/>
        </p:blipFill>
        <p:spPr>
          <a:xfrm>
            <a:off x="777240" y="1522489"/>
            <a:ext cx="7589520" cy="4206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019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2992"/>
            <a:ext cx="8229600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Diseño de la base de datos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35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A7153C-01BC-E0C1-8D3F-48BDA1F0C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3" t="-1619" b="39619"/>
          <a:stretch/>
        </p:blipFill>
        <p:spPr>
          <a:xfrm>
            <a:off x="134112" y="1435608"/>
            <a:ext cx="8875776" cy="39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03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2992"/>
            <a:ext cx="8229600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Diseño de la base de datos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35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FA72D4-9759-ED1B-4234-DEA5763A37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51" t="54779" r="6507"/>
          <a:stretch/>
        </p:blipFill>
        <p:spPr>
          <a:xfrm>
            <a:off x="230726" y="1372631"/>
            <a:ext cx="8682547" cy="411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88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E76E2265-C221-CA70-2866-FCEDEC87A987}"/>
              </a:ext>
            </a:extLst>
          </p:cNvPr>
          <p:cNvSpPr txBox="1">
            <a:spLocks/>
          </p:cNvSpPr>
          <p:nvPr/>
        </p:nvSpPr>
        <p:spPr>
          <a:xfrm>
            <a:off x="5566585" y="1386392"/>
            <a:ext cx="3386915" cy="543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Integrantes: Bastián Sandoval Rifo</a:t>
            </a:r>
            <a:br>
              <a:rPr lang="es-ES" sz="1600" dirty="0">
                <a:solidFill>
                  <a:schemeClr val="tx1"/>
                </a:solidFill>
              </a:rPr>
            </a:br>
            <a:r>
              <a:rPr lang="es-ES" sz="1600" dirty="0">
                <a:solidFill>
                  <a:schemeClr val="tx1"/>
                </a:solidFill>
              </a:rPr>
              <a:t>		   Martin Barra Abdala</a:t>
            </a:r>
            <a:br>
              <a:rPr lang="es-ES" sz="1600" dirty="0">
                <a:solidFill>
                  <a:schemeClr val="tx1"/>
                </a:solidFill>
              </a:rPr>
            </a:br>
            <a:r>
              <a:rPr lang="es-ES" sz="1600" dirty="0">
                <a:solidFill>
                  <a:schemeClr val="tx1"/>
                </a:solidFill>
              </a:rPr>
              <a:t>		   Bruno Figueroa Ulloa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		   Patricio Pizarro Tapia.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Profesor: Lorenzo Paredes.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Fecha: 19 de octubre del 2023</a:t>
            </a:r>
          </a:p>
          <a:p>
            <a:pPr algn="l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3E85D1-0474-0F02-9D55-EF60673773D2}"/>
              </a:ext>
            </a:extLst>
          </p:cNvPr>
          <p:cNvSpPr txBox="1">
            <a:spLocks/>
          </p:cNvSpPr>
          <p:nvPr/>
        </p:nvSpPr>
        <p:spPr>
          <a:xfrm>
            <a:off x="457200" y="-12939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Taller de ingeniería de software I.</a:t>
            </a:r>
            <a:br>
              <a:rPr lang="es-ES" sz="2400" dirty="0">
                <a:solidFill>
                  <a:schemeClr val="tx1"/>
                </a:solidFill>
              </a:rPr>
            </a:br>
            <a:endParaRPr lang="es-ES" sz="2400" dirty="0">
              <a:solidFill>
                <a:schemeClr val="tx1"/>
              </a:solidFill>
            </a:endParaRPr>
          </a:p>
          <a:p>
            <a:r>
              <a:rPr lang="es-ES" sz="2800" b="1" dirty="0">
                <a:solidFill>
                  <a:schemeClr val="tx1"/>
                </a:solidFill>
              </a:rPr>
              <a:t>Entrega 1</a:t>
            </a:r>
          </a:p>
          <a:p>
            <a:r>
              <a:rPr lang="es-ES" sz="2800" b="1" dirty="0">
                <a:solidFill>
                  <a:schemeClr val="tx1"/>
                </a:solidFill>
              </a:rPr>
              <a:t>Proyecto semestral</a:t>
            </a:r>
            <a:br>
              <a:rPr lang="es-ES" sz="2800" b="1" dirty="0">
                <a:solidFill>
                  <a:schemeClr val="tx1"/>
                </a:solidFill>
              </a:rPr>
            </a:br>
            <a:r>
              <a:rPr lang="es-ES" sz="2800" b="1" dirty="0">
                <a:solidFill>
                  <a:schemeClr val="tx1"/>
                </a:solidFill>
              </a:rPr>
              <a:t>“Trazabilidad de equipos informáticos”.</a:t>
            </a:r>
          </a:p>
          <a:p>
            <a:pPr algn="l"/>
            <a:endParaRPr lang="es-419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5999018-F0A4-04B6-95A1-D0BD34D4C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3881927"/>
            <a:ext cx="3609975" cy="7621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2864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056" y="275373"/>
            <a:ext cx="3675888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Especificación de requisitos.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35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B228629-CFEF-A280-15D0-518E9D4F5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864" y="871180"/>
            <a:ext cx="5706271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8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056" y="275373"/>
            <a:ext cx="3675888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Especificación de requisitos.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35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9AF56-150F-D8C0-F666-FE3806D0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39" y="1769450"/>
            <a:ext cx="7619722" cy="33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056" y="275373"/>
            <a:ext cx="3675888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Especificación de requisitos.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35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9D3472-7496-3500-AAD3-281494921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864" y="942628"/>
            <a:ext cx="5706271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056" y="275373"/>
            <a:ext cx="3675888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Especificación de requisitos.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35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DD74E2-FD85-6BD5-FD8A-9E6E634DA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37" y="851708"/>
            <a:ext cx="6165926" cy="515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4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056" y="275373"/>
            <a:ext cx="3675888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Especificación de requisitos.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35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9AF940F-BC32-4B5A-E5D8-DE340CCD4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23" y="1995606"/>
            <a:ext cx="7936754" cy="28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9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056" y="275373"/>
            <a:ext cx="3675888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Especificación de requisitos.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35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8CC838-5BDB-1C59-AA62-6B37C7A4C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246" y="1329041"/>
            <a:ext cx="6579507" cy="419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0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2992"/>
            <a:ext cx="8229600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Especificación de requisitos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35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Requisitos no funcionales.</a:t>
            </a:r>
          </a:p>
          <a:p>
            <a:pPr marL="0" indent="0">
              <a:buNone/>
            </a:pPr>
            <a:r>
              <a:rPr lang="es-ES" sz="2000" dirty="0"/>
              <a:t>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Escalabilidad: La aplicación debe ser capaz de manejar un crecimiento en el número de equipos nuevos o transacciones de préstamo de los mismos sin degradación significativa en el rendimiento.</a:t>
            </a:r>
            <a:endParaRPr lang="es-CL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Confiabilidad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aplicación debe realizar copias de seguridad regulares de los datos del inventario de equipos y sus encargados. Además de proveer de un plan de recuperación en caso de fallas del sistema o desastres para minimizar la pérdida de datos.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Seguridad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</a:rPr>
              <a:t>La aplicación debe garantizar que sólo el usuario autorizado tenga acceso a la información de los equipos en inventario y su funcionario a cargo. </a:t>
            </a:r>
            <a:br>
              <a:rPr lang="es-CL" sz="1200" dirty="0"/>
            </a:b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6969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775" y="278247"/>
            <a:ext cx="3584448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Diagrama de casos de uso.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35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3A9BD-070A-2497-0A08-68B5FB045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" t="2182" r="2905" b="2201"/>
          <a:stretch/>
        </p:blipFill>
        <p:spPr bwMode="auto">
          <a:xfrm>
            <a:off x="1471611" y="1160751"/>
            <a:ext cx="6200775" cy="453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900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336</Words>
  <Application>Microsoft Office PowerPoint</Application>
  <PresentationFormat>Presentación en pantalla (4:3)</PresentationFormat>
  <Paragraphs>75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de Office</vt:lpstr>
      <vt:lpstr>Presentación de PowerPoint</vt:lpstr>
      <vt:lpstr>Especificación de requisitos. </vt:lpstr>
      <vt:lpstr>Especificación de requisitos. </vt:lpstr>
      <vt:lpstr>Especificación de requisitos. </vt:lpstr>
      <vt:lpstr>Especificación de requisitos. </vt:lpstr>
      <vt:lpstr>Especificación de requisitos. </vt:lpstr>
      <vt:lpstr>Especificación de requisitos. </vt:lpstr>
      <vt:lpstr>Especificación de requisitos. </vt:lpstr>
      <vt:lpstr>Diagrama de casos de uso. </vt:lpstr>
      <vt:lpstr>Diagrama de actividades. </vt:lpstr>
      <vt:lpstr>Diagrama de actividades. </vt:lpstr>
      <vt:lpstr>Diagrama de actividades. </vt:lpstr>
      <vt:lpstr>Diseño de la interfaz. </vt:lpstr>
      <vt:lpstr>Diseño de la interfaz. </vt:lpstr>
      <vt:lpstr>Diseño de la interfaz. </vt:lpstr>
      <vt:lpstr>Diseño de la interfaz. </vt:lpstr>
      <vt:lpstr>Diseño de la base de datos. </vt:lpstr>
      <vt:lpstr>Diseño de la base de datos.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Dircom</dc:creator>
  <cp:lastModifiedBy>Bruno Figueroa</cp:lastModifiedBy>
  <cp:revision>27</cp:revision>
  <dcterms:created xsi:type="dcterms:W3CDTF">2015-01-07T13:47:38Z</dcterms:created>
  <dcterms:modified xsi:type="dcterms:W3CDTF">2023-10-19T13:36:21Z</dcterms:modified>
</cp:coreProperties>
</file>