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1" r:id="rId4"/>
    <p:sldId id="272" r:id="rId5"/>
    <p:sldId id="273" r:id="rId6"/>
    <p:sldId id="274" r:id="rId7"/>
    <p:sldId id="267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386392"/>
            <a:ext cx="3386915" cy="543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19 de octubre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800" b="1" dirty="0">
                <a:solidFill>
                  <a:schemeClr val="tx1"/>
                </a:solidFill>
              </a:rPr>
              <a:t>Entrega 1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706DDB-9F9A-B60C-EBE6-AAE94312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721207"/>
            <a:ext cx="3609975" cy="76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Patricio Pizarro &amp; Bastián Sandoval.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Los roles a lo largo de este proceso de desarrollo serán: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Bruno – Bastián.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astián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68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casos de uso.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Martin Barra.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Los roles a lo largo de este proceso de desarrollo serán: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Bruno – Bastián.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astián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9790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actividades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Martin Barra &amp; Bruno Figueroa.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Los roles a lo largo de este proceso de desarrollo serán: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Bruno – Bastián.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astián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251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interfaz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Bastián Sandoval &amp; Cía.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Los roles a lo largo de este proceso de desarrollo serán: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Bruno – Bastián.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astián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9508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base de datos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Bruno Figueroa &amp; Cía.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Los roles a lo largo de este proceso de desarrollo serán: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Bruno – Bastián.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astián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7530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386392"/>
            <a:ext cx="3386915" cy="543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19 de octubre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800" b="1" dirty="0">
                <a:solidFill>
                  <a:schemeClr val="tx1"/>
                </a:solidFill>
              </a:rPr>
              <a:t>Entrega 1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706DDB-9F9A-B60C-EBE6-AAE94312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721207"/>
            <a:ext cx="3609975" cy="76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754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395</Words>
  <Application>Microsoft Office PowerPoint</Application>
  <PresentationFormat>Presentación en pantalla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Especificación de requisitos. </vt:lpstr>
      <vt:lpstr>Diagrama de casos de uso. </vt:lpstr>
      <vt:lpstr>Diagrama de actividades. </vt:lpstr>
      <vt:lpstr>Diseño de la interfaz. </vt:lpstr>
      <vt:lpstr>Diseño de la base de datos.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Bruno Figueroa</cp:lastModifiedBy>
  <cp:revision>23</cp:revision>
  <dcterms:created xsi:type="dcterms:W3CDTF">2015-01-07T13:47:38Z</dcterms:created>
  <dcterms:modified xsi:type="dcterms:W3CDTF">2023-10-18T20:47:34Z</dcterms:modified>
</cp:coreProperties>
</file>