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pt-BR" sz="2800">
                <a:latin typeface="Arial" charset="0"/>
              </a:rPr>
              <a:t>Caso de uso de business intelligence da empresa vivo.</a:t>
            </a:r>
            <a:endParaRPr lang="x-none" altLang="pt-BR" sz="2800">
              <a:latin typeface="Arial" charset="0"/>
            </a:endParaRPr>
          </a:p>
          <a:p>
            <a:endParaRPr lang="x-none" altLang="pt-BR">
              <a:latin typeface="Arial" charset="0"/>
            </a:endParaRPr>
          </a:p>
          <a:p>
            <a:r>
              <a:rPr lang="x-none" altLang="pt-BR">
                <a:latin typeface="Arial" charset="0"/>
              </a:rPr>
              <a:t>Aluno: Douglas do Nascimento Gomes</a:t>
            </a:r>
            <a:endParaRPr lang="x-none" altLang="pt-BR">
              <a:latin typeface="Arial" charset="0"/>
            </a:endParaRPr>
          </a:p>
        </p:txBody>
      </p:sp>
      <p:pic>
        <p:nvPicPr>
          <p:cNvPr id="4" name="Imagem 3" descr="LOGO PNG NOVA UNILASALLE R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720090"/>
            <a:ext cx="9705975" cy="1866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marL="457200" indent="-457200" algn="ctr"/>
            <a:r>
              <a:rPr lang="x-none">
                <a:latin typeface="Arial" charset="0"/>
                <a:sym typeface="+mn-ea"/>
              </a:rPr>
              <a:t>Grande desafio da operadora vivo</a:t>
            </a:r>
            <a:endParaRPr lang="x-none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/>
            <a:r>
              <a:rPr lang="x-none" altLang="pt-BR">
                <a:latin typeface="Aarial" charset="0"/>
                <a:sym typeface="+mn-ea"/>
              </a:rPr>
              <a:t>R</a:t>
            </a:r>
            <a:r>
              <a:rPr lang="pt-BR" altLang="en-US">
                <a:latin typeface="Aarial" charset="0"/>
                <a:sym typeface="+mn-ea"/>
              </a:rPr>
              <a:t>eunir, em um único data warehouse corporativo, todas as informações de seus mais de 46 milhões de clientes.</a:t>
            </a:r>
            <a:endParaRPr lang="pt-BR" altLang="en-US">
              <a:latin typeface="Aarial" charset="0"/>
              <a:sym typeface="+mn-ea"/>
            </a:endParaRPr>
          </a:p>
          <a:p>
            <a:pPr marL="457200" indent="-457200" algn="just"/>
            <a:r>
              <a:rPr lang="pt-BR" altLang="en-US">
                <a:latin typeface="Aarial" charset="0"/>
              </a:rPr>
              <a:t>As empresas reunidas contavam com ferramentas de diversos fornecedores de business intelligence (BI), diferentes processos e mais de mil usuários. </a:t>
            </a:r>
            <a:r>
              <a:rPr lang="x-none" altLang="pt-BR">
                <a:latin typeface="Aarial" charset="0"/>
              </a:rPr>
              <a:t>Tornando o cenário mais complexo</a:t>
            </a:r>
            <a:endParaRPr lang="x-none" altLang="pt-BR">
              <a:latin typeface="Aarial" charset="0"/>
            </a:endParaRPr>
          </a:p>
          <a:p>
            <a:pPr marL="457200" indent="-457200" algn="just"/>
            <a:r>
              <a:rPr lang="x-none" altLang="pt-BR">
                <a:latin typeface="Aarial" charset="0"/>
              </a:rPr>
              <a:t>Tudo isso gerava um tempo de resposta muito alto para a operadora</a:t>
            </a:r>
            <a:endParaRPr lang="x-none" altLang="pt-BR">
              <a:latin typeface="A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pt-BR">
                <a:latin typeface="Arial" charset="0"/>
              </a:rPr>
              <a:t>Solução do problema </a:t>
            </a:r>
            <a:endParaRPr lang="x-none" altLang="pt-BR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just">
              <a:lnSpc>
                <a:spcPct val="100000"/>
              </a:lnSpc>
            </a:pPr>
            <a:r>
              <a:rPr lang="x-none" altLang="pt-BR">
                <a:latin typeface="Arial" charset="0"/>
              </a:rPr>
              <a:t>A</a:t>
            </a:r>
            <a:r>
              <a:rPr lang="pt-BR" altLang="en-US">
                <a:latin typeface="Arial" charset="0"/>
              </a:rPr>
              <a:t> empresa optou pela integração de todos os sistemas na plataforma da Teradata.</a:t>
            </a:r>
            <a:endParaRPr lang="pt-BR" altLang="en-US">
              <a:latin typeface="Arial" charset="0"/>
            </a:endParaRPr>
          </a:p>
          <a:p>
            <a:pPr algn="just">
              <a:lnSpc>
                <a:spcPct val="100000"/>
              </a:lnSpc>
            </a:pPr>
            <a:r>
              <a:rPr lang="pt-BR" altLang="en-US">
                <a:latin typeface="Arial" charset="0"/>
              </a:rPr>
              <a:t>Esta tarefa envolveu 40 áreas de negócios e 100 usuários concentrados no projeto, focados em integrar 2 bilhões de registros diários. Hoje, o tamanho do banco de dados é de 100 terabytes. </a:t>
            </a:r>
            <a:endParaRPr lang="pt-BR" altLang="en-US">
              <a:latin typeface="Arial" charset="0"/>
            </a:endParaRPr>
          </a:p>
          <a:p>
            <a:pPr algn="just">
              <a:lnSpc>
                <a:spcPct val="100000"/>
              </a:lnSpc>
            </a:pPr>
            <a:r>
              <a:rPr lang="pt-BR" altLang="en-US">
                <a:latin typeface="Arial" charset="0"/>
              </a:rPr>
              <a:t>Para chegar à receita ideal, a extração e a análise de dados ficou a cargo de solução da MicroStrategy e todo o processo de desenvolvimento teve relação estreita com a área de negócios.</a:t>
            </a:r>
            <a:endParaRPr lang="pt-BR" altLang="en-US">
              <a:latin typeface="Arial" charset="0"/>
            </a:endParaRPr>
          </a:p>
          <a:p>
            <a:pPr algn="just">
              <a:lnSpc>
                <a:spcPct val="100000"/>
              </a:lnSpc>
            </a:pPr>
            <a:r>
              <a:rPr lang="pt-BR" altLang="en-US"/>
              <a:t>A ordem era não implementar nada que não partisse de uma necessidade dessas áreas.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pt-BR">
                <a:latin typeface="Arial" charset="0"/>
              </a:rPr>
              <a:t>O grande resultado</a:t>
            </a:r>
            <a:endParaRPr lang="x-none" altLang="pt-BR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just"/>
            <a:r>
              <a:rPr lang="pt-BR" altLang="en-US">
                <a:latin typeface="Arial" charset="0"/>
                <a:sym typeface="+mn-ea"/>
              </a:rPr>
              <a:t> </a:t>
            </a:r>
            <a:r>
              <a:rPr lang="x-none" altLang="pt-BR" sz="2200">
                <a:latin typeface="Arial" charset="0"/>
                <a:sym typeface="+mn-ea"/>
              </a:rPr>
              <a:t>U</a:t>
            </a:r>
            <a:r>
              <a:rPr lang="pt-BR" altLang="en-US" sz="2200">
                <a:latin typeface="Arial" charset="0"/>
                <a:sym typeface="+mn-ea"/>
              </a:rPr>
              <a:t>ma economia de 28 milhões de dólares.</a:t>
            </a:r>
            <a:endParaRPr lang="pt-BR" altLang="en-US" sz="2200">
              <a:latin typeface="Arial" charset="0"/>
              <a:sym typeface="+mn-ea"/>
            </a:endParaRPr>
          </a:p>
          <a:p>
            <a:pPr algn="just"/>
            <a:r>
              <a:rPr lang="pt-BR" altLang="en-US" sz="2200">
                <a:latin typeface="Arial" charset="0"/>
              </a:rPr>
              <a:t>Deste valor, 15 milhões de dólares foram economizados com impostos</a:t>
            </a:r>
            <a:r>
              <a:rPr lang="x-none" altLang="pt-BR" sz="2200">
                <a:latin typeface="Arial" charset="0"/>
              </a:rPr>
              <a:t>.</a:t>
            </a:r>
            <a:endParaRPr lang="x-none" altLang="pt-BR" sz="2200">
              <a:latin typeface="Arial" charset="0"/>
            </a:endParaRPr>
          </a:p>
          <a:p>
            <a:pPr algn="just"/>
            <a:r>
              <a:rPr lang="x-none" altLang="pt-BR" sz="2200">
                <a:latin typeface="Arial" charset="0"/>
              </a:rPr>
              <a:t>Além disso, ao conseguir obter um retrato mais fiel dos consumidores com potencial para se tornarem devedores, a Vivo conseguiu reduzir em 13 milhões de dólares a receita perdida em situações de clientes devedores.</a:t>
            </a:r>
            <a:endParaRPr lang="x-none" altLang="pt-BR" sz="2200">
              <a:latin typeface="Arial" charset="0"/>
            </a:endParaRPr>
          </a:p>
          <a:p>
            <a:pPr algn="just"/>
            <a:r>
              <a:rPr lang="x-none" altLang="pt-BR" sz="2200">
                <a:latin typeface="Arial" charset="0"/>
              </a:rPr>
              <a:t>Conseguiram também dirigir melhor campanhas de marketing para incentivar o consumo de diferentes produtos por clientes com potencial para aumentar gastos.</a:t>
            </a:r>
            <a:endParaRPr lang="x-none" altLang="pt-BR" sz="2200">
              <a:latin typeface="Arial" charset="0"/>
            </a:endParaRPr>
          </a:p>
          <a:p>
            <a:pPr algn="just"/>
            <a:r>
              <a:rPr lang="x-none" altLang="pt-BR" sz="2200">
                <a:latin typeface="Arial" charset="0"/>
              </a:rPr>
              <a:t>A partir das ferramentas de análise, a Vivo avaliou comportamentos atuais e históricos da rede para otimizar seu uso, identificar falhas e ampliar a infraestrutura onde fosse necessário. Assim, o custo da manutenção caiu em 20% e a capacidade da rede foi ampliada.</a:t>
            </a:r>
            <a:endParaRPr lang="x-none" altLang="pt-BR" sz="220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pt-BR">
                <a:latin typeface="Arial" charset="0"/>
              </a:rPr>
              <a:t>O futuro</a:t>
            </a:r>
            <a:endParaRPr lang="x-none" altLang="pt-BR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x-none" altLang="pt-BR">
                <a:latin typeface="Arial" charset="0"/>
              </a:rPr>
              <a:t>A</a:t>
            </a:r>
            <a:r>
              <a:rPr lang="pt-BR" altLang="en-US">
                <a:latin typeface="Arial" charset="0"/>
              </a:rPr>
              <a:t> empresa prepara a integração com a Telemig Celular, cuja conclusão da compra foi realizada em abril do ano passado, e a implementação de novos módulos de informações, que já estão sendo requeridos pelas áreas de negócios. </a:t>
            </a:r>
            <a:endParaRPr lang="pt-BR" altLang="en-US">
              <a:latin typeface="Arial" charset="0"/>
            </a:endParaRPr>
          </a:p>
          <a:p>
            <a:pPr algn="just"/>
            <a:r>
              <a:rPr lang="pt-BR" altLang="en-US">
                <a:latin typeface="Arial" charset="0"/>
              </a:rPr>
              <a:t>A área de TI da companhia quer também o aumento da performance do data warehouse, buscando garantir a informação sempre em tempo real.</a:t>
            </a:r>
            <a:endParaRPr lang="pt-BR" altLang="en-US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4611370" y="2324100"/>
            <a:ext cx="3197860" cy="1631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pt-BR" sz="9600"/>
              <a:t>:}</a:t>
            </a:r>
            <a:endParaRPr lang="x-none" altLang="pt-BR"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2149</Words>
  <Application>Kingsoft Office WPP</Application>
  <PresentationFormat>Widescreen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doug</dc:creator>
  <cp:lastModifiedBy>doug</cp:lastModifiedBy>
  <cp:revision>4</cp:revision>
  <dcterms:created xsi:type="dcterms:W3CDTF">2017-03-07T10:57:03Z</dcterms:created>
  <dcterms:modified xsi:type="dcterms:W3CDTF">2017-03-07T10:57:03Z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