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21"/>
  </p:notesMasterIdLst>
  <p:sldIdLst>
    <p:sldId id="256" r:id="rId5"/>
    <p:sldId id="257" r:id="rId6"/>
    <p:sldId id="259" r:id="rId7"/>
    <p:sldId id="258" r:id="rId8"/>
    <p:sldId id="266" r:id="rId9"/>
    <p:sldId id="267" r:id="rId10"/>
    <p:sldId id="260" r:id="rId11"/>
    <p:sldId id="261" r:id="rId12"/>
    <p:sldId id="262" r:id="rId13"/>
    <p:sldId id="263" r:id="rId14"/>
    <p:sldId id="264" r:id="rId15"/>
    <p:sldId id="265" r:id="rId16"/>
    <p:sldId id="268" r:id="rId17"/>
    <p:sldId id="271"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D316E-1C9D-4175-946D-E66BD5FA4BD5}" v="3" dt="2020-09-29T19:27:02.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88618" autoAdjust="0"/>
  </p:normalViewPr>
  <p:slideViewPr>
    <p:cSldViewPr>
      <p:cViewPr varScale="1">
        <p:scale>
          <a:sx n="101" d="100"/>
          <a:sy n="101" d="100"/>
        </p:scale>
        <p:origin x="990" y="102"/>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9D7D316E-1C9D-4175-946D-E66BD5FA4BD5}"/>
    <pc:docChg chg="custSel modSld modMainMaster">
      <pc:chgData name="Kimel, Stephen" userId="58dc5914-4480-46d2-b269-6118ec117129" providerId="ADAL" clId="{9D7D316E-1C9D-4175-946D-E66BD5FA4BD5}" dt="2020-09-29T19:27:02.261" v="56" actId="404"/>
      <pc:docMkLst>
        <pc:docMk/>
      </pc:docMkLst>
      <pc:sldChg chg="delSp modSp mod modClrScheme chgLayout">
        <pc:chgData name="Kimel, Stephen" userId="58dc5914-4480-46d2-b269-6118ec117129" providerId="ADAL" clId="{9D7D316E-1C9D-4175-946D-E66BD5FA4BD5}" dt="2020-09-29T19:23:22.385" v="28" actId="478"/>
        <pc:sldMkLst>
          <pc:docMk/>
          <pc:sldMk cId="661374368" sldId="256"/>
        </pc:sldMkLst>
        <pc:spChg chg="mod ord">
          <ac:chgData name="Kimel, Stephen" userId="58dc5914-4480-46d2-b269-6118ec117129" providerId="ADAL" clId="{9D7D316E-1C9D-4175-946D-E66BD5FA4BD5}" dt="2020-09-29T19:23:13.347" v="11" actId="700"/>
          <ac:spMkLst>
            <pc:docMk/>
            <pc:sldMk cId="661374368" sldId="256"/>
            <ac:spMk id="2" creationId="{EAB5D938-AB0F-4191-8D06-B88DB724CD1D}"/>
          </ac:spMkLst>
        </pc:spChg>
        <pc:spChg chg="mod ord">
          <ac:chgData name="Kimel, Stephen" userId="58dc5914-4480-46d2-b269-6118ec117129" providerId="ADAL" clId="{9D7D316E-1C9D-4175-946D-E66BD5FA4BD5}" dt="2020-09-29T19:23:17.880" v="26" actId="20577"/>
          <ac:spMkLst>
            <pc:docMk/>
            <pc:sldMk cId="661374368" sldId="256"/>
            <ac:spMk id="3" creationId="{0B91E15D-6BD4-492A-9FCA-E4305F3FFDB8}"/>
          </ac:spMkLst>
        </pc:spChg>
        <pc:spChg chg="del mod ord">
          <ac:chgData name="Kimel, Stephen" userId="58dc5914-4480-46d2-b269-6118ec117129" providerId="ADAL" clId="{9D7D316E-1C9D-4175-946D-E66BD5FA4BD5}" dt="2020-09-29T19:23:22.385" v="28" actId="478"/>
          <ac:spMkLst>
            <pc:docMk/>
            <pc:sldMk cId="661374368" sldId="256"/>
            <ac:spMk id="4" creationId="{098B16BB-C50F-46B8-8063-63DB254043C2}"/>
          </ac:spMkLst>
        </pc:spChg>
        <pc:spChg chg="del mod ord">
          <ac:chgData name="Kimel, Stephen" userId="58dc5914-4480-46d2-b269-6118ec117129" providerId="ADAL" clId="{9D7D316E-1C9D-4175-946D-E66BD5FA4BD5}" dt="2020-09-29T19:23:20.845" v="27" actId="478"/>
          <ac:spMkLst>
            <pc:docMk/>
            <pc:sldMk cId="661374368" sldId="256"/>
            <ac:spMk id="5" creationId="{60162301-919E-4E12-9AE7-BEB1533EF40E}"/>
          </ac:spMkLst>
        </pc:spChg>
        <pc:spChg chg="del mod">
          <ac:chgData name="Kimel, Stephen" userId="58dc5914-4480-46d2-b269-6118ec117129" providerId="ADAL" clId="{9D7D316E-1C9D-4175-946D-E66BD5FA4BD5}" dt="2020-09-29T19:23:13.347" v="11" actId="700"/>
          <ac:spMkLst>
            <pc:docMk/>
            <pc:sldMk cId="661374368" sldId="256"/>
            <ac:spMk id="6" creationId="{61A13307-4801-45AB-83D1-024A119C4FC9}"/>
          </ac:spMkLst>
        </pc:spChg>
        <pc:spChg chg="del mod">
          <ac:chgData name="Kimel, Stephen" userId="58dc5914-4480-46d2-b269-6118ec117129" providerId="ADAL" clId="{9D7D316E-1C9D-4175-946D-E66BD5FA4BD5}" dt="2020-09-29T19:23:13.347" v="11" actId="700"/>
          <ac:spMkLst>
            <pc:docMk/>
            <pc:sldMk cId="661374368" sldId="256"/>
            <ac:spMk id="7" creationId="{ECB122CE-40F0-4D36-97B8-ED2AA9B21AA7}"/>
          </ac:spMkLst>
        </pc:spChg>
      </pc:sldChg>
      <pc:sldChg chg="delSp modSp mod">
        <pc:chgData name="Kimel, Stephen" userId="58dc5914-4480-46d2-b269-6118ec117129" providerId="ADAL" clId="{9D7D316E-1C9D-4175-946D-E66BD5FA4BD5}" dt="2020-09-29T19:24:42.220" v="29" actId="478"/>
        <pc:sldMkLst>
          <pc:docMk/>
          <pc:sldMk cId="2120314064" sldId="257"/>
        </pc:sldMkLst>
        <pc:spChg chg="mod">
          <ac:chgData name="Kimel, Stephen" userId="58dc5914-4480-46d2-b269-6118ec117129" providerId="ADAL" clId="{9D7D316E-1C9D-4175-946D-E66BD5FA4BD5}" dt="2020-09-29T19:22:43.137" v="0"/>
          <ac:spMkLst>
            <pc:docMk/>
            <pc:sldMk cId="2120314064" sldId="257"/>
            <ac:spMk id="2" creationId="{82619203-C85B-4663-9850-CC00B2D2BA22}"/>
          </ac:spMkLst>
        </pc:spChg>
        <pc:spChg chg="mod">
          <ac:chgData name="Kimel, Stephen" userId="58dc5914-4480-46d2-b269-6118ec117129" providerId="ADAL" clId="{9D7D316E-1C9D-4175-946D-E66BD5FA4BD5}" dt="2020-09-29T19:22:43.137" v="0"/>
          <ac:spMkLst>
            <pc:docMk/>
            <pc:sldMk cId="2120314064" sldId="257"/>
            <ac:spMk id="3" creationId="{E6A83DFF-36A2-45EA-BAC6-3E4BE1003EF6}"/>
          </ac:spMkLst>
        </pc:spChg>
        <pc:spChg chg="mod">
          <ac:chgData name="Kimel, Stephen" userId="58dc5914-4480-46d2-b269-6118ec117129" providerId="ADAL" clId="{9D7D316E-1C9D-4175-946D-E66BD5FA4BD5}" dt="2020-09-29T19:22:43.137" v="0"/>
          <ac:spMkLst>
            <pc:docMk/>
            <pc:sldMk cId="2120314064" sldId="257"/>
            <ac:spMk id="4" creationId="{D4BCDE58-1CC5-42F4-8577-9AC4DB18582C}"/>
          </ac:spMkLst>
        </pc:spChg>
        <pc:spChg chg="mod">
          <ac:chgData name="Kimel, Stephen" userId="58dc5914-4480-46d2-b269-6118ec117129" providerId="ADAL" clId="{9D7D316E-1C9D-4175-946D-E66BD5FA4BD5}" dt="2020-09-29T19:22:43.137" v="0"/>
          <ac:spMkLst>
            <pc:docMk/>
            <pc:sldMk cId="2120314064" sldId="257"/>
            <ac:spMk id="5" creationId="{EC45B640-019F-4D86-9531-05119FDDE75F}"/>
          </ac:spMkLst>
        </pc:spChg>
        <pc:spChg chg="del mod">
          <ac:chgData name="Kimel, Stephen" userId="58dc5914-4480-46d2-b269-6118ec117129" providerId="ADAL" clId="{9D7D316E-1C9D-4175-946D-E66BD5FA4BD5}" dt="2020-09-29T19:24:42.220" v="29" actId="478"/>
          <ac:spMkLst>
            <pc:docMk/>
            <pc:sldMk cId="2120314064" sldId="257"/>
            <ac:spMk id="6" creationId="{010339F8-8C2E-48AE-8D5C-72F1D880084D}"/>
          </ac:spMkLst>
        </pc:spChg>
      </pc:sldChg>
      <pc:sldChg chg="delSp modSp mod">
        <pc:chgData name="Kimel, Stephen" userId="58dc5914-4480-46d2-b269-6118ec117129" providerId="ADAL" clId="{9D7D316E-1C9D-4175-946D-E66BD5FA4BD5}" dt="2020-09-29T19:24:45.989" v="31" actId="478"/>
        <pc:sldMkLst>
          <pc:docMk/>
          <pc:sldMk cId="151417453" sldId="258"/>
        </pc:sldMkLst>
        <pc:spChg chg="mod">
          <ac:chgData name="Kimel, Stephen" userId="58dc5914-4480-46d2-b269-6118ec117129" providerId="ADAL" clId="{9D7D316E-1C9D-4175-946D-E66BD5FA4BD5}" dt="2020-09-29T19:22:43.137" v="0"/>
          <ac:spMkLst>
            <pc:docMk/>
            <pc:sldMk cId="151417453" sldId="258"/>
            <ac:spMk id="2" creationId="{D4D51F4E-C779-449A-822F-796D47F5CE93}"/>
          </ac:spMkLst>
        </pc:spChg>
        <pc:spChg chg="mod">
          <ac:chgData name="Kimel, Stephen" userId="58dc5914-4480-46d2-b269-6118ec117129" providerId="ADAL" clId="{9D7D316E-1C9D-4175-946D-E66BD5FA4BD5}" dt="2020-09-29T19:22:43.137" v="0"/>
          <ac:spMkLst>
            <pc:docMk/>
            <pc:sldMk cId="151417453" sldId="258"/>
            <ac:spMk id="3" creationId="{09A4CDF1-5A93-4AEA-BBB2-33A3DBB53F5A}"/>
          </ac:spMkLst>
        </pc:spChg>
        <pc:spChg chg="mod">
          <ac:chgData name="Kimel, Stephen" userId="58dc5914-4480-46d2-b269-6118ec117129" providerId="ADAL" clId="{9D7D316E-1C9D-4175-946D-E66BD5FA4BD5}" dt="2020-09-29T19:22:43.137" v="0"/>
          <ac:spMkLst>
            <pc:docMk/>
            <pc:sldMk cId="151417453" sldId="258"/>
            <ac:spMk id="4" creationId="{5B8F68AF-28AF-469F-BFD8-E4C4A14BB15F}"/>
          </ac:spMkLst>
        </pc:spChg>
        <pc:spChg chg="mod">
          <ac:chgData name="Kimel, Stephen" userId="58dc5914-4480-46d2-b269-6118ec117129" providerId="ADAL" clId="{9D7D316E-1C9D-4175-946D-E66BD5FA4BD5}" dt="2020-09-29T19:22:43.137" v="0"/>
          <ac:spMkLst>
            <pc:docMk/>
            <pc:sldMk cId="151417453" sldId="258"/>
            <ac:spMk id="5" creationId="{55FA9DC5-4B40-4974-87B8-8082168EB5C9}"/>
          </ac:spMkLst>
        </pc:spChg>
        <pc:spChg chg="del mod">
          <ac:chgData name="Kimel, Stephen" userId="58dc5914-4480-46d2-b269-6118ec117129" providerId="ADAL" clId="{9D7D316E-1C9D-4175-946D-E66BD5FA4BD5}" dt="2020-09-29T19:24:45.989" v="31" actId="478"/>
          <ac:spMkLst>
            <pc:docMk/>
            <pc:sldMk cId="151417453" sldId="258"/>
            <ac:spMk id="6" creationId="{D00DE0DA-E8DE-4AAD-88C6-5D3E8BD66164}"/>
          </ac:spMkLst>
        </pc:spChg>
      </pc:sldChg>
      <pc:sldChg chg="delSp modSp mod">
        <pc:chgData name="Kimel, Stephen" userId="58dc5914-4480-46d2-b269-6118ec117129" providerId="ADAL" clId="{9D7D316E-1C9D-4175-946D-E66BD5FA4BD5}" dt="2020-09-29T19:24:44.049" v="30" actId="478"/>
        <pc:sldMkLst>
          <pc:docMk/>
          <pc:sldMk cId="795601443" sldId="259"/>
        </pc:sldMkLst>
        <pc:spChg chg="mod">
          <ac:chgData name="Kimel, Stephen" userId="58dc5914-4480-46d2-b269-6118ec117129" providerId="ADAL" clId="{9D7D316E-1C9D-4175-946D-E66BD5FA4BD5}" dt="2020-09-29T19:22:43.137" v="0"/>
          <ac:spMkLst>
            <pc:docMk/>
            <pc:sldMk cId="795601443" sldId="259"/>
            <ac:spMk id="2" creationId="{9172F3A2-E171-4382-BD4B-1DD7A2A49412}"/>
          </ac:spMkLst>
        </pc:spChg>
        <pc:spChg chg="mod">
          <ac:chgData name="Kimel, Stephen" userId="58dc5914-4480-46d2-b269-6118ec117129" providerId="ADAL" clId="{9D7D316E-1C9D-4175-946D-E66BD5FA4BD5}" dt="2020-09-29T19:22:43.137" v="0"/>
          <ac:spMkLst>
            <pc:docMk/>
            <pc:sldMk cId="795601443" sldId="259"/>
            <ac:spMk id="3" creationId="{C752A322-ECB2-42AC-AEE4-57260FC04059}"/>
          </ac:spMkLst>
        </pc:spChg>
        <pc:spChg chg="mod">
          <ac:chgData name="Kimel, Stephen" userId="58dc5914-4480-46d2-b269-6118ec117129" providerId="ADAL" clId="{9D7D316E-1C9D-4175-946D-E66BD5FA4BD5}" dt="2020-09-29T19:22:43.137" v="0"/>
          <ac:spMkLst>
            <pc:docMk/>
            <pc:sldMk cId="795601443" sldId="259"/>
            <ac:spMk id="4" creationId="{CFA861FD-612D-4F5D-8495-4356AF5FBDE1}"/>
          </ac:spMkLst>
        </pc:spChg>
        <pc:spChg chg="del mod">
          <ac:chgData name="Kimel, Stephen" userId="58dc5914-4480-46d2-b269-6118ec117129" providerId="ADAL" clId="{9D7D316E-1C9D-4175-946D-E66BD5FA4BD5}" dt="2020-09-29T19:24:44.049" v="30" actId="478"/>
          <ac:spMkLst>
            <pc:docMk/>
            <pc:sldMk cId="795601443" sldId="259"/>
            <ac:spMk id="5" creationId="{48FBE850-6975-4A49-A687-4DD45E76ED7A}"/>
          </ac:spMkLst>
        </pc:spChg>
      </pc:sldChg>
      <pc:sldChg chg="delSp modSp mod">
        <pc:chgData name="Kimel, Stephen" userId="58dc5914-4480-46d2-b269-6118ec117129" providerId="ADAL" clId="{9D7D316E-1C9D-4175-946D-E66BD5FA4BD5}" dt="2020-09-29T19:24:53.944" v="34" actId="478"/>
        <pc:sldMkLst>
          <pc:docMk/>
          <pc:sldMk cId="3878305300" sldId="260"/>
        </pc:sldMkLst>
        <pc:spChg chg="mod">
          <ac:chgData name="Kimel, Stephen" userId="58dc5914-4480-46d2-b269-6118ec117129" providerId="ADAL" clId="{9D7D316E-1C9D-4175-946D-E66BD5FA4BD5}" dt="2020-09-29T19:22:43.137" v="0"/>
          <ac:spMkLst>
            <pc:docMk/>
            <pc:sldMk cId="3878305300" sldId="260"/>
            <ac:spMk id="2" creationId="{B2326851-8A10-43B0-9ABE-54B427991F31}"/>
          </ac:spMkLst>
        </pc:spChg>
        <pc:spChg chg="mod">
          <ac:chgData name="Kimel, Stephen" userId="58dc5914-4480-46d2-b269-6118ec117129" providerId="ADAL" clId="{9D7D316E-1C9D-4175-946D-E66BD5FA4BD5}" dt="2020-09-29T19:22:43.137" v="0"/>
          <ac:spMkLst>
            <pc:docMk/>
            <pc:sldMk cId="3878305300" sldId="260"/>
            <ac:spMk id="3" creationId="{7DB02470-7261-475A-805A-2801FA3A22EA}"/>
          </ac:spMkLst>
        </pc:spChg>
        <pc:spChg chg="mod">
          <ac:chgData name="Kimel, Stephen" userId="58dc5914-4480-46d2-b269-6118ec117129" providerId="ADAL" clId="{9D7D316E-1C9D-4175-946D-E66BD5FA4BD5}" dt="2020-09-29T19:22:43.137" v="0"/>
          <ac:spMkLst>
            <pc:docMk/>
            <pc:sldMk cId="3878305300" sldId="260"/>
            <ac:spMk id="4" creationId="{19905195-51E0-49A2-9257-2C0587634096}"/>
          </ac:spMkLst>
        </pc:spChg>
        <pc:spChg chg="mod">
          <ac:chgData name="Kimel, Stephen" userId="58dc5914-4480-46d2-b269-6118ec117129" providerId="ADAL" clId="{9D7D316E-1C9D-4175-946D-E66BD5FA4BD5}" dt="2020-09-29T19:22:43.137" v="0"/>
          <ac:spMkLst>
            <pc:docMk/>
            <pc:sldMk cId="3878305300" sldId="260"/>
            <ac:spMk id="5" creationId="{64103797-E713-479D-9405-527B105F53F3}"/>
          </ac:spMkLst>
        </pc:spChg>
        <pc:spChg chg="del mod">
          <ac:chgData name="Kimel, Stephen" userId="58dc5914-4480-46d2-b269-6118ec117129" providerId="ADAL" clId="{9D7D316E-1C9D-4175-946D-E66BD5FA4BD5}" dt="2020-09-29T19:24:53.944" v="34" actId="478"/>
          <ac:spMkLst>
            <pc:docMk/>
            <pc:sldMk cId="3878305300" sldId="260"/>
            <ac:spMk id="6" creationId="{90DAFA63-ADE9-40A8-BE36-232D406F8567}"/>
          </ac:spMkLst>
        </pc:spChg>
      </pc:sldChg>
      <pc:sldChg chg="delSp modSp mod">
        <pc:chgData name="Kimel, Stephen" userId="58dc5914-4480-46d2-b269-6118ec117129" providerId="ADAL" clId="{9D7D316E-1C9D-4175-946D-E66BD5FA4BD5}" dt="2020-09-29T19:26:31.710" v="55" actId="1036"/>
        <pc:sldMkLst>
          <pc:docMk/>
          <pc:sldMk cId="4252212832" sldId="261"/>
        </pc:sldMkLst>
        <pc:spChg chg="mod">
          <ac:chgData name="Kimel, Stephen" userId="58dc5914-4480-46d2-b269-6118ec117129" providerId="ADAL" clId="{9D7D316E-1C9D-4175-946D-E66BD5FA4BD5}" dt="2020-09-29T19:22:43.137" v="0"/>
          <ac:spMkLst>
            <pc:docMk/>
            <pc:sldMk cId="4252212832" sldId="261"/>
            <ac:spMk id="2" creationId="{CAE2941F-8DD1-4343-AB51-441C2AE77CE1}"/>
          </ac:spMkLst>
        </pc:spChg>
        <pc:spChg chg="mod">
          <ac:chgData name="Kimel, Stephen" userId="58dc5914-4480-46d2-b269-6118ec117129" providerId="ADAL" clId="{9D7D316E-1C9D-4175-946D-E66BD5FA4BD5}" dt="2020-09-29T19:22:43.137" v="0"/>
          <ac:spMkLst>
            <pc:docMk/>
            <pc:sldMk cId="4252212832" sldId="261"/>
            <ac:spMk id="3" creationId="{E32DD8E2-FD96-4A99-BFC3-06DF3D6604E7}"/>
          </ac:spMkLst>
        </pc:spChg>
        <pc:spChg chg="mod">
          <ac:chgData name="Kimel, Stephen" userId="58dc5914-4480-46d2-b269-6118ec117129" providerId="ADAL" clId="{9D7D316E-1C9D-4175-946D-E66BD5FA4BD5}" dt="2020-09-29T19:22:43.137" v="0"/>
          <ac:spMkLst>
            <pc:docMk/>
            <pc:sldMk cId="4252212832" sldId="261"/>
            <ac:spMk id="4" creationId="{EBF428A0-175C-4CF0-84E7-3CCAE38A7A1A}"/>
          </ac:spMkLst>
        </pc:spChg>
        <pc:spChg chg="mod">
          <ac:chgData name="Kimel, Stephen" userId="58dc5914-4480-46d2-b269-6118ec117129" providerId="ADAL" clId="{9D7D316E-1C9D-4175-946D-E66BD5FA4BD5}" dt="2020-09-29T19:22:43.137" v="0"/>
          <ac:spMkLst>
            <pc:docMk/>
            <pc:sldMk cId="4252212832" sldId="261"/>
            <ac:spMk id="5" creationId="{EAD19A0C-5974-420E-92D0-6D80BA7FA1B2}"/>
          </ac:spMkLst>
        </pc:spChg>
        <pc:spChg chg="del mod">
          <ac:chgData name="Kimel, Stephen" userId="58dc5914-4480-46d2-b269-6118ec117129" providerId="ADAL" clId="{9D7D316E-1C9D-4175-946D-E66BD5FA4BD5}" dt="2020-09-29T19:24:55.890" v="35" actId="478"/>
          <ac:spMkLst>
            <pc:docMk/>
            <pc:sldMk cId="4252212832" sldId="261"/>
            <ac:spMk id="6" creationId="{5816D13B-6936-40BA-816E-EB67FE7902F9}"/>
          </ac:spMkLst>
        </pc:spChg>
        <pc:spChg chg="mod">
          <ac:chgData name="Kimel, Stephen" userId="58dc5914-4480-46d2-b269-6118ec117129" providerId="ADAL" clId="{9D7D316E-1C9D-4175-946D-E66BD5FA4BD5}" dt="2020-09-29T19:26:31.710" v="55" actId="1036"/>
          <ac:spMkLst>
            <pc:docMk/>
            <pc:sldMk cId="4252212832" sldId="261"/>
            <ac:spMk id="8" creationId="{FBD3FB5B-F25D-4BC8-AA89-7AC203B6BE96}"/>
          </ac:spMkLst>
        </pc:spChg>
        <pc:spChg chg="mod">
          <ac:chgData name="Kimel, Stephen" userId="58dc5914-4480-46d2-b269-6118ec117129" providerId="ADAL" clId="{9D7D316E-1C9D-4175-946D-E66BD5FA4BD5}" dt="2020-09-29T19:26:31.710" v="55" actId="1036"/>
          <ac:spMkLst>
            <pc:docMk/>
            <pc:sldMk cId="4252212832" sldId="261"/>
            <ac:spMk id="9" creationId="{8EFED139-7CD9-4BDF-AC55-B2E93A864746}"/>
          </ac:spMkLst>
        </pc:spChg>
        <pc:spChg chg="mod">
          <ac:chgData name="Kimel, Stephen" userId="58dc5914-4480-46d2-b269-6118ec117129" providerId="ADAL" clId="{9D7D316E-1C9D-4175-946D-E66BD5FA4BD5}" dt="2020-09-29T19:26:31.710" v="55" actId="1036"/>
          <ac:spMkLst>
            <pc:docMk/>
            <pc:sldMk cId="4252212832" sldId="261"/>
            <ac:spMk id="10" creationId="{9159DF87-40F9-4237-8185-379F04C8308B}"/>
          </ac:spMkLst>
        </pc:spChg>
        <pc:spChg chg="mod">
          <ac:chgData name="Kimel, Stephen" userId="58dc5914-4480-46d2-b269-6118ec117129" providerId="ADAL" clId="{9D7D316E-1C9D-4175-946D-E66BD5FA4BD5}" dt="2020-09-29T19:26:31.710" v="55" actId="1036"/>
          <ac:spMkLst>
            <pc:docMk/>
            <pc:sldMk cId="4252212832" sldId="261"/>
            <ac:spMk id="11" creationId="{4A039624-CA11-4E46-996E-E45ECD5F2BB9}"/>
          </ac:spMkLst>
        </pc:spChg>
        <pc:spChg chg="mod">
          <ac:chgData name="Kimel, Stephen" userId="58dc5914-4480-46d2-b269-6118ec117129" providerId="ADAL" clId="{9D7D316E-1C9D-4175-946D-E66BD5FA4BD5}" dt="2020-09-29T19:26:31.710" v="55" actId="1036"/>
          <ac:spMkLst>
            <pc:docMk/>
            <pc:sldMk cId="4252212832" sldId="261"/>
            <ac:spMk id="12" creationId="{B255AFB0-0219-48EB-9184-A2CC32CF8E10}"/>
          </ac:spMkLst>
        </pc:spChg>
        <pc:spChg chg="mod">
          <ac:chgData name="Kimel, Stephen" userId="58dc5914-4480-46d2-b269-6118ec117129" providerId="ADAL" clId="{9D7D316E-1C9D-4175-946D-E66BD5FA4BD5}" dt="2020-09-29T19:26:31.710" v="55" actId="1036"/>
          <ac:spMkLst>
            <pc:docMk/>
            <pc:sldMk cId="4252212832" sldId="261"/>
            <ac:spMk id="13" creationId="{B79D7C7F-017A-472F-B4CA-CFEECF4BAED3}"/>
          </ac:spMkLst>
        </pc:spChg>
        <pc:spChg chg="mod">
          <ac:chgData name="Kimel, Stephen" userId="58dc5914-4480-46d2-b269-6118ec117129" providerId="ADAL" clId="{9D7D316E-1C9D-4175-946D-E66BD5FA4BD5}" dt="2020-09-29T19:26:31.710" v="55" actId="1036"/>
          <ac:spMkLst>
            <pc:docMk/>
            <pc:sldMk cId="4252212832" sldId="261"/>
            <ac:spMk id="14" creationId="{CCCE30F7-238D-434B-B188-AB86BD811CA1}"/>
          </ac:spMkLst>
        </pc:spChg>
        <pc:picChg chg="mod">
          <ac:chgData name="Kimel, Stephen" userId="58dc5914-4480-46d2-b269-6118ec117129" providerId="ADAL" clId="{9D7D316E-1C9D-4175-946D-E66BD5FA4BD5}" dt="2020-09-29T19:26:31.710" v="55" actId="1036"/>
          <ac:picMkLst>
            <pc:docMk/>
            <pc:sldMk cId="4252212832" sldId="261"/>
            <ac:picMk id="7" creationId="{056E842E-9374-47D6-84E4-26DEB7CA79D8}"/>
          </ac:picMkLst>
        </pc:picChg>
      </pc:sldChg>
      <pc:sldChg chg="delSp modSp mod">
        <pc:chgData name="Kimel, Stephen" userId="58dc5914-4480-46d2-b269-6118ec117129" providerId="ADAL" clId="{9D7D316E-1C9D-4175-946D-E66BD5FA4BD5}" dt="2020-09-29T19:24:59.379" v="36" actId="478"/>
        <pc:sldMkLst>
          <pc:docMk/>
          <pc:sldMk cId="3897336805" sldId="262"/>
        </pc:sldMkLst>
        <pc:spChg chg="mod">
          <ac:chgData name="Kimel, Stephen" userId="58dc5914-4480-46d2-b269-6118ec117129" providerId="ADAL" clId="{9D7D316E-1C9D-4175-946D-E66BD5FA4BD5}" dt="2020-09-29T19:22:43.137" v="0"/>
          <ac:spMkLst>
            <pc:docMk/>
            <pc:sldMk cId="3897336805" sldId="262"/>
            <ac:spMk id="2" creationId="{3934E708-097C-4A22-B396-B6CC02D1B2B8}"/>
          </ac:spMkLst>
        </pc:spChg>
        <pc:spChg chg="mod">
          <ac:chgData name="Kimel, Stephen" userId="58dc5914-4480-46d2-b269-6118ec117129" providerId="ADAL" clId="{9D7D316E-1C9D-4175-946D-E66BD5FA4BD5}" dt="2020-09-29T19:22:43.137" v="0"/>
          <ac:spMkLst>
            <pc:docMk/>
            <pc:sldMk cId="3897336805" sldId="262"/>
            <ac:spMk id="5" creationId="{7D681396-5401-4F7C-AA79-0A6EEAB935A0}"/>
          </ac:spMkLst>
        </pc:spChg>
        <pc:spChg chg="del mod">
          <ac:chgData name="Kimel, Stephen" userId="58dc5914-4480-46d2-b269-6118ec117129" providerId="ADAL" clId="{9D7D316E-1C9D-4175-946D-E66BD5FA4BD5}" dt="2020-09-29T19:24:59.379" v="36" actId="478"/>
          <ac:spMkLst>
            <pc:docMk/>
            <pc:sldMk cId="3897336805" sldId="262"/>
            <ac:spMk id="6" creationId="{62A64532-7851-41B1-912C-FD2F380B50F0}"/>
          </ac:spMkLst>
        </pc:spChg>
      </pc:sldChg>
      <pc:sldChg chg="delSp modSp mod">
        <pc:chgData name="Kimel, Stephen" userId="58dc5914-4480-46d2-b269-6118ec117129" providerId="ADAL" clId="{9D7D316E-1C9D-4175-946D-E66BD5FA4BD5}" dt="2020-09-29T19:25:03.389" v="37" actId="478"/>
        <pc:sldMkLst>
          <pc:docMk/>
          <pc:sldMk cId="2773536378" sldId="263"/>
        </pc:sldMkLst>
        <pc:spChg chg="mod">
          <ac:chgData name="Kimel, Stephen" userId="58dc5914-4480-46d2-b269-6118ec117129" providerId="ADAL" clId="{9D7D316E-1C9D-4175-946D-E66BD5FA4BD5}" dt="2020-09-29T19:22:43.137" v="0"/>
          <ac:spMkLst>
            <pc:docMk/>
            <pc:sldMk cId="2773536378" sldId="263"/>
            <ac:spMk id="2" creationId="{F5BCD7CB-6C76-42C5-92EC-499656DD7E6A}"/>
          </ac:spMkLst>
        </pc:spChg>
        <pc:spChg chg="mod">
          <ac:chgData name="Kimel, Stephen" userId="58dc5914-4480-46d2-b269-6118ec117129" providerId="ADAL" clId="{9D7D316E-1C9D-4175-946D-E66BD5FA4BD5}" dt="2020-09-29T19:22:43.137" v="0"/>
          <ac:spMkLst>
            <pc:docMk/>
            <pc:sldMk cId="2773536378" sldId="263"/>
            <ac:spMk id="3" creationId="{71B4F33B-F221-42D8-924E-A28C196AB020}"/>
          </ac:spMkLst>
        </pc:spChg>
        <pc:spChg chg="mod">
          <ac:chgData name="Kimel, Stephen" userId="58dc5914-4480-46d2-b269-6118ec117129" providerId="ADAL" clId="{9D7D316E-1C9D-4175-946D-E66BD5FA4BD5}" dt="2020-09-29T19:22:43.137" v="0"/>
          <ac:spMkLst>
            <pc:docMk/>
            <pc:sldMk cId="2773536378" sldId="263"/>
            <ac:spMk id="4" creationId="{B048748C-460E-4A71-A85F-E7EADCF9B8B8}"/>
          </ac:spMkLst>
        </pc:spChg>
        <pc:spChg chg="del mod">
          <ac:chgData name="Kimel, Stephen" userId="58dc5914-4480-46d2-b269-6118ec117129" providerId="ADAL" clId="{9D7D316E-1C9D-4175-946D-E66BD5FA4BD5}" dt="2020-09-29T19:25:03.389" v="37" actId="478"/>
          <ac:spMkLst>
            <pc:docMk/>
            <pc:sldMk cId="2773536378" sldId="263"/>
            <ac:spMk id="5" creationId="{EEBA423D-B11D-46E6-A447-DD5A4FE0E9BF}"/>
          </ac:spMkLst>
        </pc:spChg>
      </pc:sldChg>
      <pc:sldChg chg="delSp modSp mod">
        <pc:chgData name="Kimel, Stephen" userId="58dc5914-4480-46d2-b269-6118ec117129" providerId="ADAL" clId="{9D7D316E-1C9D-4175-946D-E66BD5FA4BD5}" dt="2020-09-29T19:25:06.489" v="38" actId="478"/>
        <pc:sldMkLst>
          <pc:docMk/>
          <pc:sldMk cId="821738837" sldId="264"/>
        </pc:sldMkLst>
        <pc:spChg chg="mod">
          <ac:chgData name="Kimel, Stephen" userId="58dc5914-4480-46d2-b269-6118ec117129" providerId="ADAL" clId="{9D7D316E-1C9D-4175-946D-E66BD5FA4BD5}" dt="2020-09-29T19:22:43.137" v="0"/>
          <ac:spMkLst>
            <pc:docMk/>
            <pc:sldMk cId="821738837" sldId="264"/>
            <ac:spMk id="2" creationId="{DD44C57C-9ABE-4204-85AE-BA9B40600882}"/>
          </ac:spMkLst>
        </pc:spChg>
        <pc:spChg chg="mod">
          <ac:chgData name="Kimel, Stephen" userId="58dc5914-4480-46d2-b269-6118ec117129" providerId="ADAL" clId="{9D7D316E-1C9D-4175-946D-E66BD5FA4BD5}" dt="2020-09-29T19:22:43.137" v="0"/>
          <ac:spMkLst>
            <pc:docMk/>
            <pc:sldMk cId="821738837" sldId="264"/>
            <ac:spMk id="3" creationId="{C44EB4E3-02BA-44D7-8C21-C296533D37FC}"/>
          </ac:spMkLst>
        </pc:spChg>
        <pc:spChg chg="mod">
          <ac:chgData name="Kimel, Stephen" userId="58dc5914-4480-46d2-b269-6118ec117129" providerId="ADAL" clId="{9D7D316E-1C9D-4175-946D-E66BD5FA4BD5}" dt="2020-09-29T19:22:43.137" v="0"/>
          <ac:spMkLst>
            <pc:docMk/>
            <pc:sldMk cId="821738837" sldId="264"/>
            <ac:spMk id="4" creationId="{BF7F754C-7092-4837-A939-42141D0CF58B}"/>
          </ac:spMkLst>
        </pc:spChg>
        <pc:spChg chg="del mod">
          <ac:chgData name="Kimel, Stephen" userId="58dc5914-4480-46d2-b269-6118ec117129" providerId="ADAL" clId="{9D7D316E-1C9D-4175-946D-E66BD5FA4BD5}" dt="2020-09-29T19:25:06.489" v="38" actId="478"/>
          <ac:spMkLst>
            <pc:docMk/>
            <pc:sldMk cId="821738837" sldId="264"/>
            <ac:spMk id="5" creationId="{50C1A1F5-7EEB-4C22-B76E-9A782C919FA0}"/>
          </ac:spMkLst>
        </pc:spChg>
      </pc:sldChg>
      <pc:sldChg chg="delSp modSp mod">
        <pc:chgData name="Kimel, Stephen" userId="58dc5914-4480-46d2-b269-6118ec117129" providerId="ADAL" clId="{9D7D316E-1C9D-4175-946D-E66BD5FA4BD5}" dt="2020-09-29T19:25:09.719" v="39" actId="478"/>
        <pc:sldMkLst>
          <pc:docMk/>
          <pc:sldMk cId="985344647" sldId="265"/>
        </pc:sldMkLst>
        <pc:spChg chg="mod">
          <ac:chgData name="Kimel, Stephen" userId="58dc5914-4480-46d2-b269-6118ec117129" providerId="ADAL" clId="{9D7D316E-1C9D-4175-946D-E66BD5FA4BD5}" dt="2020-09-29T19:22:43.137" v="0"/>
          <ac:spMkLst>
            <pc:docMk/>
            <pc:sldMk cId="985344647" sldId="265"/>
            <ac:spMk id="2" creationId="{AB01502D-B772-4428-A46E-043E4133926F}"/>
          </ac:spMkLst>
        </pc:spChg>
        <pc:spChg chg="mod">
          <ac:chgData name="Kimel, Stephen" userId="58dc5914-4480-46d2-b269-6118ec117129" providerId="ADAL" clId="{9D7D316E-1C9D-4175-946D-E66BD5FA4BD5}" dt="2020-09-29T19:22:43.137" v="0"/>
          <ac:spMkLst>
            <pc:docMk/>
            <pc:sldMk cId="985344647" sldId="265"/>
            <ac:spMk id="3" creationId="{13466786-73A0-4CC1-838E-CF350FB91861}"/>
          </ac:spMkLst>
        </pc:spChg>
        <pc:spChg chg="mod">
          <ac:chgData name="Kimel, Stephen" userId="58dc5914-4480-46d2-b269-6118ec117129" providerId="ADAL" clId="{9D7D316E-1C9D-4175-946D-E66BD5FA4BD5}" dt="2020-09-29T19:22:43.137" v="0"/>
          <ac:spMkLst>
            <pc:docMk/>
            <pc:sldMk cId="985344647" sldId="265"/>
            <ac:spMk id="4" creationId="{A40B2E12-DD2D-4842-9B34-A0D2BBF70926}"/>
          </ac:spMkLst>
        </pc:spChg>
        <pc:spChg chg="del mod">
          <ac:chgData name="Kimel, Stephen" userId="58dc5914-4480-46d2-b269-6118ec117129" providerId="ADAL" clId="{9D7D316E-1C9D-4175-946D-E66BD5FA4BD5}" dt="2020-09-29T19:25:09.719" v="39" actId="478"/>
          <ac:spMkLst>
            <pc:docMk/>
            <pc:sldMk cId="985344647" sldId="265"/>
            <ac:spMk id="5" creationId="{5A791DB4-E779-44E0-B2DB-41AD48BD08AC}"/>
          </ac:spMkLst>
        </pc:spChg>
      </pc:sldChg>
      <pc:sldChg chg="delSp modSp mod delAnim">
        <pc:chgData name="Kimel, Stephen" userId="58dc5914-4480-46d2-b269-6118ec117129" providerId="ADAL" clId="{9D7D316E-1C9D-4175-946D-E66BD5FA4BD5}" dt="2020-09-29T19:26:02.680" v="47" actId="478"/>
        <pc:sldMkLst>
          <pc:docMk/>
          <pc:sldMk cId="759164790" sldId="266"/>
        </pc:sldMkLst>
        <pc:spChg chg="mod">
          <ac:chgData name="Kimel, Stephen" userId="58dc5914-4480-46d2-b269-6118ec117129" providerId="ADAL" clId="{9D7D316E-1C9D-4175-946D-E66BD5FA4BD5}" dt="2020-09-29T19:22:43.137" v="0"/>
          <ac:spMkLst>
            <pc:docMk/>
            <pc:sldMk cId="759164790" sldId="266"/>
            <ac:spMk id="2" creationId="{D4D51F4E-C779-449A-822F-796D47F5CE93}"/>
          </ac:spMkLst>
        </pc:spChg>
        <pc:spChg chg="mod">
          <ac:chgData name="Kimel, Stephen" userId="58dc5914-4480-46d2-b269-6118ec117129" providerId="ADAL" clId="{9D7D316E-1C9D-4175-946D-E66BD5FA4BD5}" dt="2020-09-29T19:22:43.137" v="0"/>
          <ac:spMkLst>
            <pc:docMk/>
            <pc:sldMk cId="759164790" sldId="266"/>
            <ac:spMk id="3" creationId="{09A4CDF1-5A93-4AEA-BBB2-33A3DBB53F5A}"/>
          </ac:spMkLst>
        </pc:spChg>
        <pc:spChg chg="mod">
          <ac:chgData name="Kimel, Stephen" userId="58dc5914-4480-46d2-b269-6118ec117129" providerId="ADAL" clId="{9D7D316E-1C9D-4175-946D-E66BD5FA4BD5}" dt="2020-09-29T19:22:43.137" v="0"/>
          <ac:spMkLst>
            <pc:docMk/>
            <pc:sldMk cId="759164790" sldId="266"/>
            <ac:spMk id="4" creationId="{5B8F68AF-28AF-469F-BFD8-E4C4A14BB15F}"/>
          </ac:spMkLst>
        </pc:spChg>
        <pc:spChg chg="mod">
          <ac:chgData name="Kimel, Stephen" userId="58dc5914-4480-46d2-b269-6118ec117129" providerId="ADAL" clId="{9D7D316E-1C9D-4175-946D-E66BD5FA4BD5}" dt="2020-09-29T19:22:43.137" v="0"/>
          <ac:spMkLst>
            <pc:docMk/>
            <pc:sldMk cId="759164790" sldId="266"/>
            <ac:spMk id="5" creationId="{55FA9DC5-4B40-4974-87B8-8082168EB5C9}"/>
          </ac:spMkLst>
        </pc:spChg>
        <pc:spChg chg="del mod">
          <ac:chgData name="Kimel, Stephen" userId="58dc5914-4480-46d2-b269-6118ec117129" providerId="ADAL" clId="{9D7D316E-1C9D-4175-946D-E66BD5FA4BD5}" dt="2020-09-29T19:24:48.179" v="32" actId="478"/>
          <ac:spMkLst>
            <pc:docMk/>
            <pc:sldMk cId="759164790" sldId="266"/>
            <ac:spMk id="6" creationId="{D00DE0DA-E8DE-4AAD-88C6-5D3E8BD66164}"/>
          </ac:spMkLst>
        </pc:spChg>
        <pc:picChg chg="mod ord">
          <ac:chgData name="Kimel, Stephen" userId="58dc5914-4480-46d2-b269-6118ec117129" providerId="ADAL" clId="{9D7D316E-1C9D-4175-946D-E66BD5FA4BD5}" dt="2020-09-29T19:25:59.060" v="46" actId="167"/>
          <ac:picMkLst>
            <pc:docMk/>
            <pc:sldMk cId="759164790" sldId="266"/>
            <ac:picMk id="7" creationId="{B3735126-CAF0-4F47-9BCE-53F1F5B3966E}"/>
          </ac:picMkLst>
        </pc:picChg>
        <pc:cxnChg chg="del">
          <ac:chgData name="Kimel, Stephen" userId="58dc5914-4480-46d2-b269-6118ec117129" providerId="ADAL" clId="{9D7D316E-1C9D-4175-946D-E66BD5FA4BD5}" dt="2020-09-29T19:26:02.680" v="47" actId="478"/>
          <ac:cxnSpMkLst>
            <pc:docMk/>
            <pc:sldMk cId="759164790" sldId="266"/>
            <ac:cxnSpMk id="9" creationId="{9639BEB1-CC8C-459E-92F4-A7BA84AEA54C}"/>
          </ac:cxnSpMkLst>
        </pc:cxnChg>
      </pc:sldChg>
      <pc:sldChg chg="delSp modSp mod">
        <pc:chgData name="Kimel, Stephen" userId="58dc5914-4480-46d2-b269-6118ec117129" providerId="ADAL" clId="{9D7D316E-1C9D-4175-946D-E66BD5FA4BD5}" dt="2020-09-29T19:24:50.659" v="33" actId="478"/>
        <pc:sldMkLst>
          <pc:docMk/>
          <pc:sldMk cId="737346031" sldId="267"/>
        </pc:sldMkLst>
        <pc:spChg chg="mod">
          <ac:chgData name="Kimel, Stephen" userId="58dc5914-4480-46d2-b269-6118ec117129" providerId="ADAL" clId="{9D7D316E-1C9D-4175-946D-E66BD5FA4BD5}" dt="2020-09-29T19:22:43.137" v="0"/>
          <ac:spMkLst>
            <pc:docMk/>
            <pc:sldMk cId="737346031" sldId="267"/>
            <ac:spMk id="2" creationId="{D4D51F4E-C779-449A-822F-796D47F5CE93}"/>
          </ac:spMkLst>
        </pc:spChg>
        <pc:spChg chg="mod">
          <ac:chgData name="Kimel, Stephen" userId="58dc5914-4480-46d2-b269-6118ec117129" providerId="ADAL" clId="{9D7D316E-1C9D-4175-946D-E66BD5FA4BD5}" dt="2020-09-29T19:22:43.137" v="0"/>
          <ac:spMkLst>
            <pc:docMk/>
            <pc:sldMk cId="737346031" sldId="267"/>
            <ac:spMk id="3" creationId="{09A4CDF1-5A93-4AEA-BBB2-33A3DBB53F5A}"/>
          </ac:spMkLst>
        </pc:spChg>
        <pc:spChg chg="mod">
          <ac:chgData name="Kimel, Stephen" userId="58dc5914-4480-46d2-b269-6118ec117129" providerId="ADAL" clId="{9D7D316E-1C9D-4175-946D-E66BD5FA4BD5}" dt="2020-09-29T19:22:43.137" v="0"/>
          <ac:spMkLst>
            <pc:docMk/>
            <pc:sldMk cId="737346031" sldId="267"/>
            <ac:spMk id="4" creationId="{5B8F68AF-28AF-469F-BFD8-E4C4A14BB15F}"/>
          </ac:spMkLst>
        </pc:spChg>
        <pc:spChg chg="mod">
          <ac:chgData name="Kimel, Stephen" userId="58dc5914-4480-46d2-b269-6118ec117129" providerId="ADAL" clId="{9D7D316E-1C9D-4175-946D-E66BD5FA4BD5}" dt="2020-09-29T19:22:43.137" v="0"/>
          <ac:spMkLst>
            <pc:docMk/>
            <pc:sldMk cId="737346031" sldId="267"/>
            <ac:spMk id="5" creationId="{55FA9DC5-4B40-4974-87B8-8082168EB5C9}"/>
          </ac:spMkLst>
        </pc:spChg>
        <pc:spChg chg="del mod">
          <ac:chgData name="Kimel, Stephen" userId="58dc5914-4480-46d2-b269-6118ec117129" providerId="ADAL" clId="{9D7D316E-1C9D-4175-946D-E66BD5FA4BD5}" dt="2020-09-29T19:24:50.659" v="33" actId="478"/>
          <ac:spMkLst>
            <pc:docMk/>
            <pc:sldMk cId="737346031" sldId="267"/>
            <ac:spMk id="6" creationId="{D00DE0DA-E8DE-4AAD-88C6-5D3E8BD66164}"/>
          </ac:spMkLst>
        </pc:spChg>
      </pc:sldChg>
      <pc:sldChg chg="delSp modSp mod">
        <pc:chgData name="Kimel, Stephen" userId="58dc5914-4480-46d2-b269-6118ec117129" providerId="ADAL" clId="{9D7D316E-1C9D-4175-946D-E66BD5FA4BD5}" dt="2020-09-29T19:27:02.261" v="56" actId="404"/>
        <pc:sldMkLst>
          <pc:docMk/>
          <pc:sldMk cId="2990933408" sldId="268"/>
        </pc:sldMkLst>
        <pc:spChg chg="mod">
          <ac:chgData name="Kimel, Stephen" userId="58dc5914-4480-46d2-b269-6118ec117129" providerId="ADAL" clId="{9D7D316E-1C9D-4175-946D-E66BD5FA4BD5}" dt="2020-09-29T19:22:43.137" v="0"/>
          <ac:spMkLst>
            <pc:docMk/>
            <pc:sldMk cId="2990933408" sldId="268"/>
            <ac:spMk id="2" creationId="{1AD1A9D8-6F30-4F17-A667-575F64F27757}"/>
          </ac:spMkLst>
        </pc:spChg>
        <pc:spChg chg="mod">
          <ac:chgData name="Kimel, Stephen" userId="58dc5914-4480-46d2-b269-6118ec117129" providerId="ADAL" clId="{9D7D316E-1C9D-4175-946D-E66BD5FA4BD5}" dt="2020-09-29T19:27:02.261" v="56" actId="404"/>
          <ac:spMkLst>
            <pc:docMk/>
            <pc:sldMk cId="2990933408" sldId="268"/>
            <ac:spMk id="3" creationId="{EC13DEBC-DEC7-4D79-87F2-DAB03A073CC5}"/>
          </ac:spMkLst>
        </pc:spChg>
        <pc:spChg chg="mod">
          <ac:chgData name="Kimel, Stephen" userId="58dc5914-4480-46d2-b269-6118ec117129" providerId="ADAL" clId="{9D7D316E-1C9D-4175-946D-E66BD5FA4BD5}" dt="2020-09-29T19:22:43.137" v="0"/>
          <ac:spMkLst>
            <pc:docMk/>
            <pc:sldMk cId="2990933408" sldId="268"/>
            <ac:spMk id="4" creationId="{1347094D-8EA9-4669-8F56-172FF6B954CC}"/>
          </ac:spMkLst>
        </pc:spChg>
        <pc:spChg chg="mod">
          <ac:chgData name="Kimel, Stephen" userId="58dc5914-4480-46d2-b269-6118ec117129" providerId="ADAL" clId="{9D7D316E-1C9D-4175-946D-E66BD5FA4BD5}" dt="2020-09-29T19:22:43.137" v="0"/>
          <ac:spMkLst>
            <pc:docMk/>
            <pc:sldMk cId="2990933408" sldId="268"/>
            <ac:spMk id="5" creationId="{1759C6F1-AEF5-47EE-8A21-1AD86E553273}"/>
          </ac:spMkLst>
        </pc:spChg>
        <pc:spChg chg="del mod">
          <ac:chgData name="Kimel, Stephen" userId="58dc5914-4480-46d2-b269-6118ec117129" providerId="ADAL" clId="{9D7D316E-1C9D-4175-946D-E66BD5FA4BD5}" dt="2020-09-29T19:25:18.329" v="41" actId="478"/>
          <ac:spMkLst>
            <pc:docMk/>
            <pc:sldMk cId="2990933408" sldId="268"/>
            <ac:spMk id="6" creationId="{258EC808-8F67-4F8F-BDD2-776CB55F3D44}"/>
          </ac:spMkLst>
        </pc:spChg>
      </pc:sldChg>
      <pc:sldChg chg="delSp modSp mod">
        <pc:chgData name="Kimel, Stephen" userId="58dc5914-4480-46d2-b269-6118ec117129" providerId="ADAL" clId="{9D7D316E-1C9D-4175-946D-E66BD5FA4BD5}" dt="2020-09-29T19:25:23.119" v="43" actId="478"/>
        <pc:sldMkLst>
          <pc:docMk/>
          <pc:sldMk cId="2349688087" sldId="269"/>
        </pc:sldMkLst>
        <pc:spChg chg="mod">
          <ac:chgData name="Kimel, Stephen" userId="58dc5914-4480-46d2-b269-6118ec117129" providerId="ADAL" clId="{9D7D316E-1C9D-4175-946D-E66BD5FA4BD5}" dt="2020-09-29T19:22:43.137" v="0"/>
          <ac:spMkLst>
            <pc:docMk/>
            <pc:sldMk cId="2349688087" sldId="269"/>
            <ac:spMk id="2" creationId="{65E8A011-16FB-4504-AEF6-759C85FB117C}"/>
          </ac:spMkLst>
        </pc:spChg>
        <pc:spChg chg="mod">
          <ac:chgData name="Kimel, Stephen" userId="58dc5914-4480-46d2-b269-6118ec117129" providerId="ADAL" clId="{9D7D316E-1C9D-4175-946D-E66BD5FA4BD5}" dt="2020-09-29T19:22:43.137" v="0"/>
          <ac:spMkLst>
            <pc:docMk/>
            <pc:sldMk cId="2349688087" sldId="269"/>
            <ac:spMk id="3" creationId="{9D8C99B6-074C-4D62-AACA-A0A5BFBA61E3}"/>
          </ac:spMkLst>
        </pc:spChg>
        <pc:spChg chg="mod">
          <ac:chgData name="Kimel, Stephen" userId="58dc5914-4480-46d2-b269-6118ec117129" providerId="ADAL" clId="{9D7D316E-1C9D-4175-946D-E66BD5FA4BD5}" dt="2020-09-29T19:22:43.137" v="0"/>
          <ac:spMkLst>
            <pc:docMk/>
            <pc:sldMk cId="2349688087" sldId="269"/>
            <ac:spMk id="4" creationId="{FEA42990-6478-4714-82F4-FC30BB14DCCF}"/>
          </ac:spMkLst>
        </pc:spChg>
        <pc:spChg chg="del mod">
          <ac:chgData name="Kimel, Stephen" userId="58dc5914-4480-46d2-b269-6118ec117129" providerId="ADAL" clId="{9D7D316E-1C9D-4175-946D-E66BD5FA4BD5}" dt="2020-09-29T19:25:23.119" v="43" actId="478"/>
          <ac:spMkLst>
            <pc:docMk/>
            <pc:sldMk cId="2349688087" sldId="269"/>
            <ac:spMk id="5" creationId="{6973BC21-638F-4B0B-AD0B-DCEF4456B5CC}"/>
          </ac:spMkLst>
        </pc:spChg>
      </pc:sldChg>
      <pc:sldChg chg="delSp modSp mod">
        <pc:chgData name="Kimel, Stephen" userId="58dc5914-4480-46d2-b269-6118ec117129" providerId="ADAL" clId="{9D7D316E-1C9D-4175-946D-E66BD5FA4BD5}" dt="2020-09-29T19:25:24.749" v="44" actId="478"/>
        <pc:sldMkLst>
          <pc:docMk/>
          <pc:sldMk cId="3515250269" sldId="270"/>
        </pc:sldMkLst>
        <pc:spChg chg="mod">
          <ac:chgData name="Kimel, Stephen" userId="58dc5914-4480-46d2-b269-6118ec117129" providerId="ADAL" clId="{9D7D316E-1C9D-4175-946D-E66BD5FA4BD5}" dt="2020-09-29T19:22:43.137" v="0"/>
          <ac:spMkLst>
            <pc:docMk/>
            <pc:sldMk cId="3515250269" sldId="270"/>
            <ac:spMk id="2" creationId="{65E8A011-16FB-4504-AEF6-759C85FB117C}"/>
          </ac:spMkLst>
        </pc:spChg>
        <pc:spChg chg="mod">
          <ac:chgData name="Kimel, Stephen" userId="58dc5914-4480-46d2-b269-6118ec117129" providerId="ADAL" clId="{9D7D316E-1C9D-4175-946D-E66BD5FA4BD5}" dt="2020-09-29T19:22:43.137" v="0"/>
          <ac:spMkLst>
            <pc:docMk/>
            <pc:sldMk cId="3515250269" sldId="270"/>
            <ac:spMk id="3" creationId="{9D8C99B6-074C-4D62-AACA-A0A5BFBA61E3}"/>
          </ac:spMkLst>
        </pc:spChg>
        <pc:spChg chg="mod">
          <ac:chgData name="Kimel, Stephen" userId="58dc5914-4480-46d2-b269-6118ec117129" providerId="ADAL" clId="{9D7D316E-1C9D-4175-946D-E66BD5FA4BD5}" dt="2020-09-29T19:22:43.137" v="0"/>
          <ac:spMkLst>
            <pc:docMk/>
            <pc:sldMk cId="3515250269" sldId="270"/>
            <ac:spMk id="4" creationId="{FEA42990-6478-4714-82F4-FC30BB14DCCF}"/>
          </ac:spMkLst>
        </pc:spChg>
        <pc:spChg chg="del mod">
          <ac:chgData name="Kimel, Stephen" userId="58dc5914-4480-46d2-b269-6118ec117129" providerId="ADAL" clId="{9D7D316E-1C9D-4175-946D-E66BD5FA4BD5}" dt="2020-09-29T19:25:24.749" v="44" actId="478"/>
          <ac:spMkLst>
            <pc:docMk/>
            <pc:sldMk cId="3515250269" sldId="270"/>
            <ac:spMk id="5" creationId="{6973BC21-638F-4B0B-AD0B-DCEF4456B5CC}"/>
          </ac:spMkLst>
        </pc:spChg>
      </pc:sldChg>
      <pc:sldChg chg="delSp modSp mod">
        <pc:chgData name="Kimel, Stephen" userId="58dc5914-4480-46d2-b269-6118ec117129" providerId="ADAL" clId="{9D7D316E-1C9D-4175-946D-E66BD5FA4BD5}" dt="2020-09-29T19:25:20.759" v="42" actId="478"/>
        <pc:sldMkLst>
          <pc:docMk/>
          <pc:sldMk cId="1546767733" sldId="271"/>
        </pc:sldMkLst>
        <pc:spChg chg="mod">
          <ac:chgData name="Kimel, Stephen" userId="58dc5914-4480-46d2-b269-6118ec117129" providerId="ADAL" clId="{9D7D316E-1C9D-4175-946D-E66BD5FA4BD5}" dt="2020-09-29T19:22:43.137" v="0"/>
          <ac:spMkLst>
            <pc:docMk/>
            <pc:sldMk cId="1546767733" sldId="271"/>
            <ac:spMk id="2" creationId="{3F14101E-9F2D-404C-B056-9D3BB8D400A8}"/>
          </ac:spMkLst>
        </pc:spChg>
        <pc:spChg chg="mod">
          <ac:chgData name="Kimel, Stephen" userId="58dc5914-4480-46d2-b269-6118ec117129" providerId="ADAL" clId="{9D7D316E-1C9D-4175-946D-E66BD5FA4BD5}" dt="2020-09-29T19:22:43.137" v="0"/>
          <ac:spMkLst>
            <pc:docMk/>
            <pc:sldMk cId="1546767733" sldId="271"/>
            <ac:spMk id="4" creationId="{AA527E62-4D46-432A-A830-AE5A6CBC548C}"/>
          </ac:spMkLst>
        </pc:spChg>
        <pc:spChg chg="mod">
          <ac:chgData name="Kimel, Stephen" userId="58dc5914-4480-46d2-b269-6118ec117129" providerId="ADAL" clId="{9D7D316E-1C9D-4175-946D-E66BD5FA4BD5}" dt="2020-09-29T19:22:43.137" v="0"/>
          <ac:spMkLst>
            <pc:docMk/>
            <pc:sldMk cId="1546767733" sldId="271"/>
            <ac:spMk id="5" creationId="{43EEA3A5-43D3-4147-A675-0EE9BF60A704}"/>
          </ac:spMkLst>
        </pc:spChg>
        <pc:spChg chg="del mod">
          <ac:chgData name="Kimel, Stephen" userId="58dc5914-4480-46d2-b269-6118ec117129" providerId="ADAL" clId="{9D7D316E-1C9D-4175-946D-E66BD5FA4BD5}" dt="2020-09-29T19:25:20.759" v="42" actId="478"/>
          <ac:spMkLst>
            <pc:docMk/>
            <pc:sldMk cId="1546767733" sldId="271"/>
            <ac:spMk id="6" creationId="{C85E84C9-AA25-4937-A48D-A97B404FF6F9}"/>
          </ac:spMkLst>
        </pc:spChg>
      </pc:sldChg>
      <pc:sldMasterChg chg="modSldLayout">
        <pc:chgData name="Kimel, Stephen" userId="58dc5914-4480-46d2-b269-6118ec117129" providerId="ADAL" clId="{9D7D316E-1C9D-4175-946D-E66BD5FA4BD5}" dt="2020-09-29T19:23:04.372" v="10" actId="478"/>
        <pc:sldMasterMkLst>
          <pc:docMk/>
          <pc:sldMasterMk cId="1388994329" sldId="2147483683"/>
        </pc:sldMasterMkLst>
        <pc:sldLayoutChg chg="delSp mod">
          <pc:chgData name="Kimel, Stephen" userId="58dc5914-4480-46d2-b269-6118ec117129" providerId="ADAL" clId="{9D7D316E-1C9D-4175-946D-E66BD5FA4BD5}" dt="2020-09-29T19:22:51.712" v="2" actId="478"/>
          <pc:sldLayoutMkLst>
            <pc:docMk/>
            <pc:sldMasterMk cId="1388994329" sldId="2147483683"/>
            <pc:sldLayoutMk cId="1424766584" sldId="2147483695"/>
          </pc:sldLayoutMkLst>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2" creationId="{00000000-0000-0000-0000-000000000000}"/>
            </ac:spMkLst>
          </pc:spChg>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5" creationId="{00000000-0000-0000-0000-000000000000}"/>
            </ac:spMkLst>
          </pc:spChg>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10" creationId="{00000000-0000-0000-0000-000000000000}"/>
            </ac:spMkLst>
          </pc:spChg>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15" creationId="{00000000-0000-0000-0000-000000000000}"/>
            </ac:spMkLst>
          </pc:spChg>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16" creationId="{00000000-0000-0000-0000-000000000000}"/>
            </ac:spMkLst>
          </pc:spChg>
          <pc:spChg chg="del">
            <ac:chgData name="Kimel, Stephen" userId="58dc5914-4480-46d2-b269-6118ec117129" providerId="ADAL" clId="{9D7D316E-1C9D-4175-946D-E66BD5FA4BD5}" dt="2020-09-29T19:22:50.582" v="1" actId="478"/>
            <ac:spMkLst>
              <pc:docMk/>
              <pc:sldMasterMk cId="1388994329" sldId="2147483683"/>
              <pc:sldLayoutMk cId="1424766584" sldId="2147483695"/>
              <ac:spMk id="25" creationId="{00000000-0000-0000-0000-000000000000}"/>
            </ac:spMkLst>
          </pc:spChg>
          <pc:grpChg chg="del">
            <ac:chgData name="Kimel, Stephen" userId="58dc5914-4480-46d2-b269-6118ec117129" providerId="ADAL" clId="{9D7D316E-1C9D-4175-946D-E66BD5FA4BD5}" dt="2020-09-29T19:22:51.712" v="2" actId="478"/>
            <ac:grpSpMkLst>
              <pc:docMk/>
              <pc:sldMasterMk cId="1388994329" sldId="2147483683"/>
              <pc:sldLayoutMk cId="1424766584" sldId="2147483695"/>
              <ac:grpSpMk id="11" creationId="{A2B401C0-FAD9-4B0E-B809-84C34B2AF070}"/>
            </ac:grpSpMkLst>
          </pc:grpChg>
          <pc:picChg chg="del">
            <ac:chgData name="Kimel, Stephen" userId="58dc5914-4480-46d2-b269-6118ec117129" providerId="ADAL" clId="{9D7D316E-1C9D-4175-946D-E66BD5FA4BD5}" dt="2020-09-29T19:22:50.582" v="1" actId="478"/>
            <ac:picMkLst>
              <pc:docMk/>
              <pc:sldMasterMk cId="1388994329" sldId="2147483683"/>
              <pc:sldLayoutMk cId="1424766584" sldId="2147483695"/>
              <ac:picMk id="12" creationId="{3A8C32CF-CE42-4CC7-A1AD-548B295F266E}"/>
            </ac:picMkLst>
          </pc:picChg>
        </pc:sldLayoutChg>
        <pc:sldLayoutChg chg="delSp mod">
          <pc:chgData name="Kimel, Stephen" userId="58dc5914-4480-46d2-b269-6118ec117129" providerId="ADAL" clId="{9D7D316E-1C9D-4175-946D-E66BD5FA4BD5}" dt="2020-09-29T19:22:55.602" v="4" actId="478"/>
          <pc:sldLayoutMkLst>
            <pc:docMk/>
            <pc:sldMasterMk cId="1388994329" sldId="2147483683"/>
            <pc:sldLayoutMk cId="822675367" sldId="2147483696"/>
          </pc:sldLayoutMkLst>
          <pc:spChg chg="del">
            <ac:chgData name="Kimel, Stephen" userId="58dc5914-4480-46d2-b269-6118ec117129" providerId="ADAL" clId="{9D7D316E-1C9D-4175-946D-E66BD5FA4BD5}" dt="2020-09-29T19:22:53.882" v="3" actId="478"/>
            <ac:spMkLst>
              <pc:docMk/>
              <pc:sldMasterMk cId="1388994329" sldId="2147483683"/>
              <pc:sldLayoutMk cId="822675367" sldId="2147483696"/>
              <ac:spMk id="8" creationId="{00000000-0000-0000-0000-000000000000}"/>
            </ac:spMkLst>
          </pc:spChg>
          <pc:picChg chg="del">
            <ac:chgData name="Kimel, Stephen" userId="58dc5914-4480-46d2-b269-6118ec117129" providerId="ADAL" clId="{9D7D316E-1C9D-4175-946D-E66BD5FA4BD5}" dt="2020-09-29T19:22:55.602" v="4" actId="478"/>
            <ac:picMkLst>
              <pc:docMk/>
              <pc:sldMasterMk cId="1388994329" sldId="2147483683"/>
              <pc:sldLayoutMk cId="822675367" sldId="2147483696"/>
              <ac:picMk id="9" creationId="{00000000-0000-0000-0000-000000000000}"/>
            </ac:picMkLst>
          </pc:picChg>
        </pc:sldLayoutChg>
        <pc:sldLayoutChg chg="delSp mod">
          <pc:chgData name="Kimel, Stephen" userId="58dc5914-4480-46d2-b269-6118ec117129" providerId="ADAL" clId="{9D7D316E-1C9D-4175-946D-E66BD5FA4BD5}" dt="2020-09-29T19:23:01.192" v="8" actId="478"/>
          <pc:sldLayoutMkLst>
            <pc:docMk/>
            <pc:sldMasterMk cId="1388994329" sldId="2147483683"/>
            <pc:sldLayoutMk cId="1256274189" sldId="2147483697"/>
          </pc:sldLayoutMkLst>
          <pc:spChg chg="del">
            <ac:chgData name="Kimel, Stephen" userId="58dc5914-4480-46d2-b269-6118ec117129" providerId="ADAL" clId="{9D7D316E-1C9D-4175-946D-E66BD5FA4BD5}" dt="2020-09-29T19:22:59.852" v="7" actId="478"/>
            <ac:spMkLst>
              <pc:docMk/>
              <pc:sldMasterMk cId="1388994329" sldId="2147483683"/>
              <pc:sldLayoutMk cId="1256274189" sldId="2147483697"/>
              <ac:spMk id="10" creationId="{00000000-0000-0000-0000-000000000000}"/>
            </ac:spMkLst>
          </pc:spChg>
          <pc:picChg chg="del">
            <ac:chgData name="Kimel, Stephen" userId="58dc5914-4480-46d2-b269-6118ec117129" providerId="ADAL" clId="{9D7D316E-1C9D-4175-946D-E66BD5FA4BD5}" dt="2020-09-29T19:22:57.602" v="5" actId="478"/>
            <ac:picMkLst>
              <pc:docMk/>
              <pc:sldMasterMk cId="1388994329" sldId="2147483683"/>
              <pc:sldLayoutMk cId="1256274189" sldId="2147483697"/>
              <ac:picMk id="9" creationId="{288716FB-C701-449A-8043-5F0611D035DF}"/>
            </ac:picMkLst>
          </pc:picChg>
          <pc:picChg chg="del">
            <ac:chgData name="Kimel, Stephen" userId="58dc5914-4480-46d2-b269-6118ec117129" providerId="ADAL" clId="{9D7D316E-1C9D-4175-946D-E66BD5FA4BD5}" dt="2020-09-29T19:23:01.192" v="8" actId="478"/>
            <ac:picMkLst>
              <pc:docMk/>
              <pc:sldMasterMk cId="1388994329" sldId="2147483683"/>
              <pc:sldLayoutMk cId="1256274189" sldId="2147483697"/>
              <ac:picMk id="13" creationId="{00000000-0000-0000-0000-000000000000}"/>
            </ac:picMkLst>
          </pc:picChg>
          <pc:picChg chg="del">
            <ac:chgData name="Kimel, Stephen" userId="58dc5914-4480-46d2-b269-6118ec117129" providerId="ADAL" clId="{9D7D316E-1C9D-4175-946D-E66BD5FA4BD5}" dt="2020-09-29T19:22:57.972" v="6" actId="478"/>
            <ac:picMkLst>
              <pc:docMk/>
              <pc:sldMasterMk cId="1388994329" sldId="2147483683"/>
              <pc:sldLayoutMk cId="1256274189" sldId="2147483697"/>
              <ac:picMk id="14" creationId="{60A3E5A4-8CB8-4966-9F87-6858B161407D}"/>
            </ac:picMkLst>
          </pc:picChg>
        </pc:sldLayoutChg>
        <pc:sldLayoutChg chg="delSp mod">
          <pc:chgData name="Kimel, Stephen" userId="58dc5914-4480-46d2-b269-6118ec117129" providerId="ADAL" clId="{9D7D316E-1C9D-4175-946D-E66BD5FA4BD5}" dt="2020-09-29T19:23:04.372" v="10" actId="478"/>
          <pc:sldLayoutMkLst>
            <pc:docMk/>
            <pc:sldMasterMk cId="1388994329" sldId="2147483683"/>
            <pc:sldLayoutMk cId="504247023" sldId="2147483698"/>
          </pc:sldLayoutMkLst>
          <pc:spChg chg="del">
            <ac:chgData name="Kimel, Stephen" userId="58dc5914-4480-46d2-b269-6118ec117129" providerId="ADAL" clId="{9D7D316E-1C9D-4175-946D-E66BD5FA4BD5}" dt="2020-09-29T19:23:03.112" v="9" actId="478"/>
            <ac:spMkLst>
              <pc:docMk/>
              <pc:sldMasterMk cId="1388994329" sldId="2147483683"/>
              <pc:sldLayoutMk cId="504247023" sldId="2147483698"/>
              <ac:spMk id="9" creationId="{00000000-0000-0000-0000-000000000000}"/>
            </ac:spMkLst>
          </pc:spChg>
          <pc:picChg chg="del">
            <ac:chgData name="Kimel, Stephen" userId="58dc5914-4480-46d2-b269-6118ec117129" providerId="ADAL" clId="{9D7D316E-1C9D-4175-946D-E66BD5FA4BD5}" dt="2020-09-29T19:23:04.372" v="10" actId="478"/>
            <ac:picMkLst>
              <pc:docMk/>
              <pc:sldMasterMk cId="1388994329" sldId="2147483683"/>
              <pc:sldLayoutMk cId="504247023" sldId="2147483698"/>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feature selection is </a:t>
            </a:r>
            <a:r>
              <a:rPr lang="en-US" sz="1200" b="0" i="1" kern="1200" dirty="0">
                <a:solidFill>
                  <a:schemeClr val="tx1"/>
                </a:solidFill>
                <a:effectLst/>
                <a:latin typeface="+mn-lt"/>
                <a:ea typeface="+mn-ea"/>
                <a:cs typeface="+mn-cs"/>
              </a:rPr>
              <a:t>external</a:t>
            </a:r>
            <a:r>
              <a:rPr lang="en-US" sz="1200" b="0" i="0" kern="1200" dirty="0">
                <a:solidFill>
                  <a:schemeClr val="tx1"/>
                </a:solidFill>
                <a:effectLst/>
                <a:latin typeface="+mn-lt"/>
                <a:ea typeface="+mn-ea"/>
                <a:cs typeface="+mn-cs"/>
              </a:rPr>
              <a:t> to the resampling, resampling cannot effectively measure the impact (good or bad) of the selection process. Here, resampling is not being exposed to the variation in the selection process and therefore cannot measure its impact.</a:t>
            </a:r>
          </a:p>
          <a:p>
            <a:r>
              <a:rPr lang="en-US" sz="1200" b="0" i="0" kern="1200" dirty="0">
                <a:solidFill>
                  <a:schemeClr val="tx1"/>
                </a:solidFill>
                <a:effectLst/>
                <a:latin typeface="+mn-lt"/>
                <a:ea typeface="+mn-ea"/>
                <a:cs typeface="+mn-cs"/>
              </a:rPr>
              <a:t>The same data are being used to measure performance and to guide the direction of the selection routine. This is analogous to fitting a model to the training set and then re-predicting the same set to measure performance. There is an obvious bias that can occur if the model is able to closely fit the training data. Some sort of </a:t>
            </a:r>
            <a:r>
              <a:rPr lang="en-US" sz="1200" b="0" i="1" kern="1200" dirty="0">
                <a:solidFill>
                  <a:schemeClr val="tx1"/>
                </a:solidFill>
                <a:effectLst/>
                <a:latin typeface="+mn-lt"/>
                <a:ea typeface="+mn-ea"/>
                <a:cs typeface="+mn-cs"/>
              </a:rPr>
              <a:t>out-of-sample</a:t>
            </a:r>
            <a:r>
              <a:rPr lang="en-US" sz="1200" b="0" i="0" kern="1200" dirty="0">
                <a:solidFill>
                  <a:schemeClr val="tx1"/>
                </a:solidFill>
                <a:effectLst/>
                <a:latin typeface="+mn-lt"/>
                <a:ea typeface="+mn-ea"/>
                <a:cs typeface="+mn-cs"/>
              </a:rPr>
              <a:t> data are required to accurately determine how well the model is doing. If the selection process results in overfitting, there are no data remaining that could possibly inform us of the problem.</a:t>
            </a:r>
          </a:p>
          <a:p>
            <a:endParaRPr lang="en-US" dirty="0"/>
          </a:p>
        </p:txBody>
      </p:sp>
      <p:sp>
        <p:nvSpPr>
          <p:cNvPr id="4" name="Slide Number Placeholder 3"/>
          <p:cNvSpPr>
            <a:spLocks noGrp="1"/>
          </p:cNvSpPr>
          <p:nvPr>
            <p:ph type="sldNum" sz="quarter" idx="5"/>
          </p:nvPr>
        </p:nvSpPr>
        <p:spPr/>
        <p:txBody>
          <a:bodyPr/>
          <a:lstStyle/>
          <a:p>
            <a:fld id="{12781458-47FD-4486-9F05-7327C73883F5}" type="slidenum">
              <a:rPr lang="en-US" smtClean="0"/>
              <a:t>11</a:t>
            </a:fld>
            <a:endParaRPr lang="en-US" dirty="0"/>
          </a:p>
        </p:txBody>
      </p:sp>
    </p:spTree>
    <p:extLst>
      <p:ext uri="{BB962C8B-B14F-4D97-AF65-F5344CB8AC3E}">
        <p14:creationId xmlns:p14="http://schemas.microsoft.com/office/powerpoint/2010/main" val="8665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E24A-9A5D-468D-8C39-B198A1A91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1CEFB1-C4A1-4598-A74E-E5673DC70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61BCA-B239-48F4-BA81-040B8920145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EC2F535-5C80-4CC3-B547-26488D11DA8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3F59168-EC6C-41CE-A170-285EDA82B9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78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2A18-444E-47EE-A16E-CFF0395E91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855EBF-FBD4-41F6-BF77-70AB93EB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3A85F-AC0A-4F3E-B8DB-E9712988D4E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E0B8335-2996-490D-B3BB-1649BA1B281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73B8B70-25B3-47D4-901E-7DE360DA7D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497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89067-ABB5-482D-BA3E-63A0C8AA72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0F0EC6-EEE0-40BF-B8D4-91D1A6A7C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F7FF8-B5B2-49C3-BA6C-446EBBC29F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6D0B5EB-E3D2-4945-AFA0-2A96F939F20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ECBADA6-190B-4B23-A5CF-F25DC2D0B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286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766584"/>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8226753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gue">
    <p:bg>
      <p:bgPr>
        <a:solidFill>
          <a:schemeClr val="bg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bwMode="auto">
          <a:xfrm>
            <a:off x="1572391" y="4085414"/>
            <a:ext cx="9047153"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2" name="Title 1"/>
          <p:cNvSpPr>
            <a:spLocks noGrp="1"/>
          </p:cNvSpPr>
          <p:nvPr>
            <p:ph type="ctrTitle" hasCustomPrompt="1"/>
          </p:nvPr>
        </p:nvSpPr>
        <p:spPr bwMode="auto">
          <a:xfrm>
            <a:off x="1572390" y="2586360"/>
            <a:ext cx="9047154"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sp>
        <p:nvSpPr>
          <p:cNvPr id="2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25627418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504247023"/>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AE30-0C6B-444A-9953-70013EEFA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02029-3442-43B8-AD24-24CFC1A5F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C58D9-E98A-4057-A53F-D6D5525BB27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B2F1469-696A-4A1E-AB36-BB16BE572A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BBD6112-6ADA-4EE9-80B1-1A372090CD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667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DC98-C1CF-4718-91D1-1370B323B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C50F02-C086-4A95-989C-475C3095A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DAF86-57B6-4781-BDC3-11ACA3CA00E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B19111E-9991-48FA-AEAE-1724DA058A5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38C9FEB-2076-4B47-B3C0-ACD4DF4AB0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821B-6B21-424D-817B-EE092C648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D8352-E0B9-491C-AE23-D899E773A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307C5-15F9-439B-ABDF-FCA9BBC3B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D7F8E-B2D3-4470-ABEA-78180E7BA75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E3410DA-CBD9-4034-A86A-31EE846C2B5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019D56B-9195-42A3-99D2-BD8FDD141B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50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1730-3D08-43CF-9C90-5347F6049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FEF45-1BDB-47F1-A47D-0E090B75B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1E52A-058C-443D-97C4-E54287CDB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65AC8-CE46-4596-98F5-548AB4E00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872F9-BBBC-4AE1-8F31-79B70E37D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59DBFF-1453-4085-9E70-E98A60AB9F8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CE2A4C8-3737-41E1-944F-94F21741F5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13853EB8-2DE4-4E47-9F07-31E66FA638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88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375F-4996-4F43-82A8-D4875EB4D0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A5963-8AEE-4D2F-B2BB-B527A0F8A72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BD919B5-B65F-44A9-BFA6-AC3AC412E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416E655F-2FE2-4797-BF41-9DC76C01F2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94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C59C1-870B-4F43-95C4-CEADBC793BF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7E70D90E-05FD-4D69-A28B-0B98F93EAD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FD06966-4794-4812-B764-75BA3E116B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553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6176-966A-4B7F-8A53-96CF7801E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98574-CFE6-4FAB-9A4F-317FBD662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A4D126-BE8F-40EC-9832-423C7C96C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65A8C-EF69-46E5-BA3D-BEDA07B69A0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8326F7F-ADBE-4335-A998-2D01E70E37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89BDC19-538F-430E-8F7F-7913966716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62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0745-9ED8-466E-B531-9409A4BA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328168-DE6B-41BA-BB0D-F9AAAB5E4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A9199A-8EF2-4AED-9DFE-5142DDD95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083C6-E06F-4948-A165-0E4442F1E5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2D4B42B-1D49-4413-9E44-3A721DF2E24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6729E02-CA89-4C97-9F65-C4FCCF1234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103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2ED14-2DEB-48BA-B4CA-B731FCF98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DD2CD3-F1D6-4295-919C-56C75496B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58C4-A40D-4F29-9908-F84A8D38F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11A5105-4744-4DA9-B195-78C391D5C18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548D26C-B655-4441-87DE-A26EFFE5BC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1CC8B20-EBD3-4B65-A511-4180525E6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DBE8E46-3DB6-4E89-A836-37EFA103552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899432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10</a:t>
            </a:r>
          </a:p>
          <a:p>
            <a:r>
              <a:rPr lang="en-US" dirty="0"/>
              <a:t>Stephen Kimel </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0C17D9-27E2-478A-9353-28CF6A54FCA7}"/>
              </a:ext>
            </a:extLst>
          </p:cNvPr>
          <p:cNvPicPr>
            <a:picLocks noChangeAspect="1"/>
          </p:cNvPicPr>
          <p:nvPr/>
        </p:nvPicPr>
        <p:blipFill>
          <a:blip r:embed="rId2"/>
          <a:stretch>
            <a:fillRect/>
          </a:stretch>
        </p:blipFill>
        <p:spPr>
          <a:xfrm>
            <a:off x="1521849" y="1274389"/>
            <a:ext cx="9144000" cy="5372100"/>
          </a:xfrm>
          <a:prstGeom prst="rect">
            <a:avLst/>
          </a:prstGeom>
        </p:spPr>
      </p:pic>
      <p:sp>
        <p:nvSpPr>
          <p:cNvPr id="2" name="Title 1">
            <a:extLst>
              <a:ext uri="{FF2B5EF4-FFF2-40B4-BE49-F238E27FC236}">
                <a16:creationId xmlns:a16="http://schemas.microsoft.com/office/drawing/2014/main" id="{F5BCD7CB-6C76-42C5-92EC-499656DD7E6A}"/>
              </a:ext>
            </a:extLst>
          </p:cNvPr>
          <p:cNvSpPr>
            <a:spLocks noGrp="1"/>
          </p:cNvSpPr>
          <p:nvPr>
            <p:ph type="title"/>
          </p:nvPr>
        </p:nvSpPr>
        <p:spPr/>
        <p:txBody>
          <a:bodyPr/>
          <a:lstStyle/>
          <a:p>
            <a:r>
              <a:rPr lang="en-US" dirty="0"/>
              <a:t>Did the Models Choose the Right Predictors?</a:t>
            </a:r>
          </a:p>
        </p:txBody>
      </p:sp>
      <p:sp>
        <p:nvSpPr>
          <p:cNvPr id="3" name="Text Placeholder 2">
            <a:extLst>
              <a:ext uri="{FF2B5EF4-FFF2-40B4-BE49-F238E27FC236}">
                <a16:creationId xmlns:a16="http://schemas.microsoft.com/office/drawing/2014/main" id="{71B4F33B-F221-42D8-924E-A28C196AB020}"/>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048748C-460E-4A71-A85F-E7EADCF9B8B8}"/>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sp>
        <p:nvSpPr>
          <p:cNvPr id="7" name="Rectangle 6">
            <a:extLst>
              <a:ext uri="{FF2B5EF4-FFF2-40B4-BE49-F238E27FC236}">
                <a16:creationId xmlns:a16="http://schemas.microsoft.com/office/drawing/2014/main" id="{50A00319-8AB9-41C3-A09F-7B8C0DBE2FFF}"/>
              </a:ext>
            </a:extLst>
          </p:cNvPr>
          <p:cNvSpPr/>
          <p:nvPr/>
        </p:nvSpPr>
        <p:spPr>
          <a:xfrm>
            <a:off x="2819400" y="2971800"/>
            <a:ext cx="381000" cy="400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84FB7346-8552-4031-AD83-846904FB33E6}"/>
              </a:ext>
            </a:extLst>
          </p:cNvPr>
          <p:cNvSpPr/>
          <p:nvPr/>
        </p:nvSpPr>
        <p:spPr>
          <a:xfrm>
            <a:off x="2666999" y="2466625"/>
            <a:ext cx="161925" cy="2404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Rectangle 8">
            <a:extLst>
              <a:ext uri="{FF2B5EF4-FFF2-40B4-BE49-F238E27FC236}">
                <a16:creationId xmlns:a16="http://schemas.microsoft.com/office/drawing/2014/main" id="{FCE73662-807D-4A6C-9935-2437CF47DA11}"/>
              </a:ext>
            </a:extLst>
          </p:cNvPr>
          <p:cNvSpPr/>
          <p:nvPr/>
        </p:nvSpPr>
        <p:spPr>
          <a:xfrm>
            <a:off x="3733799" y="2466625"/>
            <a:ext cx="289101" cy="320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2773536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C57C-9ABE-4204-85AE-BA9B40600882}"/>
              </a:ext>
            </a:extLst>
          </p:cNvPr>
          <p:cNvSpPr>
            <a:spLocks noGrp="1"/>
          </p:cNvSpPr>
          <p:nvPr>
            <p:ph type="title"/>
          </p:nvPr>
        </p:nvSpPr>
        <p:spPr/>
        <p:txBody>
          <a:bodyPr/>
          <a:lstStyle/>
          <a:p>
            <a:r>
              <a:rPr lang="en-US" dirty="0"/>
              <a:t>Cautions with Feature Selection</a:t>
            </a:r>
          </a:p>
        </p:txBody>
      </p:sp>
      <p:sp>
        <p:nvSpPr>
          <p:cNvPr id="3" name="Text Placeholder 2">
            <a:extLst>
              <a:ext uri="{FF2B5EF4-FFF2-40B4-BE49-F238E27FC236}">
                <a16:creationId xmlns:a16="http://schemas.microsoft.com/office/drawing/2014/main" id="{C44EB4E3-02BA-44D7-8C21-C296533D37FC}"/>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F7F754C-7092-4837-A939-42141D0CF58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1C5FA61F-1821-4932-8314-6F31840A572A}"/>
              </a:ext>
            </a:extLst>
          </p:cNvPr>
          <p:cNvPicPr>
            <a:picLocks noChangeAspect="1"/>
          </p:cNvPicPr>
          <p:nvPr/>
        </p:nvPicPr>
        <p:blipFill>
          <a:blip r:embed="rId3"/>
          <a:stretch>
            <a:fillRect/>
          </a:stretch>
        </p:blipFill>
        <p:spPr>
          <a:xfrm>
            <a:off x="1417074" y="1995984"/>
            <a:ext cx="9353550" cy="4476750"/>
          </a:xfrm>
          <a:prstGeom prst="rect">
            <a:avLst/>
          </a:prstGeom>
        </p:spPr>
      </p:pic>
      <p:sp>
        <p:nvSpPr>
          <p:cNvPr id="7" name="Rectangle 6">
            <a:extLst>
              <a:ext uri="{FF2B5EF4-FFF2-40B4-BE49-F238E27FC236}">
                <a16:creationId xmlns:a16="http://schemas.microsoft.com/office/drawing/2014/main" id="{CBCDDA68-3684-42E1-8CBD-B14CEB0BCD88}"/>
              </a:ext>
            </a:extLst>
          </p:cNvPr>
          <p:cNvSpPr/>
          <p:nvPr/>
        </p:nvSpPr>
        <p:spPr>
          <a:xfrm>
            <a:off x="1417074" y="1995984"/>
            <a:ext cx="6660126" cy="5186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C507FF0A-664A-4B1C-AB09-F40CA02601C5}"/>
              </a:ext>
            </a:extLst>
          </p:cNvPr>
          <p:cNvSpPr/>
          <p:nvPr/>
        </p:nvSpPr>
        <p:spPr>
          <a:xfrm>
            <a:off x="2362200" y="3344790"/>
            <a:ext cx="6660126" cy="5186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821738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502D-B772-4428-A46E-043E4133926F}"/>
              </a:ext>
            </a:extLst>
          </p:cNvPr>
          <p:cNvSpPr>
            <a:spLocks noGrp="1"/>
          </p:cNvSpPr>
          <p:nvPr>
            <p:ph type="title"/>
          </p:nvPr>
        </p:nvSpPr>
        <p:spPr/>
        <p:txBody>
          <a:bodyPr/>
          <a:lstStyle/>
          <a:p>
            <a:r>
              <a:rPr lang="en-US" dirty="0"/>
              <a:t>A Better Way</a:t>
            </a:r>
          </a:p>
        </p:txBody>
      </p:sp>
      <p:sp>
        <p:nvSpPr>
          <p:cNvPr id="3" name="Text Placeholder 2">
            <a:extLst>
              <a:ext uri="{FF2B5EF4-FFF2-40B4-BE49-F238E27FC236}">
                <a16:creationId xmlns:a16="http://schemas.microsoft.com/office/drawing/2014/main" id="{13466786-73A0-4CC1-838E-CF350FB91861}"/>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A40B2E12-DD2D-4842-9B34-A0D2BBF7092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849258D9-0B86-4AB2-B542-A3C6FD972D82}"/>
              </a:ext>
            </a:extLst>
          </p:cNvPr>
          <p:cNvPicPr>
            <a:picLocks noChangeAspect="1"/>
          </p:cNvPicPr>
          <p:nvPr/>
        </p:nvPicPr>
        <p:blipFill>
          <a:blip r:embed="rId2"/>
          <a:stretch>
            <a:fillRect/>
          </a:stretch>
        </p:blipFill>
        <p:spPr>
          <a:xfrm>
            <a:off x="1469461" y="1689566"/>
            <a:ext cx="9248775" cy="4638675"/>
          </a:xfrm>
          <a:prstGeom prst="rect">
            <a:avLst/>
          </a:prstGeom>
        </p:spPr>
      </p:pic>
      <p:sp>
        <p:nvSpPr>
          <p:cNvPr id="7" name="TextBox 6">
            <a:extLst>
              <a:ext uri="{FF2B5EF4-FFF2-40B4-BE49-F238E27FC236}">
                <a16:creationId xmlns:a16="http://schemas.microsoft.com/office/drawing/2014/main" id="{B9F527C9-7F90-420C-9C41-991D07984C48}"/>
              </a:ext>
            </a:extLst>
          </p:cNvPr>
          <p:cNvSpPr txBox="1"/>
          <p:nvPr/>
        </p:nvSpPr>
        <p:spPr>
          <a:xfrm>
            <a:off x="1600200" y="1506528"/>
            <a:ext cx="5683408"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0    Split data into Train and Test</a:t>
            </a:r>
          </a:p>
        </p:txBody>
      </p:sp>
      <p:sp>
        <p:nvSpPr>
          <p:cNvPr id="8" name="Rectangle 7">
            <a:extLst>
              <a:ext uri="{FF2B5EF4-FFF2-40B4-BE49-F238E27FC236}">
                <a16:creationId xmlns:a16="http://schemas.microsoft.com/office/drawing/2014/main" id="{07519DFF-B809-4F3D-8D41-F0B0CF883490}"/>
              </a:ext>
            </a:extLst>
          </p:cNvPr>
          <p:cNvSpPr/>
          <p:nvPr/>
        </p:nvSpPr>
        <p:spPr>
          <a:xfrm>
            <a:off x="3048000" y="2164935"/>
            <a:ext cx="1143000" cy="3418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Rectangle 8">
            <a:extLst>
              <a:ext uri="{FF2B5EF4-FFF2-40B4-BE49-F238E27FC236}">
                <a16:creationId xmlns:a16="http://schemas.microsoft.com/office/drawing/2014/main" id="{3E568E09-17E5-4865-BDDE-554945129719}"/>
              </a:ext>
            </a:extLst>
          </p:cNvPr>
          <p:cNvSpPr/>
          <p:nvPr/>
        </p:nvSpPr>
        <p:spPr>
          <a:xfrm>
            <a:off x="3733800" y="1750819"/>
            <a:ext cx="2971800" cy="3418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985344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A9D8-6F30-4F17-A667-575F64F27757}"/>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EC13DEBC-DEC7-4D79-87F2-DAB03A073CC5}"/>
              </a:ext>
            </a:extLst>
          </p:cNvPr>
          <p:cNvSpPr>
            <a:spLocks noGrp="1"/>
          </p:cNvSpPr>
          <p:nvPr>
            <p:ph sz="quarter" idx="14"/>
          </p:nvPr>
        </p:nvSpPr>
        <p:spPr/>
        <p:txBody>
          <a:bodyPr/>
          <a:lstStyle/>
          <a:p>
            <a:r>
              <a:rPr lang="en-US" sz="2400" dirty="0"/>
              <a:t>“In this problem, a researcher had collected 75 samples from each of the two classes. There were approximately 10,000 predictors for each data point. The ultimate </a:t>
            </a:r>
            <a:r>
              <a:rPr lang="en-US" sz="2400" b="1" dirty="0"/>
              <a:t>goal</a:t>
            </a:r>
            <a:r>
              <a:rPr lang="en-US" sz="2400" dirty="0"/>
              <a:t> was to attempt to identify a subset of predictors that had the ability to classify samples into the correct response with an </a:t>
            </a:r>
            <a:r>
              <a:rPr lang="en-US" sz="2400" b="1" dirty="0"/>
              <a:t>accuracy of at least 80%</a:t>
            </a:r>
            <a:r>
              <a:rPr lang="en-US" sz="2400" dirty="0"/>
              <a:t>.”</a:t>
            </a:r>
          </a:p>
          <a:p>
            <a:r>
              <a:rPr lang="en-US" sz="2400" dirty="0"/>
              <a:t>“The researcher chose to use 70% of the data for a training set, 10-fold cross-validation for model training, and the implicit feature selection methods of the </a:t>
            </a:r>
            <a:r>
              <a:rPr lang="en-US" sz="2400" dirty="0" err="1"/>
              <a:t>glmnet</a:t>
            </a:r>
            <a:r>
              <a:rPr lang="en-US" sz="2400" dirty="0"/>
              <a:t> and random forest.”</a:t>
            </a:r>
          </a:p>
          <a:p>
            <a:r>
              <a:rPr lang="en-US" sz="2400" dirty="0"/>
              <a:t>Accuracy was under 60% </a:t>
            </a:r>
            <a:r>
              <a:rPr lang="en-US" sz="2400" dirty="0">
                <a:sym typeface="Wingdings" panose="05000000000000000000" pitchFamily="2" charset="2"/>
              </a:rPr>
              <a:t></a:t>
            </a:r>
          </a:p>
          <a:p>
            <a:r>
              <a:rPr lang="en-US" sz="2400" dirty="0"/>
              <a:t>“The logic was then to first identify and select predictors that had a univariate signal with the response. A t-test was performed for each predictors, and predictors were ranked by significance of separating the classes. The top 300 predictors were selected for modeling.”</a:t>
            </a:r>
          </a:p>
        </p:txBody>
      </p:sp>
      <p:sp>
        <p:nvSpPr>
          <p:cNvPr id="4" name="Text Placeholder 3">
            <a:extLst>
              <a:ext uri="{FF2B5EF4-FFF2-40B4-BE49-F238E27FC236}">
                <a16:creationId xmlns:a16="http://schemas.microsoft.com/office/drawing/2014/main" id="{1347094D-8EA9-4669-8F56-172FF6B954C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1759C6F1-AEF5-47EE-8A21-1AD86E55327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p:spTree>
    <p:extLst>
      <p:ext uri="{BB962C8B-B14F-4D97-AF65-F5344CB8AC3E}">
        <p14:creationId xmlns:p14="http://schemas.microsoft.com/office/powerpoint/2010/main" val="299093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101E-9F2D-404C-B056-9D3BB8D400A8}"/>
              </a:ext>
            </a:extLst>
          </p:cNvPr>
          <p:cNvSpPr>
            <a:spLocks noGrp="1"/>
          </p:cNvSpPr>
          <p:nvPr>
            <p:ph type="title"/>
          </p:nvPr>
        </p:nvSpPr>
        <p:spPr/>
        <p:txBody>
          <a:bodyPr/>
          <a:lstStyle/>
          <a:p>
            <a:r>
              <a:rPr lang="en-US" dirty="0"/>
              <a:t>When Were the t-tests Done?</a:t>
            </a:r>
          </a:p>
        </p:txBody>
      </p:sp>
      <p:sp>
        <p:nvSpPr>
          <p:cNvPr id="4" name="Text Placeholder 3">
            <a:extLst>
              <a:ext uri="{FF2B5EF4-FFF2-40B4-BE49-F238E27FC236}">
                <a16:creationId xmlns:a16="http://schemas.microsoft.com/office/drawing/2014/main" id="{AA527E62-4D46-432A-A830-AE5A6CBC548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43EEA3A5-43D3-4147-A675-0EE9BF60A704}"/>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pic>
        <p:nvPicPr>
          <p:cNvPr id="8" name="Picture 7">
            <a:extLst>
              <a:ext uri="{FF2B5EF4-FFF2-40B4-BE49-F238E27FC236}">
                <a16:creationId xmlns:a16="http://schemas.microsoft.com/office/drawing/2014/main" id="{7B6D641E-995D-4090-9899-793C9E8CBA29}"/>
              </a:ext>
            </a:extLst>
          </p:cNvPr>
          <p:cNvPicPr>
            <a:picLocks noChangeAspect="1"/>
          </p:cNvPicPr>
          <p:nvPr/>
        </p:nvPicPr>
        <p:blipFill>
          <a:blip r:embed="rId2"/>
          <a:stretch>
            <a:fillRect/>
          </a:stretch>
        </p:blipFill>
        <p:spPr>
          <a:xfrm>
            <a:off x="2380867" y="1582530"/>
            <a:ext cx="7430266" cy="4275286"/>
          </a:xfrm>
          <a:prstGeom prst="rect">
            <a:avLst/>
          </a:prstGeom>
        </p:spPr>
      </p:pic>
      <p:sp>
        <p:nvSpPr>
          <p:cNvPr id="9" name="Rectangle 8">
            <a:extLst>
              <a:ext uri="{FF2B5EF4-FFF2-40B4-BE49-F238E27FC236}">
                <a16:creationId xmlns:a16="http://schemas.microsoft.com/office/drawing/2014/main" id="{77516797-02EB-49AE-9A00-5960E68D9A03}"/>
              </a:ext>
            </a:extLst>
          </p:cNvPr>
          <p:cNvSpPr/>
          <p:nvPr/>
        </p:nvSpPr>
        <p:spPr>
          <a:xfrm>
            <a:off x="5562600" y="1485505"/>
            <a:ext cx="1524000" cy="12576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Rectangle 9">
            <a:extLst>
              <a:ext uri="{FF2B5EF4-FFF2-40B4-BE49-F238E27FC236}">
                <a16:creationId xmlns:a16="http://schemas.microsoft.com/office/drawing/2014/main" id="{227801E2-3F72-48D7-B60A-0CB7D70DDE97}"/>
              </a:ext>
            </a:extLst>
          </p:cNvPr>
          <p:cNvSpPr/>
          <p:nvPr/>
        </p:nvSpPr>
        <p:spPr>
          <a:xfrm>
            <a:off x="5105400" y="2881670"/>
            <a:ext cx="1524000" cy="12576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8ED5568D-49E6-4241-8854-824A32A1D352}"/>
              </a:ext>
            </a:extLst>
          </p:cNvPr>
          <p:cNvSpPr/>
          <p:nvPr/>
        </p:nvSpPr>
        <p:spPr>
          <a:xfrm>
            <a:off x="2971800" y="4139365"/>
            <a:ext cx="1295400" cy="775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Rectangle 11">
            <a:extLst>
              <a:ext uri="{FF2B5EF4-FFF2-40B4-BE49-F238E27FC236}">
                <a16:creationId xmlns:a16="http://schemas.microsoft.com/office/drawing/2014/main" id="{723C4CF7-C757-42B0-9D48-0981D28B23C2}"/>
              </a:ext>
            </a:extLst>
          </p:cNvPr>
          <p:cNvSpPr/>
          <p:nvPr/>
        </p:nvSpPr>
        <p:spPr>
          <a:xfrm>
            <a:off x="5219700" y="4201832"/>
            <a:ext cx="1295400" cy="775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Rectangle 12">
            <a:extLst>
              <a:ext uri="{FF2B5EF4-FFF2-40B4-BE49-F238E27FC236}">
                <a16:creationId xmlns:a16="http://schemas.microsoft.com/office/drawing/2014/main" id="{3454B42B-4876-4F0F-895B-2395209C73C6}"/>
              </a:ext>
            </a:extLst>
          </p:cNvPr>
          <p:cNvSpPr/>
          <p:nvPr/>
        </p:nvSpPr>
        <p:spPr>
          <a:xfrm>
            <a:off x="7515416" y="4163930"/>
            <a:ext cx="1295400" cy="775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1546767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A011-16FB-4504-AEF6-759C85FB117C}"/>
              </a:ext>
            </a:extLst>
          </p:cNvPr>
          <p:cNvSpPr>
            <a:spLocks noGrp="1"/>
          </p:cNvSpPr>
          <p:nvPr>
            <p:ph type="title"/>
          </p:nvPr>
        </p:nvSpPr>
        <p:spPr/>
        <p:txBody>
          <a:bodyPr/>
          <a:lstStyle/>
          <a:p>
            <a:r>
              <a:rPr lang="en-US" dirty="0"/>
              <a:t>What </a:t>
            </a:r>
            <a:r>
              <a:rPr lang="en-US" dirty="0" err="1"/>
              <a:t>What</a:t>
            </a:r>
            <a:r>
              <a:rPr lang="en-US" dirty="0"/>
              <a:t>!?</a:t>
            </a:r>
          </a:p>
        </p:txBody>
      </p:sp>
      <p:sp>
        <p:nvSpPr>
          <p:cNvPr id="3" name="Text Placeholder 2">
            <a:extLst>
              <a:ext uri="{FF2B5EF4-FFF2-40B4-BE49-F238E27FC236}">
                <a16:creationId xmlns:a16="http://schemas.microsoft.com/office/drawing/2014/main" id="{9D8C99B6-074C-4D62-AACA-A0A5BFBA61E3}"/>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EA42990-6478-4714-82F4-FC30BB14DCC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8C933ACC-BD77-44BB-A79F-8A0A1CEFD73F}"/>
              </a:ext>
            </a:extLst>
          </p:cNvPr>
          <p:cNvPicPr>
            <a:picLocks noChangeAspect="1"/>
          </p:cNvPicPr>
          <p:nvPr/>
        </p:nvPicPr>
        <p:blipFill>
          <a:blip r:embed="rId2"/>
          <a:stretch>
            <a:fillRect/>
          </a:stretch>
        </p:blipFill>
        <p:spPr>
          <a:xfrm>
            <a:off x="2995254" y="990600"/>
            <a:ext cx="6201491" cy="5353050"/>
          </a:xfrm>
          <a:prstGeom prst="rect">
            <a:avLst/>
          </a:prstGeom>
        </p:spPr>
      </p:pic>
    </p:spTree>
    <p:extLst>
      <p:ext uri="{BB962C8B-B14F-4D97-AF65-F5344CB8AC3E}">
        <p14:creationId xmlns:p14="http://schemas.microsoft.com/office/powerpoint/2010/main" val="234968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A011-16FB-4504-AEF6-759C85FB117C}"/>
              </a:ext>
            </a:extLst>
          </p:cNvPr>
          <p:cNvSpPr>
            <a:spLocks noGrp="1"/>
          </p:cNvSpPr>
          <p:nvPr>
            <p:ph type="title"/>
          </p:nvPr>
        </p:nvSpPr>
        <p:spPr/>
        <p:txBody>
          <a:bodyPr/>
          <a:lstStyle/>
          <a:p>
            <a:r>
              <a:rPr lang="en-US" dirty="0"/>
              <a:t>What </a:t>
            </a:r>
            <a:r>
              <a:rPr lang="en-US" dirty="0" err="1"/>
              <a:t>What</a:t>
            </a:r>
            <a:r>
              <a:rPr lang="en-US" dirty="0"/>
              <a:t>!?</a:t>
            </a:r>
          </a:p>
        </p:txBody>
      </p:sp>
      <p:sp>
        <p:nvSpPr>
          <p:cNvPr id="3" name="Text Placeholder 2">
            <a:extLst>
              <a:ext uri="{FF2B5EF4-FFF2-40B4-BE49-F238E27FC236}">
                <a16:creationId xmlns:a16="http://schemas.microsoft.com/office/drawing/2014/main" id="{9D8C99B6-074C-4D62-AACA-A0A5BFBA61E3}"/>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FEA42990-6478-4714-82F4-FC30BB14DCC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16</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8C933ACC-BD77-44BB-A79F-8A0A1CEFD73F}"/>
              </a:ext>
            </a:extLst>
          </p:cNvPr>
          <p:cNvPicPr>
            <a:picLocks noChangeAspect="1"/>
          </p:cNvPicPr>
          <p:nvPr/>
        </p:nvPicPr>
        <p:blipFill>
          <a:blip r:embed="rId2">
            <a:alphaModFix amt="20000"/>
          </a:blip>
          <a:stretch>
            <a:fillRect/>
          </a:stretch>
        </p:blipFill>
        <p:spPr>
          <a:xfrm>
            <a:off x="2995255" y="990600"/>
            <a:ext cx="6201491" cy="5353050"/>
          </a:xfrm>
          <a:prstGeom prst="rect">
            <a:avLst/>
          </a:prstGeom>
        </p:spPr>
      </p:pic>
      <p:cxnSp>
        <p:nvCxnSpPr>
          <p:cNvPr id="9" name="Straight Connector 8">
            <a:extLst>
              <a:ext uri="{FF2B5EF4-FFF2-40B4-BE49-F238E27FC236}">
                <a16:creationId xmlns:a16="http://schemas.microsoft.com/office/drawing/2014/main" id="{67553317-925B-4115-BB50-F01E44CBA62E}"/>
              </a:ext>
            </a:extLst>
          </p:cNvPr>
          <p:cNvCxnSpPr/>
          <p:nvPr/>
        </p:nvCxnSpPr>
        <p:spPr>
          <a:xfrm>
            <a:off x="3962400" y="1676400"/>
            <a:ext cx="4495800" cy="411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33ACDB-70FF-48E5-89B7-AA3A27E81AE9}"/>
              </a:ext>
            </a:extLst>
          </p:cNvPr>
          <p:cNvCxnSpPr>
            <a:cxnSpLocks/>
          </p:cNvCxnSpPr>
          <p:nvPr/>
        </p:nvCxnSpPr>
        <p:spPr>
          <a:xfrm flipH="1">
            <a:off x="3962400" y="1676400"/>
            <a:ext cx="4495800" cy="411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BE0C79-BF0F-4635-B3EA-4A14DBBF3DF4}"/>
              </a:ext>
            </a:extLst>
          </p:cNvPr>
          <p:cNvSpPr txBox="1"/>
          <p:nvPr/>
        </p:nvSpPr>
        <p:spPr>
          <a:xfrm>
            <a:off x="1752600" y="3429000"/>
            <a:ext cx="8686800" cy="618631"/>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lang="en-US" b="1" dirty="0"/>
              <a:t>“Regrettably, because feature selection was performed outside of resampling, the apparent signal that was found was simply due to random chance.”</a:t>
            </a:r>
            <a:endParaRPr kumimoji="0" lang="en-US" sz="1400" b="1" i="0" u="none" strike="noStrike" kern="1200" cap="none" spc="0" normalizeH="0" baseline="0" noProof="0" dirty="0">
              <a:ln>
                <a:noFill/>
              </a:ln>
              <a:solidFill>
                <a:sysClr val="windowText" lastClr="000000"/>
              </a:solidFill>
              <a:effectLst/>
              <a:uLnTx/>
              <a:uFillTx/>
              <a:latin typeface="+mn-lt"/>
            </a:endParaRPr>
          </a:p>
        </p:txBody>
      </p:sp>
    </p:spTree>
    <p:extLst>
      <p:ext uri="{BB962C8B-B14F-4D97-AF65-F5344CB8AC3E}">
        <p14:creationId xmlns:p14="http://schemas.microsoft.com/office/powerpoint/2010/main" val="351525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9203-C85B-4663-9850-CC00B2D2BA22}"/>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E6A83DFF-36A2-45EA-BAC6-3E4BE1003EF6}"/>
              </a:ext>
            </a:extLst>
          </p:cNvPr>
          <p:cNvSpPr>
            <a:spLocks noGrp="1"/>
          </p:cNvSpPr>
          <p:nvPr>
            <p:ph sz="quarter" idx="14"/>
          </p:nvPr>
        </p:nvSpPr>
        <p:spPr/>
        <p:txBody>
          <a:bodyPr/>
          <a:lstStyle/>
          <a:p>
            <a:r>
              <a:rPr lang="en-US" dirty="0"/>
              <a:t>There is a “desire to have a model that has the best predictive ability </a:t>
            </a:r>
            <a:r>
              <a:rPr lang="en-US" i="1" dirty="0"/>
              <a:t>and</a:t>
            </a:r>
            <a:r>
              <a:rPr lang="en-US" dirty="0"/>
              <a:t> is interpretable.”</a:t>
            </a:r>
          </a:p>
          <a:p>
            <a:r>
              <a:rPr lang="en-US" dirty="0"/>
              <a:t>“trade-off between predictive performance and model interpretability”</a:t>
            </a:r>
          </a:p>
          <a:p>
            <a:r>
              <a:rPr lang="en-US" dirty="0"/>
              <a:t>“A misunderstanding of this trade-off leads to the belief that simply filtering out uninformative predictors will help elucidate which factors are influencing the outcome.”</a:t>
            </a:r>
          </a:p>
          <a:p>
            <a:r>
              <a:rPr lang="en-US" dirty="0"/>
              <a:t>Some models are resistant to irrelevant and/or correlated predictors and some are not.</a:t>
            </a:r>
          </a:p>
          <a:p>
            <a:r>
              <a:rPr lang="en-US" sz="3500" dirty="0"/>
              <a:t>Goal is to “reduce the number of predictors as far as possible without compromising predictive performance.”</a:t>
            </a:r>
          </a:p>
        </p:txBody>
      </p:sp>
      <p:sp>
        <p:nvSpPr>
          <p:cNvPr id="4" name="Text Placeholder 3">
            <a:extLst>
              <a:ext uri="{FF2B5EF4-FFF2-40B4-BE49-F238E27FC236}">
                <a16:creationId xmlns:a16="http://schemas.microsoft.com/office/drawing/2014/main" id="{D4BCDE58-1CC5-42F4-8577-9AC4DB18582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EC45B640-019F-4D86-9531-05119FDDE75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spTree>
    <p:extLst>
      <p:ext uri="{BB962C8B-B14F-4D97-AF65-F5344CB8AC3E}">
        <p14:creationId xmlns:p14="http://schemas.microsoft.com/office/powerpoint/2010/main" val="212031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2F3A2-E171-4382-BD4B-1DD7A2A4941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C752A322-ECB2-42AC-AEE4-57260FC04059}"/>
              </a:ext>
            </a:extLst>
          </p:cNvPr>
          <p:cNvSpPr>
            <a:spLocks noGrp="1"/>
          </p:cNvSpPr>
          <p:nvPr>
            <p:ph type="ctrTitle"/>
          </p:nvPr>
        </p:nvSpPr>
        <p:spPr/>
        <p:txBody>
          <a:bodyPr/>
          <a:lstStyle/>
          <a:p>
            <a:r>
              <a:rPr lang="en-US" dirty="0"/>
              <a:t>Methods of Feature Selection</a:t>
            </a:r>
          </a:p>
        </p:txBody>
      </p:sp>
      <p:sp>
        <p:nvSpPr>
          <p:cNvPr id="4" name="Slide Number Placeholder 3">
            <a:extLst>
              <a:ext uri="{FF2B5EF4-FFF2-40B4-BE49-F238E27FC236}">
                <a16:creationId xmlns:a16="http://schemas.microsoft.com/office/drawing/2014/main" id="{CFA861FD-612D-4F5D-8495-4356AF5FBDE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spTree>
    <p:extLst>
      <p:ext uri="{BB962C8B-B14F-4D97-AF65-F5344CB8AC3E}">
        <p14:creationId xmlns:p14="http://schemas.microsoft.com/office/powerpoint/2010/main" val="795601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1F4E-C779-449A-822F-796D47F5CE93}"/>
              </a:ext>
            </a:extLst>
          </p:cNvPr>
          <p:cNvSpPr>
            <a:spLocks noGrp="1"/>
          </p:cNvSpPr>
          <p:nvPr>
            <p:ph type="title"/>
          </p:nvPr>
        </p:nvSpPr>
        <p:spPr/>
        <p:txBody>
          <a:bodyPr/>
          <a:lstStyle/>
          <a:p>
            <a:r>
              <a:rPr lang="en-US" dirty="0"/>
              <a:t>Intrinsic/Implicit</a:t>
            </a:r>
          </a:p>
        </p:txBody>
      </p:sp>
      <p:sp>
        <p:nvSpPr>
          <p:cNvPr id="3" name="Content Placeholder 2">
            <a:extLst>
              <a:ext uri="{FF2B5EF4-FFF2-40B4-BE49-F238E27FC236}">
                <a16:creationId xmlns:a16="http://schemas.microsoft.com/office/drawing/2014/main" id="{09A4CDF1-5A93-4AEA-BBB2-33A3DBB53F5A}"/>
              </a:ext>
            </a:extLst>
          </p:cNvPr>
          <p:cNvSpPr>
            <a:spLocks noGrp="1"/>
          </p:cNvSpPr>
          <p:nvPr>
            <p:ph sz="quarter" idx="14"/>
          </p:nvPr>
        </p:nvSpPr>
        <p:spPr/>
        <p:txBody>
          <a:bodyPr/>
          <a:lstStyle/>
          <a:p>
            <a:r>
              <a:rPr lang="en-US" dirty="0"/>
              <a:t>Tree-based models</a:t>
            </a:r>
          </a:p>
          <a:p>
            <a:endParaRPr lang="en-US" dirty="0"/>
          </a:p>
        </p:txBody>
      </p:sp>
      <p:sp>
        <p:nvSpPr>
          <p:cNvPr id="4" name="Text Placeholder 3">
            <a:extLst>
              <a:ext uri="{FF2B5EF4-FFF2-40B4-BE49-F238E27FC236}">
                <a16:creationId xmlns:a16="http://schemas.microsoft.com/office/drawing/2014/main" id="{5B8F68AF-28AF-469F-BFD8-E4C4A14BB15F}"/>
              </a:ext>
            </a:extLst>
          </p:cNvPr>
          <p:cNvSpPr>
            <a:spLocks noGrp="1"/>
          </p:cNvSpPr>
          <p:nvPr>
            <p:ph type="body" idx="10"/>
          </p:nvPr>
        </p:nvSpPr>
        <p:spPr/>
        <p:txBody>
          <a:bodyPr/>
          <a:lstStyle/>
          <a:p>
            <a:r>
              <a:rPr lang="en-US" dirty="0"/>
              <a:t>Naturally incorporated into the modeling process</a:t>
            </a:r>
          </a:p>
        </p:txBody>
      </p:sp>
      <p:sp>
        <p:nvSpPr>
          <p:cNvPr id="5" name="Slide Number Placeholder 4">
            <a:extLst>
              <a:ext uri="{FF2B5EF4-FFF2-40B4-BE49-F238E27FC236}">
                <a16:creationId xmlns:a16="http://schemas.microsoft.com/office/drawing/2014/main" id="{55FA9DC5-4B40-4974-87B8-8082168EB5C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spTree>
    <p:extLst>
      <p:ext uri="{BB962C8B-B14F-4D97-AF65-F5344CB8AC3E}">
        <p14:creationId xmlns:p14="http://schemas.microsoft.com/office/powerpoint/2010/main" val="15141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735126-CAF0-4F47-9BCE-53F1F5B3966E}"/>
              </a:ext>
            </a:extLst>
          </p:cNvPr>
          <p:cNvPicPr>
            <a:picLocks noChangeAspect="1"/>
          </p:cNvPicPr>
          <p:nvPr/>
        </p:nvPicPr>
        <p:blipFill>
          <a:blip r:embed="rId2"/>
          <a:stretch>
            <a:fillRect/>
          </a:stretch>
        </p:blipFill>
        <p:spPr>
          <a:xfrm>
            <a:off x="5514975" y="1557525"/>
            <a:ext cx="6705600" cy="4831977"/>
          </a:xfrm>
          <a:prstGeom prst="rect">
            <a:avLst/>
          </a:prstGeom>
        </p:spPr>
      </p:pic>
      <p:sp>
        <p:nvSpPr>
          <p:cNvPr id="2" name="Title 1">
            <a:extLst>
              <a:ext uri="{FF2B5EF4-FFF2-40B4-BE49-F238E27FC236}">
                <a16:creationId xmlns:a16="http://schemas.microsoft.com/office/drawing/2014/main" id="{D4D51F4E-C779-449A-822F-796D47F5CE93}"/>
              </a:ext>
            </a:extLst>
          </p:cNvPr>
          <p:cNvSpPr>
            <a:spLocks noGrp="1"/>
          </p:cNvSpPr>
          <p:nvPr>
            <p:ph type="title"/>
          </p:nvPr>
        </p:nvSpPr>
        <p:spPr/>
        <p:txBody>
          <a:bodyPr/>
          <a:lstStyle/>
          <a:p>
            <a:r>
              <a:rPr lang="en-US" dirty="0"/>
              <a:t>Intrinsic/Implicit</a:t>
            </a:r>
          </a:p>
        </p:txBody>
      </p:sp>
      <p:sp>
        <p:nvSpPr>
          <p:cNvPr id="3" name="Content Placeholder 2">
            <a:extLst>
              <a:ext uri="{FF2B5EF4-FFF2-40B4-BE49-F238E27FC236}">
                <a16:creationId xmlns:a16="http://schemas.microsoft.com/office/drawing/2014/main" id="{09A4CDF1-5A93-4AEA-BBB2-33A3DBB53F5A}"/>
              </a:ext>
            </a:extLst>
          </p:cNvPr>
          <p:cNvSpPr>
            <a:spLocks noGrp="1"/>
          </p:cNvSpPr>
          <p:nvPr>
            <p:ph sz="quarter" idx="14"/>
          </p:nvPr>
        </p:nvSpPr>
        <p:spPr/>
        <p:txBody>
          <a:bodyPr/>
          <a:lstStyle/>
          <a:p>
            <a:r>
              <a:rPr lang="en-US" dirty="0"/>
              <a:t>Tree-based models</a:t>
            </a:r>
          </a:p>
          <a:p>
            <a:r>
              <a:rPr lang="en-US" dirty="0"/>
              <a:t>MARS Models (earth package in R)</a:t>
            </a:r>
          </a:p>
          <a:p>
            <a:endParaRPr lang="en-US" dirty="0"/>
          </a:p>
        </p:txBody>
      </p:sp>
      <p:sp>
        <p:nvSpPr>
          <p:cNvPr id="4" name="Text Placeholder 3">
            <a:extLst>
              <a:ext uri="{FF2B5EF4-FFF2-40B4-BE49-F238E27FC236}">
                <a16:creationId xmlns:a16="http://schemas.microsoft.com/office/drawing/2014/main" id="{5B8F68AF-28AF-469F-BFD8-E4C4A14BB15F}"/>
              </a:ext>
            </a:extLst>
          </p:cNvPr>
          <p:cNvSpPr>
            <a:spLocks noGrp="1"/>
          </p:cNvSpPr>
          <p:nvPr>
            <p:ph type="body" idx="10"/>
          </p:nvPr>
        </p:nvSpPr>
        <p:spPr/>
        <p:txBody>
          <a:bodyPr/>
          <a:lstStyle/>
          <a:p>
            <a:r>
              <a:rPr lang="en-US" dirty="0"/>
              <a:t>Naturally incorporated into the modeling process</a:t>
            </a:r>
          </a:p>
        </p:txBody>
      </p:sp>
      <p:sp>
        <p:nvSpPr>
          <p:cNvPr id="5" name="Slide Number Placeholder 4">
            <a:extLst>
              <a:ext uri="{FF2B5EF4-FFF2-40B4-BE49-F238E27FC236}">
                <a16:creationId xmlns:a16="http://schemas.microsoft.com/office/drawing/2014/main" id="{55FA9DC5-4B40-4974-87B8-8082168EB5C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spTree>
    <p:extLst>
      <p:ext uri="{BB962C8B-B14F-4D97-AF65-F5344CB8AC3E}">
        <p14:creationId xmlns:p14="http://schemas.microsoft.com/office/powerpoint/2010/main" val="7591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1F4E-C779-449A-822F-796D47F5CE93}"/>
              </a:ext>
            </a:extLst>
          </p:cNvPr>
          <p:cNvSpPr>
            <a:spLocks noGrp="1"/>
          </p:cNvSpPr>
          <p:nvPr>
            <p:ph type="title"/>
          </p:nvPr>
        </p:nvSpPr>
        <p:spPr/>
        <p:txBody>
          <a:bodyPr/>
          <a:lstStyle/>
          <a:p>
            <a:r>
              <a:rPr lang="en-US" dirty="0"/>
              <a:t>Intrinsic/Implicit</a:t>
            </a:r>
          </a:p>
        </p:txBody>
      </p:sp>
      <p:sp>
        <p:nvSpPr>
          <p:cNvPr id="3" name="Content Placeholder 2">
            <a:extLst>
              <a:ext uri="{FF2B5EF4-FFF2-40B4-BE49-F238E27FC236}">
                <a16:creationId xmlns:a16="http://schemas.microsoft.com/office/drawing/2014/main" id="{09A4CDF1-5A93-4AEA-BBB2-33A3DBB53F5A}"/>
              </a:ext>
            </a:extLst>
          </p:cNvPr>
          <p:cNvSpPr>
            <a:spLocks noGrp="1"/>
          </p:cNvSpPr>
          <p:nvPr>
            <p:ph sz="quarter" idx="14"/>
          </p:nvPr>
        </p:nvSpPr>
        <p:spPr/>
        <p:txBody>
          <a:bodyPr/>
          <a:lstStyle/>
          <a:p>
            <a:r>
              <a:rPr lang="en-US" dirty="0"/>
              <a:t>Tree-based models</a:t>
            </a:r>
          </a:p>
          <a:p>
            <a:r>
              <a:rPr lang="en-US" dirty="0"/>
              <a:t>MARS Models (earth package in R)</a:t>
            </a:r>
          </a:p>
          <a:p>
            <a:r>
              <a:rPr lang="en-US" dirty="0"/>
              <a:t>Lasso Regression (standardize and penalize) </a:t>
            </a:r>
          </a:p>
          <a:p>
            <a:r>
              <a:rPr lang="en-US" dirty="0"/>
              <a:t>Pros:</a:t>
            </a:r>
          </a:p>
          <a:p>
            <a:pPr lvl="1"/>
            <a:r>
              <a:rPr lang="en-US" dirty="0"/>
              <a:t>Easy</a:t>
            </a:r>
          </a:p>
          <a:p>
            <a:pPr lvl="1"/>
            <a:r>
              <a:rPr lang="en-US" dirty="0"/>
              <a:t>Fast (not as much preprocessing) </a:t>
            </a:r>
          </a:p>
          <a:p>
            <a:pPr lvl="1"/>
            <a:r>
              <a:rPr lang="en-US" dirty="0"/>
              <a:t>Connection between objective function (what we are trying to minimize or maximize) and feature selection</a:t>
            </a:r>
          </a:p>
          <a:p>
            <a:r>
              <a:rPr lang="en-US" dirty="0"/>
              <a:t>Cons:</a:t>
            </a:r>
          </a:p>
          <a:p>
            <a:pPr lvl="1"/>
            <a:r>
              <a:rPr lang="en-US" dirty="0"/>
              <a:t>Can only be used in the specific model</a:t>
            </a:r>
          </a:p>
          <a:p>
            <a:endParaRPr lang="en-US" dirty="0"/>
          </a:p>
        </p:txBody>
      </p:sp>
      <p:sp>
        <p:nvSpPr>
          <p:cNvPr id="4" name="Text Placeholder 3">
            <a:extLst>
              <a:ext uri="{FF2B5EF4-FFF2-40B4-BE49-F238E27FC236}">
                <a16:creationId xmlns:a16="http://schemas.microsoft.com/office/drawing/2014/main" id="{5B8F68AF-28AF-469F-BFD8-E4C4A14BB15F}"/>
              </a:ext>
            </a:extLst>
          </p:cNvPr>
          <p:cNvSpPr>
            <a:spLocks noGrp="1"/>
          </p:cNvSpPr>
          <p:nvPr>
            <p:ph type="body" idx="10"/>
          </p:nvPr>
        </p:nvSpPr>
        <p:spPr/>
        <p:txBody>
          <a:bodyPr/>
          <a:lstStyle/>
          <a:p>
            <a:r>
              <a:rPr lang="en-US" dirty="0"/>
              <a:t>Naturally incorporated into the modeling process</a:t>
            </a:r>
          </a:p>
        </p:txBody>
      </p:sp>
      <p:sp>
        <p:nvSpPr>
          <p:cNvPr id="5" name="Slide Number Placeholder 4">
            <a:extLst>
              <a:ext uri="{FF2B5EF4-FFF2-40B4-BE49-F238E27FC236}">
                <a16:creationId xmlns:a16="http://schemas.microsoft.com/office/drawing/2014/main" id="{55FA9DC5-4B40-4974-87B8-8082168EB5C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spTree>
    <p:extLst>
      <p:ext uri="{BB962C8B-B14F-4D97-AF65-F5344CB8AC3E}">
        <p14:creationId xmlns:p14="http://schemas.microsoft.com/office/powerpoint/2010/main" val="73734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6851-8A10-43B0-9ABE-54B427991F31}"/>
              </a:ext>
            </a:extLst>
          </p:cNvPr>
          <p:cNvSpPr>
            <a:spLocks noGrp="1"/>
          </p:cNvSpPr>
          <p:nvPr>
            <p:ph type="title"/>
          </p:nvPr>
        </p:nvSpPr>
        <p:spPr/>
        <p:txBody>
          <a:bodyPr/>
          <a:lstStyle/>
          <a:p>
            <a:r>
              <a:rPr lang="en-US" dirty="0"/>
              <a:t>Filter</a:t>
            </a:r>
          </a:p>
        </p:txBody>
      </p:sp>
      <p:sp>
        <p:nvSpPr>
          <p:cNvPr id="3" name="Content Placeholder 2">
            <a:extLst>
              <a:ext uri="{FF2B5EF4-FFF2-40B4-BE49-F238E27FC236}">
                <a16:creationId xmlns:a16="http://schemas.microsoft.com/office/drawing/2014/main" id="{7DB02470-7261-475A-805A-2801FA3A22EA}"/>
              </a:ext>
            </a:extLst>
          </p:cNvPr>
          <p:cNvSpPr>
            <a:spLocks noGrp="1"/>
          </p:cNvSpPr>
          <p:nvPr>
            <p:ph sz="quarter" idx="14"/>
          </p:nvPr>
        </p:nvSpPr>
        <p:spPr/>
        <p:txBody>
          <a:bodyPr/>
          <a:lstStyle/>
          <a:p>
            <a:r>
              <a:rPr lang="en-US" dirty="0"/>
              <a:t>Simple and fast</a:t>
            </a:r>
          </a:p>
          <a:p>
            <a:r>
              <a:rPr lang="en-US" dirty="0"/>
              <a:t>Odds-ratio threshold </a:t>
            </a:r>
          </a:p>
          <a:p>
            <a:r>
              <a:rPr lang="en-US" dirty="0"/>
              <a:t>More in Chapter 11</a:t>
            </a:r>
          </a:p>
        </p:txBody>
      </p:sp>
      <p:sp>
        <p:nvSpPr>
          <p:cNvPr id="4" name="Text Placeholder 3">
            <a:extLst>
              <a:ext uri="{FF2B5EF4-FFF2-40B4-BE49-F238E27FC236}">
                <a16:creationId xmlns:a16="http://schemas.microsoft.com/office/drawing/2014/main" id="{19905195-51E0-49A2-9257-2C0587634096}"/>
              </a:ext>
            </a:extLst>
          </p:cNvPr>
          <p:cNvSpPr>
            <a:spLocks noGrp="1"/>
          </p:cNvSpPr>
          <p:nvPr>
            <p:ph type="body" idx="10"/>
          </p:nvPr>
        </p:nvSpPr>
        <p:spPr/>
        <p:txBody>
          <a:bodyPr/>
          <a:lstStyle/>
          <a:p>
            <a:r>
              <a:rPr lang="en-US" dirty="0"/>
              <a:t>Single search to find important variables</a:t>
            </a:r>
          </a:p>
        </p:txBody>
      </p:sp>
      <p:sp>
        <p:nvSpPr>
          <p:cNvPr id="5" name="Slide Number Placeholder 4">
            <a:extLst>
              <a:ext uri="{FF2B5EF4-FFF2-40B4-BE49-F238E27FC236}">
                <a16:creationId xmlns:a16="http://schemas.microsoft.com/office/drawing/2014/main" id="{64103797-E713-479D-9405-527B105F53F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spTree>
    <p:extLst>
      <p:ext uri="{BB962C8B-B14F-4D97-AF65-F5344CB8AC3E}">
        <p14:creationId xmlns:p14="http://schemas.microsoft.com/office/powerpoint/2010/main" val="387830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941F-8DD1-4343-AB51-441C2AE77CE1}"/>
              </a:ext>
            </a:extLst>
          </p:cNvPr>
          <p:cNvSpPr>
            <a:spLocks noGrp="1"/>
          </p:cNvSpPr>
          <p:nvPr>
            <p:ph type="title"/>
          </p:nvPr>
        </p:nvSpPr>
        <p:spPr/>
        <p:txBody>
          <a:bodyPr/>
          <a:lstStyle/>
          <a:p>
            <a:r>
              <a:rPr lang="en-US" dirty="0"/>
              <a:t>Wrapper</a:t>
            </a:r>
          </a:p>
        </p:txBody>
      </p:sp>
      <p:sp>
        <p:nvSpPr>
          <p:cNvPr id="3" name="Content Placeholder 2">
            <a:extLst>
              <a:ext uri="{FF2B5EF4-FFF2-40B4-BE49-F238E27FC236}">
                <a16:creationId xmlns:a16="http://schemas.microsoft.com/office/drawing/2014/main" id="{E32DD8E2-FD96-4A99-BFC3-06DF3D6604E7}"/>
              </a:ext>
            </a:extLst>
          </p:cNvPr>
          <p:cNvSpPr>
            <a:spLocks noGrp="1"/>
          </p:cNvSpPr>
          <p:nvPr>
            <p:ph sz="quarter" idx="14"/>
          </p:nvPr>
        </p:nvSpPr>
        <p:spPr/>
        <p:txBody>
          <a:bodyPr/>
          <a:lstStyle/>
          <a:p>
            <a:r>
              <a:rPr lang="en-US" dirty="0"/>
              <a:t>Greedy – What is the best decision right now?</a:t>
            </a:r>
          </a:p>
          <a:p>
            <a:r>
              <a:rPr lang="en-US" dirty="0"/>
              <a:t>Non-greedy – Look back at previous decision to determine if they are still the right ones</a:t>
            </a:r>
          </a:p>
          <a:p>
            <a:r>
              <a:rPr lang="en-US" dirty="0"/>
              <a:t>Tend to overfit the training set </a:t>
            </a:r>
          </a:p>
          <a:p>
            <a:r>
              <a:rPr lang="en-US" dirty="0"/>
              <a:t>More in chapters 11 and 12</a:t>
            </a:r>
          </a:p>
        </p:txBody>
      </p:sp>
      <p:sp>
        <p:nvSpPr>
          <p:cNvPr id="4" name="Text Placeholder 3">
            <a:extLst>
              <a:ext uri="{FF2B5EF4-FFF2-40B4-BE49-F238E27FC236}">
                <a16:creationId xmlns:a16="http://schemas.microsoft.com/office/drawing/2014/main" id="{EBF428A0-175C-4CF0-84E7-3CCAE38A7A1A}"/>
              </a:ext>
            </a:extLst>
          </p:cNvPr>
          <p:cNvSpPr>
            <a:spLocks noGrp="1"/>
          </p:cNvSpPr>
          <p:nvPr>
            <p:ph type="body" idx="10"/>
          </p:nvPr>
        </p:nvSpPr>
        <p:spPr/>
        <p:txBody>
          <a:bodyPr/>
          <a:lstStyle/>
          <a:p>
            <a:r>
              <a:rPr lang="en-US" dirty="0"/>
              <a:t>Multiple steps adding and/or removing variables </a:t>
            </a:r>
          </a:p>
        </p:txBody>
      </p:sp>
      <p:sp>
        <p:nvSpPr>
          <p:cNvPr id="5" name="Slide Number Placeholder 4">
            <a:extLst>
              <a:ext uri="{FF2B5EF4-FFF2-40B4-BE49-F238E27FC236}">
                <a16:creationId xmlns:a16="http://schemas.microsoft.com/office/drawing/2014/main" id="{EAD19A0C-5974-420E-92D0-6D80BA7FA1B2}"/>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056E842E-9374-47D6-84E4-26DEB7CA79D8}"/>
              </a:ext>
            </a:extLst>
          </p:cNvPr>
          <p:cNvPicPr>
            <a:picLocks noChangeAspect="1"/>
          </p:cNvPicPr>
          <p:nvPr/>
        </p:nvPicPr>
        <p:blipFill>
          <a:blip r:embed="rId2"/>
          <a:stretch>
            <a:fillRect/>
          </a:stretch>
        </p:blipFill>
        <p:spPr>
          <a:xfrm>
            <a:off x="5181600" y="2885965"/>
            <a:ext cx="6629400" cy="3743435"/>
          </a:xfrm>
          <a:prstGeom prst="rect">
            <a:avLst/>
          </a:prstGeom>
        </p:spPr>
      </p:pic>
      <p:sp>
        <p:nvSpPr>
          <p:cNvPr id="8" name="Rectangle 7">
            <a:extLst>
              <a:ext uri="{FF2B5EF4-FFF2-40B4-BE49-F238E27FC236}">
                <a16:creationId xmlns:a16="http://schemas.microsoft.com/office/drawing/2014/main" id="{FBD3FB5B-F25D-4BC8-AA89-7AC203B6BE96}"/>
              </a:ext>
            </a:extLst>
          </p:cNvPr>
          <p:cNvSpPr/>
          <p:nvPr/>
        </p:nvSpPr>
        <p:spPr>
          <a:xfrm>
            <a:off x="6705600" y="3808334"/>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Rectangle 8">
            <a:extLst>
              <a:ext uri="{FF2B5EF4-FFF2-40B4-BE49-F238E27FC236}">
                <a16:creationId xmlns:a16="http://schemas.microsoft.com/office/drawing/2014/main" id="{8EFED139-7CD9-4BDF-AC55-B2E93A864746}"/>
              </a:ext>
            </a:extLst>
          </p:cNvPr>
          <p:cNvSpPr/>
          <p:nvPr/>
        </p:nvSpPr>
        <p:spPr>
          <a:xfrm>
            <a:off x="6707957" y="4204993"/>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Rectangle 9">
            <a:extLst>
              <a:ext uri="{FF2B5EF4-FFF2-40B4-BE49-F238E27FC236}">
                <a16:creationId xmlns:a16="http://schemas.microsoft.com/office/drawing/2014/main" id="{9159DF87-40F9-4237-8185-379F04C8308B}"/>
              </a:ext>
            </a:extLst>
          </p:cNvPr>
          <p:cNvSpPr/>
          <p:nvPr/>
        </p:nvSpPr>
        <p:spPr>
          <a:xfrm>
            <a:off x="6705600" y="4591492"/>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4A039624-CA11-4E46-996E-E45ECD5F2BB9}"/>
              </a:ext>
            </a:extLst>
          </p:cNvPr>
          <p:cNvSpPr/>
          <p:nvPr/>
        </p:nvSpPr>
        <p:spPr>
          <a:xfrm>
            <a:off x="6705600" y="4995988"/>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Rectangle 11">
            <a:extLst>
              <a:ext uri="{FF2B5EF4-FFF2-40B4-BE49-F238E27FC236}">
                <a16:creationId xmlns:a16="http://schemas.microsoft.com/office/drawing/2014/main" id="{B255AFB0-0219-48EB-9184-A2CC32CF8E10}"/>
              </a:ext>
            </a:extLst>
          </p:cNvPr>
          <p:cNvSpPr/>
          <p:nvPr/>
        </p:nvSpPr>
        <p:spPr>
          <a:xfrm>
            <a:off x="6705600" y="5355909"/>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Rectangle 12">
            <a:extLst>
              <a:ext uri="{FF2B5EF4-FFF2-40B4-BE49-F238E27FC236}">
                <a16:creationId xmlns:a16="http://schemas.microsoft.com/office/drawing/2014/main" id="{B79D7C7F-017A-472F-B4CA-CFEECF4BAED3}"/>
              </a:ext>
            </a:extLst>
          </p:cNvPr>
          <p:cNvSpPr/>
          <p:nvPr/>
        </p:nvSpPr>
        <p:spPr>
          <a:xfrm>
            <a:off x="6705600" y="5760444"/>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Rectangle 13">
            <a:extLst>
              <a:ext uri="{FF2B5EF4-FFF2-40B4-BE49-F238E27FC236}">
                <a16:creationId xmlns:a16="http://schemas.microsoft.com/office/drawing/2014/main" id="{CCCE30F7-238D-434B-B188-AB86BD811CA1}"/>
              </a:ext>
            </a:extLst>
          </p:cNvPr>
          <p:cNvSpPr/>
          <p:nvPr/>
        </p:nvSpPr>
        <p:spPr>
          <a:xfrm>
            <a:off x="6705600" y="6146943"/>
            <a:ext cx="4876800" cy="386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425221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A750-64E8-44FF-99DD-4A65E56C0666}"/>
              </a:ext>
            </a:extLst>
          </p:cNvPr>
          <p:cNvPicPr>
            <a:picLocks noChangeAspect="1"/>
          </p:cNvPicPr>
          <p:nvPr/>
        </p:nvPicPr>
        <p:blipFill>
          <a:blip r:embed="rId2"/>
          <a:stretch>
            <a:fillRect/>
          </a:stretch>
        </p:blipFill>
        <p:spPr>
          <a:xfrm>
            <a:off x="2030789" y="1145125"/>
            <a:ext cx="8126119" cy="5745820"/>
          </a:xfrm>
          <a:prstGeom prst="rect">
            <a:avLst/>
          </a:prstGeom>
        </p:spPr>
      </p:pic>
      <p:sp>
        <p:nvSpPr>
          <p:cNvPr id="2" name="Title 1">
            <a:extLst>
              <a:ext uri="{FF2B5EF4-FFF2-40B4-BE49-F238E27FC236}">
                <a16:creationId xmlns:a16="http://schemas.microsoft.com/office/drawing/2014/main" id="{3934E708-097C-4A22-B396-B6CC02D1B2B8}"/>
              </a:ext>
            </a:extLst>
          </p:cNvPr>
          <p:cNvSpPr>
            <a:spLocks noGrp="1"/>
          </p:cNvSpPr>
          <p:nvPr>
            <p:ph type="title"/>
          </p:nvPr>
        </p:nvSpPr>
        <p:spPr/>
        <p:txBody>
          <a:bodyPr/>
          <a:lstStyle/>
          <a:p>
            <a:r>
              <a:rPr lang="en-US" dirty="0"/>
              <a:t>Effects of Irrelevant Predictors </a:t>
            </a:r>
          </a:p>
        </p:txBody>
      </p:sp>
      <p:sp>
        <p:nvSpPr>
          <p:cNvPr id="5" name="Slide Number Placeholder 4">
            <a:extLst>
              <a:ext uri="{FF2B5EF4-FFF2-40B4-BE49-F238E27FC236}">
                <a16:creationId xmlns:a16="http://schemas.microsoft.com/office/drawing/2014/main" id="{7D681396-5401-4F7C-AA79-0A6EEAB935A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sp>
        <p:nvSpPr>
          <p:cNvPr id="3" name="Rectangle 2">
            <a:extLst>
              <a:ext uri="{FF2B5EF4-FFF2-40B4-BE49-F238E27FC236}">
                <a16:creationId xmlns:a16="http://schemas.microsoft.com/office/drawing/2014/main" id="{C725BB47-F2C0-467A-A1D7-FD7769540D1A}"/>
              </a:ext>
            </a:extLst>
          </p:cNvPr>
          <p:cNvSpPr/>
          <p:nvPr/>
        </p:nvSpPr>
        <p:spPr>
          <a:xfrm>
            <a:off x="7162800" y="2667000"/>
            <a:ext cx="22098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2FABBA58-AA7A-4754-A2A0-024E07AA7E67}"/>
              </a:ext>
            </a:extLst>
          </p:cNvPr>
          <p:cNvSpPr/>
          <p:nvPr/>
        </p:nvSpPr>
        <p:spPr>
          <a:xfrm>
            <a:off x="7162800" y="4876800"/>
            <a:ext cx="22098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Rectangle 8">
            <a:extLst>
              <a:ext uri="{FF2B5EF4-FFF2-40B4-BE49-F238E27FC236}">
                <a16:creationId xmlns:a16="http://schemas.microsoft.com/office/drawing/2014/main" id="{84B1BB92-6DA2-4464-9016-73ACE66501E8}"/>
              </a:ext>
            </a:extLst>
          </p:cNvPr>
          <p:cNvSpPr/>
          <p:nvPr/>
        </p:nvSpPr>
        <p:spPr>
          <a:xfrm>
            <a:off x="4876800" y="6085850"/>
            <a:ext cx="152400" cy="2863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389733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F7895-C593-4908-B400-1F32ECA1EE87}">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elements/1.1/"/>
    <ds:schemaRef ds:uri="2f2bec19-3189-4c28-8b9a-b6c1577b3968"/>
    <ds:schemaRef ds:uri="7a35ed96-b574-4839-97a2-162e2fcc5aee"/>
    <ds:schemaRef ds:uri="http://www.w3.org/XML/1998/namespace"/>
    <ds:schemaRef ds:uri="http://purl.org/dc/terms/"/>
  </ds:schemaRefs>
</ds:datastoreItem>
</file>

<file path=customXml/itemProps3.xml><?xml version="1.0" encoding="utf-8"?>
<ds:datastoreItem xmlns:ds="http://schemas.openxmlformats.org/officeDocument/2006/customXml" ds:itemID="{81EE614E-5388-47D4-9395-3404F3A33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18199</TotalTime>
  <Words>631</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Feature Engineering</vt:lpstr>
      <vt:lpstr>Feature Selection</vt:lpstr>
      <vt:lpstr>Methods of Feature Selection</vt:lpstr>
      <vt:lpstr>Intrinsic/Implicit</vt:lpstr>
      <vt:lpstr>Intrinsic/Implicit</vt:lpstr>
      <vt:lpstr>Intrinsic/Implicit</vt:lpstr>
      <vt:lpstr>Filter</vt:lpstr>
      <vt:lpstr>Wrapper</vt:lpstr>
      <vt:lpstr>Effects of Irrelevant Predictors </vt:lpstr>
      <vt:lpstr>Did the Models Choose the Right Predictors?</vt:lpstr>
      <vt:lpstr>Cautions with Feature Selection</vt:lpstr>
      <vt:lpstr>A Better Way</vt:lpstr>
      <vt:lpstr>Case Study</vt:lpstr>
      <vt:lpstr>When Were the t-tests Done?</vt:lpstr>
      <vt:lpstr>What What!?</vt:lpstr>
      <vt:lpstr>What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15</cp:revision>
  <dcterms:created xsi:type="dcterms:W3CDTF">2017-12-21T05:18:36Z</dcterms:created>
  <dcterms:modified xsi:type="dcterms:W3CDTF">2020-09-29T19:27:12Z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