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0"/>
  </p:notesMasterIdLst>
  <p:sldIdLst>
    <p:sldId id="256" r:id="rId5"/>
    <p:sldId id="260" r:id="rId6"/>
    <p:sldId id="257" r:id="rId7"/>
    <p:sldId id="258" r:id="rId8"/>
    <p:sldId id="259" r:id="rId9"/>
    <p:sldId id="261" r:id="rId10"/>
    <p:sldId id="262" r:id="rId11"/>
    <p:sldId id="263" r:id="rId12"/>
    <p:sldId id="264" r:id="rId13"/>
    <p:sldId id="265" r:id="rId14"/>
    <p:sldId id="266" r:id="rId15"/>
    <p:sldId id="280" r:id="rId16"/>
    <p:sldId id="267" r:id="rId17"/>
    <p:sldId id="268" r:id="rId18"/>
    <p:sldId id="269" r:id="rId19"/>
    <p:sldId id="270" r:id="rId20"/>
    <p:sldId id="271" r:id="rId21"/>
    <p:sldId id="273" r:id="rId22"/>
    <p:sldId id="274" r:id="rId23"/>
    <p:sldId id="272"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F80E8-BF1F-4D5C-B250-D7B53E63D495}" v="2" dt="2020-09-29T19:28:22.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88618" autoAdjust="0"/>
  </p:normalViewPr>
  <p:slideViewPr>
    <p:cSldViewPr>
      <p:cViewPr varScale="1">
        <p:scale>
          <a:sx n="101" d="100"/>
          <a:sy n="101" d="100"/>
        </p:scale>
        <p:origin x="990" y="102"/>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126F80E8-BF1F-4D5C-B250-D7B53E63D495}"/>
    <pc:docChg chg="custSel modSld modMainMaster">
      <pc:chgData name="Kimel, Stephen" userId="58dc5914-4480-46d2-b269-6118ec117129" providerId="ADAL" clId="{126F80E8-BF1F-4D5C-B250-D7B53E63D495}" dt="2020-09-29T19:41:57.574" v="57" actId="1076"/>
      <pc:docMkLst>
        <pc:docMk/>
      </pc:docMkLst>
      <pc:sldChg chg="delSp modSp mod modClrScheme chgLayout">
        <pc:chgData name="Kimel, Stephen" userId="58dc5914-4480-46d2-b269-6118ec117129" providerId="ADAL" clId="{126F80E8-BF1F-4D5C-B250-D7B53E63D495}" dt="2020-09-29T19:29:02.070" v="28" actId="478"/>
        <pc:sldMkLst>
          <pc:docMk/>
          <pc:sldMk cId="661374368" sldId="256"/>
        </pc:sldMkLst>
        <pc:spChg chg="mod ord">
          <ac:chgData name="Kimel, Stephen" userId="58dc5914-4480-46d2-b269-6118ec117129" providerId="ADAL" clId="{126F80E8-BF1F-4D5C-B250-D7B53E63D495}" dt="2020-09-29T19:28:51.550" v="11" actId="700"/>
          <ac:spMkLst>
            <pc:docMk/>
            <pc:sldMk cId="661374368" sldId="256"/>
            <ac:spMk id="2" creationId="{EAB5D938-AB0F-4191-8D06-B88DB724CD1D}"/>
          </ac:spMkLst>
        </pc:spChg>
        <pc:spChg chg="mod ord">
          <ac:chgData name="Kimel, Stephen" userId="58dc5914-4480-46d2-b269-6118ec117129" providerId="ADAL" clId="{126F80E8-BF1F-4D5C-B250-D7B53E63D495}" dt="2020-09-29T19:28:58.210" v="26" actId="20577"/>
          <ac:spMkLst>
            <pc:docMk/>
            <pc:sldMk cId="661374368" sldId="256"/>
            <ac:spMk id="3" creationId="{0B91E15D-6BD4-492A-9FCA-E4305F3FFDB8}"/>
          </ac:spMkLst>
        </pc:spChg>
        <pc:spChg chg="del mod ord">
          <ac:chgData name="Kimel, Stephen" userId="58dc5914-4480-46d2-b269-6118ec117129" providerId="ADAL" clId="{126F80E8-BF1F-4D5C-B250-D7B53E63D495}" dt="2020-09-29T19:29:02.070" v="28" actId="478"/>
          <ac:spMkLst>
            <pc:docMk/>
            <pc:sldMk cId="661374368" sldId="256"/>
            <ac:spMk id="4" creationId="{098B16BB-C50F-46B8-8063-63DB254043C2}"/>
          </ac:spMkLst>
        </pc:spChg>
        <pc:spChg chg="del mod ord">
          <ac:chgData name="Kimel, Stephen" userId="58dc5914-4480-46d2-b269-6118ec117129" providerId="ADAL" clId="{126F80E8-BF1F-4D5C-B250-D7B53E63D495}" dt="2020-09-29T19:29:00.800" v="27" actId="478"/>
          <ac:spMkLst>
            <pc:docMk/>
            <pc:sldMk cId="661374368" sldId="256"/>
            <ac:spMk id="5" creationId="{60162301-919E-4E12-9AE7-BEB1533EF40E}"/>
          </ac:spMkLst>
        </pc:spChg>
        <pc:spChg chg="del mod">
          <ac:chgData name="Kimel, Stephen" userId="58dc5914-4480-46d2-b269-6118ec117129" providerId="ADAL" clId="{126F80E8-BF1F-4D5C-B250-D7B53E63D495}" dt="2020-09-29T19:28:51.550" v="11" actId="700"/>
          <ac:spMkLst>
            <pc:docMk/>
            <pc:sldMk cId="661374368" sldId="256"/>
            <ac:spMk id="6" creationId="{61A13307-4801-45AB-83D1-024A119C4FC9}"/>
          </ac:spMkLst>
        </pc:spChg>
        <pc:spChg chg="del mod">
          <ac:chgData name="Kimel, Stephen" userId="58dc5914-4480-46d2-b269-6118ec117129" providerId="ADAL" clId="{126F80E8-BF1F-4D5C-B250-D7B53E63D495}" dt="2020-09-29T19:28:51.550" v="11" actId="700"/>
          <ac:spMkLst>
            <pc:docMk/>
            <pc:sldMk cId="661374368" sldId="256"/>
            <ac:spMk id="7" creationId="{ECB122CE-40F0-4D36-97B8-ED2AA9B21AA7}"/>
          </ac:spMkLst>
        </pc:spChg>
      </pc:sldChg>
      <pc:sldChg chg="delSp modSp mod">
        <pc:chgData name="Kimel, Stephen" userId="58dc5914-4480-46d2-b269-6118ec117129" providerId="ADAL" clId="{126F80E8-BF1F-4D5C-B250-D7B53E63D495}" dt="2020-09-29T19:29:06.620" v="30" actId="478"/>
        <pc:sldMkLst>
          <pc:docMk/>
          <pc:sldMk cId="1460405083" sldId="257"/>
        </pc:sldMkLst>
        <pc:spChg chg="mod">
          <ac:chgData name="Kimel, Stephen" userId="58dc5914-4480-46d2-b269-6118ec117129" providerId="ADAL" clId="{126F80E8-BF1F-4D5C-B250-D7B53E63D495}" dt="2020-09-29T19:28:22.174" v="0"/>
          <ac:spMkLst>
            <pc:docMk/>
            <pc:sldMk cId="1460405083" sldId="257"/>
            <ac:spMk id="2" creationId="{006A8AD3-5294-434B-914E-A0556793D4CA}"/>
          </ac:spMkLst>
        </pc:spChg>
        <pc:spChg chg="mod">
          <ac:chgData name="Kimel, Stephen" userId="58dc5914-4480-46d2-b269-6118ec117129" providerId="ADAL" clId="{126F80E8-BF1F-4D5C-B250-D7B53E63D495}" dt="2020-09-29T19:28:22.174" v="0"/>
          <ac:spMkLst>
            <pc:docMk/>
            <pc:sldMk cId="1460405083" sldId="257"/>
            <ac:spMk id="3" creationId="{E1625FD3-F586-42D0-BFD2-3C1ECA509B69}"/>
          </ac:spMkLst>
        </pc:spChg>
        <pc:spChg chg="mod">
          <ac:chgData name="Kimel, Stephen" userId="58dc5914-4480-46d2-b269-6118ec117129" providerId="ADAL" clId="{126F80E8-BF1F-4D5C-B250-D7B53E63D495}" dt="2020-09-29T19:28:22.174" v="0"/>
          <ac:spMkLst>
            <pc:docMk/>
            <pc:sldMk cId="1460405083" sldId="257"/>
            <ac:spMk id="4" creationId="{0DCB8DC7-C535-4DFC-8964-A195F54CA503}"/>
          </ac:spMkLst>
        </pc:spChg>
        <pc:spChg chg="mod">
          <ac:chgData name="Kimel, Stephen" userId="58dc5914-4480-46d2-b269-6118ec117129" providerId="ADAL" clId="{126F80E8-BF1F-4D5C-B250-D7B53E63D495}" dt="2020-09-29T19:28:22.174" v="0"/>
          <ac:spMkLst>
            <pc:docMk/>
            <pc:sldMk cId="1460405083" sldId="257"/>
            <ac:spMk id="5" creationId="{4409B17D-C55E-4001-AD47-513339E7F539}"/>
          </ac:spMkLst>
        </pc:spChg>
        <pc:spChg chg="del mod">
          <ac:chgData name="Kimel, Stephen" userId="58dc5914-4480-46d2-b269-6118ec117129" providerId="ADAL" clId="{126F80E8-BF1F-4D5C-B250-D7B53E63D495}" dt="2020-09-29T19:29:06.620" v="30" actId="478"/>
          <ac:spMkLst>
            <pc:docMk/>
            <pc:sldMk cId="1460405083" sldId="257"/>
            <ac:spMk id="6" creationId="{8C6652FD-7862-4B6E-B0F2-984BA7D33B63}"/>
          </ac:spMkLst>
        </pc:spChg>
      </pc:sldChg>
      <pc:sldChg chg="delSp modSp mod">
        <pc:chgData name="Kimel, Stephen" userId="58dc5914-4480-46d2-b269-6118ec117129" providerId="ADAL" clId="{126F80E8-BF1F-4D5C-B250-D7B53E63D495}" dt="2020-09-29T19:29:09.250" v="31" actId="478"/>
        <pc:sldMkLst>
          <pc:docMk/>
          <pc:sldMk cId="217431133" sldId="258"/>
        </pc:sldMkLst>
        <pc:spChg chg="mod">
          <ac:chgData name="Kimel, Stephen" userId="58dc5914-4480-46d2-b269-6118ec117129" providerId="ADAL" clId="{126F80E8-BF1F-4D5C-B250-D7B53E63D495}" dt="2020-09-29T19:28:22.174" v="0"/>
          <ac:spMkLst>
            <pc:docMk/>
            <pc:sldMk cId="217431133" sldId="258"/>
            <ac:spMk id="2" creationId="{006A8AD3-5294-434B-914E-A0556793D4CA}"/>
          </ac:spMkLst>
        </pc:spChg>
        <pc:spChg chg="mod">
          <ac:chgData name="Kimel, Stephen" userId="58dc5914-4480-46d2-b269-6118ec117129" providerId="ADAL" clId="{126F80E8-BF1F-4D5C-B250-D7B53E63D495}" dt="2020-09-29T19:28:22.174" v="0"/>
          <ac:spMkLst>
            <pc:docMk/>
            <pc:sldMk cId="217431133" sldId="258"/>
            <ac:spMk id="4" creationId="{0DCB8DC7-C535-4DFC-8964-A195F54CA503}"/>
          </ac:spMkLst>
        </pc:spChg>
        <pc:spChg chg="mod">
          <ac:chgData name="Kimel, Stephen" userId="58dc5914-4480-46d2-b269-6118ec117129" providerId="ADAL" clId="{126F80E8-BF1F-4D5C-B250-D7B53E63D495}" dt="2020-09-29T19:28:22.174" v="0"/>
          <ac:spMkLst>
            <pc:docMk/>
            <pc:sldMk cId="217431133" sldId="258"/>
            <ac:spMk id="5" creationId="{4409B17D-C55E-4001-AD47-513339E7F539}"/>
          </ac:spMkLst>
        </pc:spChg>
        <pc:spChg chg="del mod">
          <ac:chgData name="Kimel, Stephen" userId="58dc5914-4480-46d2-b269-6118ec117129" providerId="ADAL" clId="{126F80E8-BF1F-4D5C-B250-D7B53E63D495}" dt="2020-09-29T19:29:09.250" v="31" actId="478"/>
          <ac:spMkLst>
            <pc:docMk/>
            <pc:sldMk cId="217431133" sldId="258"/>
            <ac:spMk id="6" creationId="{8C6652FD-7862-4B6E-B0F2-984BA7D33B63}"/>
          </ac:spMkLst>
        </pc:spChg>
      </pc:sldChg>
      <pc:sldChg chg="delSp modSp mod">
        <pc:chgData name="Kimel, Stephen" userId="58dc5914-4480-46d2-b269-6118ec117129" providerId="ADAL" clId="{126F80E8-BF1F-4D5C-B250-D7B53E63D495}" dt="2020-09-29T19:29:11" v="32" actId="478"/>
        <pc:sldMkLst>
          <pc:docMk/>
          <pc:sldMk cId="2222538434" sldId="259"/>
        </pc:sldMkLst>
        <pc:spChg chg="mod">
          <ac:chgData name="Kimel, Stephen" userId="58dc5914-4480-46d2-b269-6118ec117129" providerId="ADAL" clId="{126F80E8-BF1F-4D5C-B250-D7B53E63D495}" dt="2020-09-29T19:28:22.174" v="0"/>
          <ac:spMkLst>
            <pc:docMk/>
            <pc:sldMk cId="2222538434" sldId="259"/>
            <ac:spMk id="2" creationId="{006A8AD3-5294-434B-914E-A0556793D4CA}"/>
          </ac:spMkLst>
        </pc:spChg>
        <pc:spChg chg="mod">
          <ac:chgData name="Kimel, Stephen" userId="58dc5914-4480-46d2-b269-6118ec117129" providerId="ADAL" clId="{126F80E8-BF1F-4D5C-B250-D7B53E63D495}" dt="2020-09-29T19:28:22.174" v="0"/>
          <ac:spMkLst>
            <pc:docMk/>
            <pc:sldMk cId="2222538434" sldId="259"/>
            <ac:spMk id="4" creationId="{0DCB8DC7-C535-4DFC-8964-A195F54CA503}"/>
          </ac:spMkLst>
        </pc:spChg>
        <pc:spChg chg="mod">
          <ac:chgData name="Kimel, Stephen" userId="58dc5914-4480-46d2-b269-6118ec117129" providerId="ADAL" clId="{126F80E8-BF1F-4D5C-B250-D7B53E63D495}" dt="2020-09-29T19:28:22.174" v="0"/>
          <ac:spMkLst>
            <pc:docMk/>
            <pc:sldMk cId="2222538434" sldId="259"/>
            <ac:spMk id="5" creationId="{4409B17D-C55E-4001-AD47-513339E7F539}"/>
          </ac:spMkLst>
        </pc:spChg>
        <pc:spChg chg="del mod">
          <ac:chgData name="Kimel, Stephen" userId="58dc5914-4480-46d2-b269-6118ec117129" providerId="ADAL" clId="{126F80E8-BF1F-4D5C-B250-D7B53E63D495}" dt="2020-09-29T19:29:11" v="32" actId="478"/>
          <ac:spMkLst>
            <pc:docMk/>
            <pc:sldMk cId="2222538434" sldId="259"/>
            <ac:spMk id="6" creationId="{8C6652FD-7862-4B6E-B0F2-984BA7D33B63}"/>
          </ac:spMkLst>
        </pc:spChg>
      </pc:sldChg>
      <pc:sldChg chg="delSp modSp mod">
        <pc:chgData name="Kimel, Stephen" userId="58dc5914-4480-46d2-b269-6118ec117129" providerId="ADAL" clId="{126F80E8-BF1F-4D5C-B250-D7B53E63D495}" dt="2020-09-29T19:29:04.850" v="29" actId="478"/>
        <pc:sldMkLst>
          <pc:docMk/>
          <pc:sldMk cId="2163651880" sldId="260"/>
        </pc:sldMkLst>
        <pc:spChg chg="mod">
          <ac:chgData name="Kimel, Stephen" userId="58dc5914-4480-46d2-b269-6118ec117129" providerId="ADAL" clId="{126F80E8-BF1F-4D5C-B250-D7B53E63D495}" dt="2020-09-29T19:28:22.174" v="0"/>
          <ac:spMkLst>
            <pc:docMk/>
            <pc:sldMk cId="2163651880" sldId="260"/>
            <ac:spMk id="2" creationId="{7004CBD9-916D-44E7-B103-3DD1BCF222CB}"/>
          </ac:spMkLst>
        </pc:spChg>
        <pc:spChg chg="mod">
          <ac:chgData name="Kimel, Stephen" userId="58dc5914-4480-46d2-b269-6118ec117129" providerId="ADAL" clId="{126F80E8-BF1F-4D5C-B250-D7B53E63D495}" dt="2020-09-29T19:28:22.174" v="0"/>
          <ac:spMkLst>
            <pc:docMk/>
            <pc:sldMk cId="2163651880" sldId="260"/>
            <ac:spMk id="3" creationId="{15EFC9BC-8D24-43B4-AD33-3C1E1202B96D}"/>
          </ac:spMkLst>
        </pc:spChg>
        <pc:spChg chg="mod">
          <ac:chgData name="Kimel, Stephen" userId="58dc5914-4480-46d2-b269-6118ec117129" providerId="ADAL" clId="{126F80E8-BF1F-4D5C-B250-D7B53E63D495}" dt="2020-09-29T19:28:22.174" v="0"/>
          <ac:spMkLst>
            <pc:docMk/>
            <pc:sldMk cId="2163651880" sldId="260"/>
            <ac:spMk id="4" creationId="{BE639767-C3D0-48D7-BEF9-83CCB60421F2}"/>
          </ac:spMkLst>
        </pc:spChg>
        <pc:spChg chg="del mod">
          <ac:chgData name="Kimel, Stephen" userId="58dc5914-4480-46d2-b269-6118ec117129" providerId="ADAL" clId="{126F80E8-BF1F-4D5C-B250-D7B53E63D495}" dt="2020-09-29T19:29:04.850" v="29" actId="478"/>
          <ac:spMkLst>
            <pc:docMk/>
            <pc:sldMk cId="2163651880" sldId="260"/>
            <ac:spMk id="5" creationId="{8C62B754-4011-421F-AD00-3B41DA6A5E32}"/>
          </ac:spMkLst>
        </pc:spChg>
      </pc:sldChg>
      <pc:sldChg chg="delSp modSp mod">
        <pc:chgData name="Kimel, Stephen" userId="58dc5914-4480-46d2-b269-6118ec117129" providerId="ADAL" clId="{126F80E8-BF1F-4D5C-B250-D7B53E63D495}" dt="2020-09-29T19:41:57.574" v="57" actId="1076"/>
        <pc:sldMkLst>
          <pc:docMk/>
          <pc:sldMk cId="2169249730" sldId="261"/>
        </pc:sldMkLst>
        <pc:spChg chg="mod">
          <ac:chgData name="Kimel, Stephen" userId="58dc5914-4480-46d2-b269-6118ec117129" providerId="ADAL" clId="{126F80E8-BF1F-4D5C-B250-D7B53E63D495}" dt="2020-09-29T19:28:22.174" v="0"/>
          <ac:spMkLst>
            <pc:docMk/>
            <pc:sldMk cId="2169249730" sldId="261"/>
            <ac:spMk id="2" creationId="{16637532-F59C-492B-AE7A-53A426EB5D84}"/>
          </ac:spMkLst>
        </pc:spChg>
        <pc:spChg chg="mod">
          <ac:chgData name="Kimel, Stephen" userId="58dc5914-4480-46d2-b269-6118ec117129" providerId="ADAL" clId="{126F80E8-BF1F-4D5C-B250-D7B53E63D495}" dt="2020-09-29T19:28:22.174" v="0"/>
          <ac:spMkLst>
            <pc:docMk/>
            <pc:sldMk cId="2169249730" sldId="261"/>
            <ac:spMk id="4" creationId="{8BA2774D-8F45-4F5B-ADC8-EA5416C5033B}"/>
          </ac:spMkLst>
        </pc:spChg>
        <pc:spChg chg="mod">
          <ac:chgData name="Kimel, Stephen" userId="58dc5914-4480-46d2-b269-6118ec117129" providerId="ADAL" clId="{126F80E8-BF1F-4D5C-B250-D7B53E63D495}" dt="2020-09-29T19:28:22.174" v="0"/>
          <ac:spMkLst>
            <pc:docMk/>
            <pc:sldMk cId="2169249730" sldId="261"/>
            <ac:spMk id="5" creationId="{A34618C9-5FA9-447B-AD5C-9B5C245443C0}"/>
          </ac:spMkLst>
        </pc:spChg>
        <pc:spChg chg="del mod">
          <ac:chgData name="Kimel, Stephen" userId="58dc5914-4480-46d2-b269-6118ec117129" providerId="ADAL" clId="{126F80E8-BF1F-4D5C-B250-D7B53E63D495}" dt="2020-09-29T19:29:13.040" v="33" actId="478"/>
          <ac:spMkLst>
            <pc:docMk/>
            <pc:sldMk cId="2169249730" sldId="261"/>
            <ac:spMk id="6" creationId="{7B903956-1199-4637-836A-9DF5601E8029}"/>
          </ac:spMkLst>
        </pc:spChg>
        <pc:spChg chg="mod">
          <ac:chgData name="Kimel, Stephen" userId="58dc5914-4480-46d2-b269-6118ec117129" providerId="ADAL" clId="{126F80E8-BF1F-4D5C-B250-D7B53E63D495}" dt="2020-09-29T19:41:57.574" v="57" actId="1076"/>
          <ac:spMkLst>
            <pc:docMk/>
            <pc:sldMk cId="2169249730" sldId="261"/>
            <ac:spMk id="12" creationId="{0449AE69-35D1-4AC0-8420-441B81A1AE10}"/>
          </ac:spMkLst>
        </pc:spChg>
      </pc:sldChg>
      <pc:sldChg chg="delSp modSp mod">
        <pc:chgData name="Kimel, Stephen" userId="58dc5914-4480-46d2-b269-6118ec117129" providerId="ADAL" clId="{126F80E8-BF1F-4D5C-B250-D7B53E63D495}" dt="2020-09-29T19:29:15.430" v="34" actId="478"/>
        <pc:sldMkLst>
          <pc:docMk/>
          <pc:sldMk cId="864337210" sldId="262"/>
        </pc:sldMkLst>
        <pc:spChg chg="mod">
          <ac:chgData name="Kimel, Stephen" userId="58dc5914-4480-46d2-b269-6118ec117129" providerId="ADAL" clId="{126F80E8-BF1F-4D5C-B250-D7B53E63D495}" dt="2020-09-29T19:28:22.174" v="0"/>
          <ac:spMkLst>
            <pc:docMk/>
            <pc:sldMk cId="864337210" sldId="262"/>
            <ac:spMk id="2" creationId="{9C3488C1-8C6A-443B-9867-8AFFB9E914D2}"/>
          </ac:spMkLst>
        </pc:spChg>
        <pc:spChg chg="mod">
          <ac:chgData name="Kimel, Stephen" userId="58dc5914-4480-46d2-b269-6118ec117129" providerId="ADAL" clId="{126F80E8-BF1F-4D5C-B250-D7B53E63D495}" dt="2020-09-29T19:28:22.174" v="0"/>
          <ac:spMkLst>
            <pc:docMk/>
            <pc:sldMk cId="864337210" sldId="262"/>
            <ac:spMk id="3" creationId="{02534327-8C5B-4EFB-9831-895593EE0CD1}"/>
          </ac:spMkLst>
        </pc:spChg>
        <pc:spChg chg="mod">
          <ac:chgData name="Kimel, Stephen" userId="58dc5914-4480-46d2-b269-6118ec117129" providerId="ADAL" clId="{126F80E8-BF1F-4D5C-B250-D7B53E63D495}" dt="2020-09-29T19:28:22.174" v="0"/>
          <ac:spMkLst>
            <pc:docMk/>
            <pc:sldMk cId="864337210" sldId="262"/>
            <ac:spMk id="4" creationId="{A3B7D974-2C9A-4C42-99A6-08314DB78222}"/>
          </ac:spMkLst>
        </pc:spChg>
        <pc:spChg chg="del mod">
          <ac:chgData name="Kimel, Stephen" userId="58dc5914-4480-46d2-b269-6118ec117129" providerId="ADAL" clId="{126F80E8-BF1F-4D5C-B250-D7B53E63D495}" dt="2020-09-29T19:29:15.430" v="34" actId="478"/>
          <ac:spMkLst>
            <pc:docMk/>
            <pc:sldMk cId="864337210" sldId="262"/>
            <ac:spMk id="5" creationId="{886F0553-AF83-46B4-A0FE-02AC2EA46A6F}"/>
          </ac:spMkLst>
        </pc:spChg>
      </pc:sldChg>
      <pc:sldChg chg="delSp modSp mod">
        <pc:chgData name="Kimel, Stephen" userId="58dc5914-4480-46d2-b269-6118ec117129" providerId="ADAL" clId="{126F80E8-BF1F-4D5C-B250-D7B53E63D495}" dt="2020-09-29T19:29:17.320" v="35" actId="478"/>
        <pc:sldMkLst>
          <pc:docMk/>
          <pc:sldMk cId="2860407100" sldId="263"/>
        </pc:sldMkLst>
        <pc:spChg chg="mod">
          <ac:chgData name="Kimel, Stephen" userId="58dc5914-4480-46d2-b269-6118ec117129" providerId="ADAL" clId="{126F80E8-BF1F-4D5C-B250-D7B53E63D495}" dt="2020-09-29T19:28:22.174" v="0"/>
          <ac:spMkLst>
            <pc:docMk/>
            <pc:sldMk cId="2860407100" sldId="263"/>
            <ac:spMk id="2" creationId="{CE992F9A-D040-4F95-AFB7-D2F8F60F8375}"/>
          </ac:spMkLst>
        </pc:spChg>
        <pc:spChg chg="mod">
          <ac:chgData name="Kimel, Stephen" userId="58dc5914-4480-46d2-b269-6118ec117129" providerId="ADAL" clId="{126F80E8-BF1F-4D5C-B250-D7B53E63D495}" dt="2020-09-29T19:28:22.174" v="0"/>
          <ac:spMkLst>
            <pc:docMk/>
            <pc:sldMk cId="2860407100" sldId="263"/>
            <ac:spMk id="3" creationId="{BC28C441-F7C7-47BC-B9C8-31A2C268C551}"/>
          </ac:spMkLst>
        </pc:spChg>
        <pc:spChg chg="mod">
          <ac:chgData name="Kimel, Stephen" userId="58dc5914-4480-46d2-b269-6118ec117129" providerId="ADAL" clId="{126F80E8-BF1F-4D5C-B250-D7B53E63D495}" dt="2020-09-29T19:28:22.174" v="0"/>
          <ac:spMkLst>
            <pc:docMk/>
            <pc:sldMk cId="2860407100" sldId="263"/>
            <ac:spMk id="4" creationId="{7E11F3AC-C22A-4CBC-BDE6-B14405C19B46}"/>
          </ac:spMkLst>
        </pc:spChg>
        <pc:spChg chg="mod">
          <ac:chgData name="Kimel, Stephen" userId="58dc5914-4480-46d2-b269-6118ec117129" providerId="ADAL" clId="{126F80E8-BF1F-4D5C-B250-D7B53E63D495}" dt="2020-09-29T19:28:22.174" v="0"/>
          <ac:spMkLst>
            <pc:docMk/>
            <pc:sldMk cId="2860407100" sldId="263"/>
            <ac:spMk id="5" creationId="{FC798C7C-53E8-4141-B98E-5B345CB92AF7}"/>
          </ac:spMkLst>
        </pc:spChg>
        <pc:spChg chg="del mod">
          <ac:chgData name="Kimel, Stephen" userId="58dc5914-4480-46d2-b269-6118ec117129" providerId="ADAL" clId="{126F80E8-BF1F-4D5C-B250-D7B53E63D495}" dt="2020-09-29T19:29:17.320" v="35" actId="478"/>
          <ac:spMkLst>
            <pc:docMk/>
            <pc:sldMk cId="2860407100" sldId="263"/>
            <ac:spMk id="6" creationId="{E6FD1366-0BEA-4088-B88F-31159E230BF7}"/>
          </ac:spMkLst>
        </pc:spChg>
      </pc:sldChg>
      <pc:sldChg chg="delSp modSp mod">
        <pc:chgData name="Kimel, Stephen" userId="58dc5914-4480-46d2-b269-6118ec117129" providerId="ADAL" clId="{126F80E8-BF1F-4D5C-B250-D7B53E63D495}" dt="2020-09-29T19:29:19.091" v="36" actId="478"/>
        <pc:sldMkLst>
          <pc:docMk/>
          <pc:sldMk cId="346786078" sldId="264"/>
        </pc:sldMkLst>
        <pc:spChg chg="mod">
          <ac:chgData name="Kimel, Stephen" userId="58dc5914-4480-46d2-b269-6118ec117129" providerId="ADAL" clId="{126F80E8-BF1F-4D5C-B250-D7B53E63D495}" dt="2020-09-29T19:28:22.174" v="0"/>
          <ac:spMkLst>
            <pc:docMk/>
            <pc:sldMk cId="346786078" sldId="264"/>
            <ac:spMk id="2" creationId="{A1265CC6-7E4C-4335-9C76-7D2D711E1015}"/>
          </ac:spMkLst>
        </pc:spChg>
        <pc:spChg chg="mod">
          <ac:chgData name="Kimel, Stephen" userId="58dc5914-4480-46d2-b269-6118ec117129" providerId="ADAL" clId="{126F80E8-BF1F-4D5C-B250-D7B53E63D495}" dt="2020-09-29T19:28:22.174" v="0"/>
          <ac:spMkLst>
            <pc:docMk/>
            <pc:sldMk cId="346786078" sldId="264"/>
            <ac:spMk id="3" creationId="{64F092FB-35EA-4899-BD6E-8E04AA576559}"/>
          </ac:spMkLst>
        </pc:spChg>
        <pc:spChg chg="mod">
          <ac:chgData name="Kimel, Stephen" userId="58dc5914-4480-46d2-b269-6118ec117129" providerId="ADAL" clId="{126F80E8-BF1F-4D5C-B250-D7B53E63D495}" dt="2020-09-29T19:28:22.174" v="0"/>
          <ac:spMkLst>
            <pc:docMk/>
            <pc:sldMk cId="346786078" sldId="264"/>
            <ac:spMk id="4" creationId="{1AB7A880-F201-4BCD-9EF8-FBED0AE97A12}"/>
          </ac:spMkLst>
        </pc:spChg>
        <pc:spChg chg="mod">
          <ac:chgData name="Kimel, Stephen" userId="58dc5914-4480-46d2-b269-6118ec117129" providerId="ADAL" clId="{126F80E8-BF1F-4D5C-B250-D7B53E63D495}" dt="2020-09-29T19:28:22.174" v="0"/>
          <ac:spMkLst>
            <pc:docMk/>
            <pc:sldMk cId="346786078" sldId="264"/>
            <ac:spMk id="5" creationId="{27BE04FB-7928-419F-86D3-FE8568F9FB18}"/>
          </ac:spMkLst>
        </pc:spChg>
        <pc:spChg chg="del mod">
          <ac:chgData name="Kimel, Stephen" userId="58dc5914-4480-46d2-b269-6118ec117129" providerId="ADAL" clId="{126F80E8-BF1F-4D5C-B250-D7B53E63D495}" dt="2020-09-29T19:29:19.091" v="36" actId="478"/>
          <ac:spMkLst>
            <pc:docMk/>
            <pc:sldMk cId="346786078" sldId="264"/>
            <ac:spMk id="6" creationId="{8F04A127-9EB9-41AD-A5E7-DB87FEFC5313}"/>
          </ac:spMkLst>
        </pc:spChg>
      </pc:sldChg>
      <pc:sldChg chg="delSp modSp mod">
        <pc:chgData name="Kimel, Stephen" userId="58dc5914-4480-46d2-b269-6118ec117129" providerId="ADAL" clId="{126F80E8-BF1F-4D5C-B250-D7B53E63D495}" dt="2020-09-29T19:31:04.471" v="55" actId="14100"/>
        <pc:sldMkLst>
          <pc:docMk/>
          <pc:sldMk cId="2905187967" sldId="265"/>
        </pc:sldMkLst>
        <pc:spChg chg="mod">
          <ac:chgData name="Kimel, Stephen" userId="58dc5914-4480-46d2-b269-6118ec117129" providerId="ADAL" clId="{126F80E8-BF1F-4D5C-B250-D7B53E63D495}" dt="2020-09-29T19:28:22.174" v="0"/>
          <ac:spMkLst>
            <pc:docMk/>
            <pc:sldMk cId="2905187967" sldId="265"/>
            <ac:spMk id="2" creationId="{8F2A0C22-1A50-43D3-9E1E-1D941DFC29C7}"/>
          </ac:spMkLst>
        </pc:spChg>
        <pc:spChg chg="mod">
          <ac:chgData name="Kimel, Stephen" userId="58dc5914-4480-46d2-b269-6118ec117129" providerId="ADAL" clId="{126F80E8-BF1F-4D5C-B250-D7B53E63D495}" dt="2020-09-29T19:28:22.174" v="0"/>
          <ac:spMkLst>
            <pc:docMk/>
            <pc:sldMk cId="2905187967" sldId="265"/>
            <ac:spMk id="3" creationId="{1D2B4BB6-CEE4-449E-8796-061DCCE1CCB9}"/>
          </ac:spMkLst>
        </pc:spChg>
        <pc:spChg chg="mod">
          <ac:chgData name="Kimel, Stephen" userId="58dc5914-4480-46d2-b269-6118ec117129" providerId="ADAL" clId="{126F80E8-BF1F-4D5C-B250-D7B53E63D495}" dt="2020-09-29T19:28:22.174" v="0"/>
          <ac:spMkLst>
            <pc:docMk/>
            <pc:sldMk cId="2905187967" sldId="265"/>
            <ac:spMk id="4" creationId="{ECC254F9-FC3C-4B69-BC6A-4CF4D3931EB9}"/>
          </ac:spMkLst>
        </pc:spChg>
        <pc:spChg chg="mod">
          <ac:chgData name="Kimel, Stephen" userId="58dc5914-4480-46d2-b269-6118ec117129" providerId="ADAL" clId="{126F80E8-BF1F-4D5C-B250-D7B53E63D495}" dt="2020-09-29T19:28:22.174" v="0"/>
          <ac:spMkLst>
            <pc:docMk/>
            <pc:sldMk cId="2905187967" sldId="265"/>
            <ac:spMk id="5" creationId="{A034B73B-19A9-40A7-9CFA-9506D22B94F0}"/>
          </ac:spMkLst>
        </pc:spChg>
        <pc:spChg chg="del mod">
          <ac:chgData name="Kimel, Stephen" userId="58dc5914-4480-46d2-b269-6118ec117129" providerId="ADAL" clId="{126F80E8-BF1F-4D5C-B250-D7B53E63D495}" dt="2020-09-29T19:29:21.580" v="37" actId="478"/>
          <ac:spMkLst>
            <pc:docMk/>
            <pc:sldMk cId="2905187967" sldId="265"/>
            <ac:spMk id="6" creationId="{6383F5D5-D7D1-4806-8048-2B1831234143}"/>
          </ac:spMkLst>
        </pc:spChg>
        <pc:spChg chg="mod">
          <ac:chgData name="Kimel, Stephen" userId="58dc5914-4480-46d2-b269-6118ec117129" providerId="ADAL" clId="{126F80E8-BF1F-4D5C-B250-D7B53E63D495}" dt="2020-09-29T19:31:04.471" v="55" actId="14100"/>
          <ac:spMkLst>
            <pc:docMk/>
            <pc:sldMk cId="2905187967" sldId="265"/>
            <ac:spMk id="8" creationId="{8955AF47-5965-42DA-805D-E235DD605EC5}"/>
          </ac:spMkLst>
        </pc:spChg>
        <pc:picChg chg="mod">
          <ac:chgData name="Kimel, Stephen" userId="58dc5914-4480-46d2-b269-6118ec117129" providerId="ADAL" clId="{126F80E8-BF1F-4D5C-B250-D7B53E63D495}" dt="2020-09-29T19:30:59.241" v="53" actId="14100"/>
          <ac:picMkLst>
            <pc:docMk/>
            <pc:sldMk cId="2905187967" sldId="265"/>
            <ac:picMk id="7" creationId="{1C24676E-02D5-479E-BDAB-188D4271A7AF}"/>
          </ac:picMkLst>
        </pc:picChg>
      </pc:sldChg>
      <pc:sldChg chg="delSp modSp mod">
        <pc:chgData name="Kimel, Stephen" userId="58dc5914-4480-46d2-b269-6118ec117129" providerId="ADAL" clId="{126F80E8-BF1F-4D5C-B250-D7B53E63D495}" dt="2020-09-29T19:29:23.570" v="38" actId="478"/>
        <pc:sldMkLst>
          <pc:docMk/>
          <pc:sldMk cId="1723274725" sldId="266"/>
        </pc:sldMkLst>
        <pc:spChg chg="mod">
          <ac:chgData name="Kimel, Stephen" userId="58dc5914-4480-46d2-b269-6118ec117129" providerId="ADAL" clId="{126F80E8-BF1F-4D5C-B250-D7B53E63D495}" dt="2020-09-29T19:28:22.174" v="0"/>
          <ac:spMkLst>
            <pc:docMk/>
            <pc:sldMk cId="1723274725" sldId="266"/>
            <ac:spMk id="2" creationId="{24D277DD-395F-4BB5-91DD-954370092CFC}"/>
          </ac:spMkLst>
        </pc:spChg>
        <pc:spChg chg="mod">
          <ac:chgData name="Kimel, Stephen" userId="58dc5914-4480-46d2-b269-6118ec117129" providerId="ADAL" clId="{126F80E8-BF1F-4D5C-B250-D7B53E63D495}" dt="2020-09-29T19:28:22.174" v="0"/>
          <ac:spMkLst>
            <pc:docMk/>
            <pc:sldMk cId="1723274725" sldId="266"/>
            <ac:spMk id="3" creationId="{4E00C592-E099-4B52-95B5-3BA10CE4B2A5}"/>
          </ac:spMkLst>
        </pc:spChg>
        <pc:spChg chg="mod">
          <ac:chgData name="Kimel, Stephen" userId="58dc5914-4480-46d2-b269-6118ec117129" providerId="ADAL" clId="{126F80E8-BF1F-4D5C-B250-D7B53E63D495}" dt="2020-09-29T19:28:22.174" v="0"/>
          <ac:spMkLst>
            <pc:docMk/>
            <pc:sldMk cId="1723274725" sldId="266"/>
            <ac:spMk id="4" creationId="{698283DC-3F47-4C10-8FF2-24705C1D1DCB}"/>
          </ac:spMkLst>
        </pc:spChg>
        <pc:spChg chg="del mod">
          <ac:chgData name="Kimel, Stephen" userId="58dc5914-4480-46d2-b269-6118ec117129" providerId="ADAL" clId="{126F80E8-BF1F-4D5C-B250-D7B53E63D495}" dt="2020-09-29T19:29:23.570" v="38" actId="478"/>
          <ac:spMkLst>
            <pc:docMk/>
            <pc:sldMk cId="1723274725" sldId="266"/>
            <ac:spMk id="5" creationId="{BB9311B2-A506-46A8-B9C8-55DB6E00EC80}"/>
          </ac:spMkLst>
        </pc:spChg>
      </pc:sldChg>
      <pc:sldChg chg="delSp modSp mod">
        <pc:chgData name="Kimel, Stephen" userId="58dc5914-4480-46d2-b269-6118ec117129" providerId="ADAL" clId="{126F80E8-BF1F-4D5C-B250-D7B53E63D495}" dt="2020-09-29T19:29:27.070" v="40" actId="478"/>
        <pc:sldMkLst>
          <pc:docMk/>
          <pc:sldMk cId="1897766276" sldId="267"/>
        </pc:sldMkLst>
        <pc:spChg chg="mod">
          <ac:chgData name="Kimel, Stephen" userId="58dc5914-4480-46d2-b269-6118ec117129" providerId="ADAL" clId="{126F80E8-BF1F-4D5C-B250-D7B53E63D495}" dt="2020-09-29T19:28:22.174" v="0"/>
          <ac:spMkLst>
            <pc:docMk/>
            <pc:sldMk cId="1897766276" sldId="267"/>
            <ac:spMk id="2" creationId="{FD136331-710F-4655-97CB-A3A5AD8A692A}"/>
          </ac:spMkLst>
        </pc:spChg>
        <pc:spChg chg="mod">
          <ac:chgData name="Kimel, Stephen" userId="58dc5914-4480-46d2-b269-6118ec117129" providerId="ADAL" clId="{126F80E8-BF1F-4D5C-B250-D7B53E63D495}" dt="2020-09-29T19:28:22.174" v="0"/>
          <ac:spMkLst>
            <pc:docMk/>
            <pc:sldMk cId="1897766276" sldId="267"/>
            <ac:spMk id="3" creationId="{58DB184E-0034-4272-94DF-D41C6028A9FF}"/>
          </ac:spMkLst>
        </pc:spChg>
        <pc:spChg chg="mod">
          <ac:chgData name="Kimel, Stephen" userId="58dc5914-4480-46d2-b269-6118ec117129" providerId="ADAL" clId="{126F80E8-BF1F-4D5C-B250-D7B53E63D495}" dt="2020-09-29T19:28:22.174" v="0"/>
          <ac:spMkLst>
            <pc:docMk/>
            <pc:sldMk cId="1897766276" sldId="267"/>
            <ac:spMk id="4" creationId="{B09656A2-77BD-462E-86B1-376A049FABCF}"/>
          </ac:spMkLst>
        </pc:spChg>
        <pc:spChg chg="del mod">
          <ac:chgData name="Kimel, Stephen" userId="58dc5914-4480-46d2-b269-6118ec117129" providerId="ADAL" clId="{126F80E8-BF1F-4D5C-B250-D7B53E63D495}" dt="2020-09-29T19:29:27.070" v="40" actId="478"/>
          <ac:spMkLst>
            <pc:docMk/>
            <pc:sldMk cId="1897766276" sldId="267"/>
            <ac:spMk id="5" creationId="{997412C7-FA21-4B40-AA40-A24A167CE161}"/>
          </ac:spMkLst>
        </pc:spChg>
      </pc:sldChg>
      <pc:sldChg chg="delSp modSp mod">
        <pc:chgData name="Kimel, Stephen" userId="58dc5914-4480-46d2-b269-6118ec117129" providerId="ADAL" clId="{126F80E8-BF1F-4D5C-B250-D7B53E63D495}" dt="2020-09-29T19:29:29.520" v="41" actId="478"/>
        <pc:sldMkLst>
          <pc:docMk/>
          <pc:sldMk cId="890262776" sldId="268"/>
        </pc:sldMkLst>
        <pc:spChg chg="mod">
          <ac:chgData name="Kimel, Stephen" userId="58dc5914-4480-46d2-b269-6118ec117129" providerId="ADAL" clId="{126F80E8-BF1F-4D5C-B250-D7B53E63D495}" dt="2020-09-29T19:28:22.174" v="0"/>
          <ac:spMkLst>
            <pc:docMk/>
            <pc:sldMk cId="890262776" sldId="268"/>
            <ac:spMk id="2" creationId="{D1167E3B-0241-4E95-A60B-91B83D016DEB}"/>
          </ac:spMkLst>
        </pc:spChg>
        <pc:spChg chg="mod">
          <ac:chgData name="Kimel, Stephen" userId="58dc5914-4480-46d2-b269-6118ec117129" providerId="ADAL" clId="{126F80E8-BF1F-4D5C-B250-D7B53E63D495}" dt="2020-09-29T19:28:22.174" v="0"/>
          <ac:spMkLst>
            <pc:docMk/>
            <pc:sldMk cId="890262776" sldId="268"/>
            <ac:spMk id="3" creationId="{1B4F63C7-D81D-419C-9E5F-B233FDAFDDB8}"/>
          </ac:spMkLst>
        </pc:spChg>
        <pc:spChg chg="mod">
          <ac:chgData name="Kimel, Stephen" userId="58dc5914-4480-46d2-b269-6118ec117129" providerId="ADAL" clId="{126F80E8-BF1F-4D5C-B250-D7B53E63D495}" dt="2020-09-29T19:28:22.174" v="0"/>
          <ac:spMkLst>
            <pc:docMk/>
            <pc:sldMk cId="890262776" sldId="268"/>
            <ac:spMk id="4" creationId="{FE923494-848D-4FB6-A056-A03950273EE5}"/>
          </ac:spMkLst>
        </pc:spChg>
        <pc:spChg chg="mod">
          <ac:chgData name="Kimel, Stephen" userId="58dc5914-4480-46d2-b269-6118ec117129" providerId="ADAL" clId="{126F80E8-BF1F-4D5C-B250-D7B53E63D495}" dt="2020-09-29T19:28:22.174" v="0"/>
          <ac:spMkLst>
            <pc:docMk/>
            <pc:sldMk cId="890262776" sldId="268"/>
            <ac:spMk id="5" creationId="{041C8EAE-643C-4093-832F-DF70F3091FB7}"/>
          </ac:spMkLst>
        </pc:spChg>
        <pc:spChg chg="del mod">
          <ac:chgData name="Kimel, Stephen" userId="58dc5914-4480-46d2-b269-6118ec117129" providerId="ADAL" clId="{126F80E8-BF1F-4D5C-B250-D7B53E63D495}" dt="2020-09-29T19:29:29.520" v="41" actId="478"/>
          <ac:spMkLst>
            <pc:docMk/>
            <pc:sldMk cId="890262776" sldId="268"/>
            <ac:spMk id="6" creationId="{8596EE87-2886-46BF-A85E-D3CBE3E5B05E}"/>
          </ac:spMkLst>
        </pc:spChg>
      </pc:sldChg>
      <pc:sldChg chg="delSp modSp mod">
        <pc:chgData name="Kimel, Stephen" userId="58dc5914-4480-46d2-b269-6118ec117129" providerId="ADAL" clId="{126F80E8-BF1F-4D5C-B250-D7B53E63D495}" dt="2020-09-29T19:29:31.091" v="42" actId="478"/>
        <pc:sldMkLst>
          <pc:docMk/>
          <pc:sldMk cId="3593914498" sldId="269"/>
        </pc:sldMkLst>
        <pc:spChg chg="mod">
          <ac:chgData name="Kimel, Stephen" userId="58dc5914-4480-46d2-b269-6118ec117129" providerId="ADAL" clId="{126F80E8-BF1F-4D5C-B250-D7B53E63D495}" dt="2020-09-29T19:28:22.174" v="0"/>
          <ac:spMkLst>
            <pc:docMk/>
            <pc:sldMk cId="3593914498" sldId="269"/>
            <ac:spMk id="2" creationId="{CA74FE21-CEA8-4BEA-A7A2-56DF0A6F4642}"/>
          </ac:spMkLst>
        </pc:spChg>
        <pc:spChg chg="mod">
          <ac:chgData name="Kimel, Stephen" userId="58dc5914-4480-46d2-b269-6118ec117129" providerId="ADAL" clId="{126F80E8-BF1F-4D5C-B250-D7B53E63D495}" dt="2020-09-29T19:28:22.174" v="0"/>
          <ac:spMkLst>
            <pc:docMk/>
            <pc:sldMk cId="3593914498" sldId="269"/>
            <ac:spMk id="3" creationId="{1726AF77-5567-4D75-978E-739FD94F6D3F}"/>
          </ac:spMkLst>
        </pc:spChg>
        <pc:spChg chg="mod">
          <ac:chgData name="Kimel, Stephen" userId="58dc5914-4480-46d2-b269-6118ec117129" providerId="ADAL" clId="{126F80E8-BF1F-4D5C-B250-D7B53E63D495}" dt="2020-09-29T19:28:22.174" v="0"/>
          <ac:spMkLst>
            <pc:docMk/>
            <pc:sldMk cId="3593914498" sldId="269"/>
            <ac:spMk id="4" creationId="{97B2A683-E090-4E11-B49D-39FBE188BE7C}"/>
          </ac:spMkLst>
        </pc:spChg>
        <pc:spChg chg="mod">
          <ac:chgData name="Kimel, Stephen" userId="58dc5914-4480-46d2-b269-6118ec117129" providerId="ADAL" clId="{126F80E8-BF1F-4D5C-B250-D7B53E63D495}" dt="2020-09-29T19:28:22.174" v="0"/>
          <ac:spMkLst>
            <pc:docMk/>
            <pc:sldMk cId="3593914498" sldId="269"/>
            <ac:spMk id="5" creationId="{8CDDEAC6-6D66-456E-ADDA-DCD6D9BEF6DC}"/>
          </ac:spMkLst>
        </pc:spChg>
        <pc:spChg chg="del mod">
          <ac:chgData name="Kimel, Stephen" userId="58dc5914-4480-46d2-b269-6118ec117129" providerId="ADAL" clId="{126F80E8-BF1F-4D5C-B250-D7B53E63D495}" dt="2020-09-29T19:29:31.091" v="42" actId="478"/>
          <ac:spMkLst>
            <pc:docMk/>
            <pc:sldMk cId="3593914498" sldId="269"/>
            <ac:spMk id="6" creationId="{01D66750-C4E1-48F7-9867-74458D22EEFC}"/>
          </ac:spMkLst>
        </pc:spChg>
      </pc:sldChg>
      <pc:sldChg chg="delSp modSp mod">
        <pc:chgData name="Kimel, Stephen" userId="58dc5914-4480-46d2-b269-6118ec117129" providerId="ADAL" clId="{126F80E8-BF1F-4D5C-B250-D7B53E63D495}" dt="2020-09-29T19:29:32.940" v="43" actId="478"/>
        <pc:sldMkLst>
          <pc:docMk/>
          <pc:sldMk cId="473122198" sldId="270"/>
        </pc:sldMkLst>
        <pc:spChg chg="mod">
          <ac:chgData name="Kimel, Stephen" userId="58dc5914-4480-46d2-b269-6118ec117129" providerId="ADAL" clId="{126F80E8-BF1F-4D5C-B250-D7B53E63D495}" dt="2020-09-29T19:28:22.174" v="0"/>
          <ac:spMkLst>
            <pc:docMk/>
            <pc:sldMk cId="473122198" sldId="270"/>
            <ac:spMk id="2" creationId="{A94FF647-1966-4CE1-A933-299762E9B787}"/>
          </ac:spMkLst>
        </pc:spChg>
        <pc:spChg chg="mod">
          <ac:chgData name="Kimel, Stephen" userId="58dc5914-4480-46d2-b269-6118ec117129" providerId="ADAL" clId="{126F80E8-BF1F-4D5C-B250-D7B53E63D495}" dt="2020-09-29T19:28:22.174" v="0"/>
          <ac:spMkLst>
            <pc:docMk/>
            <pc:sldMk cId="473122198" sldId="270"/>
            <ac:spMk id="3" creationId="{9EC91833-8264-48F5-89AC-FA01847FEAF9}"/>
          </ac:spMkLst>
        </pc:spChg>
        <pc:spChg chg="mod">
          <ac:chgData name="Kimel, Stephen" userId="58dc5914-4480-46d2-b269-6118ec117129" providerId="ADAL" clId="{126F80E8-BF1F-4D5C-B250-D7B53E63D495}" dt="2020-09-29T19:28:22.174" v="0"/>
          <ac:spMkLst>
            <pc:docMk/>
            <pc:sldMk cId="473122198" sldId="270"/>
            <ac:spMk id="4" creationId="{4AE1CEE3-BDFD-4E74-ACFA-935662691A58}"/>
          </ac:spMkLst>
        </pc:spChg>
        <pc:spChg chg="mod">
          <ac:chgData name="Kimel, Stephen" userId="58dc5914-4480-46d2-b269-6118ec117129" providerId="ADAL" clId="{126F80E8-BF1F-4D5C-B250-D7B53E63D495}" dt="2020-09-29T19:28:22.174" v="0"/>
          <ac:spMkLst>
            <pc:docMk/>
            <pc:sldMk cId="473122198" sldId="270"/>
            <ac:spMk id="5" creationId="{4C6150BC-B9BE-4EF1-8896-F8A3E98C116B}"/>
          </ac:spMkLst>
        </pc:spChg>
        <pc:spChg chg="del mod">
          <ac:chgData name="Kimel, Stephen" userId="58dc5914-4480-46d2-b269-6118ec117129" providerId="ADAL" clId="{126F80E8-BF1F-4D5C-B250-D7B53E63D495}" dt="2020-09-29T19:29:32.940" v="43" actId="478"/>
          <ac:spMkLst>
            <pc:docMk/>
            <pc:sldMk cId="473122198" sldId="270"/>
            <ac:spMk id="6" creationId="{CC0A2C60-F0BA-4075-9C66-4E51400F2E93}"/>
          </ac:spMkLst>
        </pc:spChg>
      </pc:sldChg>
      <pc:sldChg chg="delSp modSp mod">
        <pc:chgData name="Kimel, Stephen" userId="58dc5914-4480-46d2-b269-6118ec117129" providerId="ADAL" clId="{126F80E8-BF1F-4D5C-B250-D7B53E63D495}" dt="2020-09-29T19:29:39.991" v="44" actId="478"/>
        <pc:sldMkLst>
          <pc:docMk/>
          <pc:sldMk cId="1661021664" sldId="271"/>
        </pc:sldMkLst>
        <pc:spChg chg="mod">
          <ac:chgData name="Kimel, Stephen" userId="58dc5914-4480-46d2-b269-6118ec117129" providerId="ADAL" clId="{126F80E8-BF1F-4D5C-B250-D7B53E63D495}" dt="2020-09-29T19:28:22.174" v="0"/>
          <ac:spMkLst>
            <pc:docMk/>
            <pc:sldMk cId="1661021664" sldId="271"/>
            <ac:spMk id="2" creationId="{62391566-5777-489D-8383-F2785ADA1CFF}"/>
          </ac:spMkLst>
        </pc:spChg>
        <pc:spChg chg="mod">
          <ac:chgData name="Kimel, Stephen" userId="58dc5914-4480-46d2-b269-6118ec117129" providerId="ADAL" clId="{126F80E8-BF1F-4D5C-B250-D7B53E63D495}" dt="2020-09-29T19:28:22.174" v="0"/>
          <ac:spMkLst>
            <pc:docMk/>
            <pc:sldMk cId="1661021664" sldId="271"/>
            <ac:spMk id="3" creationId="{082171BF-EEFF-4CA3-9425-07C084A3FB6B}"/>
          </ac:spMkLst>
        </pc:spChg>
        <pc:spChg chg="mod">
          <ac:chgData name="Kimel, Stephen" userId="58dc5914-4480-46d2-b269-6118ec117129" providerId="ADAL" clId="{126F80E8-BF1F-4D5C-B250-D7B53E63D495}" dt="2020-09-29T19:28:22.174" v="0"/>
          <ac:spMkLst>
            <pc:docMk/>
            <pc:sldMk cId="1661021664" sldId="271"/>
            <ac:spMk id="4" creationId="{162D246D-DDD9-4351-883D-96C7C90A79FB}"/>
          </ac:spMkLst>
        </pc:spChg>
        <pc:spChg chg="del mod">
          <ac:chgData name="Kimel, Stephen" userId="58dc5914-4480-46d2-b269-6118ec117129" providerId="ADAL" clId="{126F80E8-BF1F-4D5C-B250-D7B53E63D495}" dt="2020-09-29T19:29:39.991" v="44" actId="478"/>
          <ac:spMkLst>
            <pc:docMk/>
            <pc:sldMk cId="1661021664" sldId="271"/>
            <ac:spMk id="5" creationId="{37277F48-039D-407E-8167-470DA5CC31CD}"/>
          </ac:spMkLst>
        </pc:spChg>
      </pc:sldChg>
      <pc:sldChg chg="delSp modSp mod">
        <pc:chgData name="Kimel, Stephen" userId="58dc5914-4480-46d2-b269-6118ec117129" providerId="ADAL" clId="{126F80E8-BF1F-4D5C-B250-D7B53E63D495}" dt="2020-09-29T19:29:48.431" v="47" actId="478"/>
        <pc:sldMkLst>
          <pc:docMk/>
          <pc:sldMk cId="1824785233" sldId="272"/>
        </pc:sldMkLst>
        <pc:spChg chg="mod">
          <ac:chgData name="Kimel, Stephen" userId="58dc5914-4480-46d2-b269-6118ec117129" providerId="ADAL" clId="{126F80E8-BF1F-4D5C-B250-D7B53E63D495}" dt="2020-09-29T19:28:22.174" v="0"/>
          <ac:spMkLst>
            <pc:docMk/>
            <pc:sldMk cId="1824785233" sldId="272"/>
            <ac:spMk id="2" creationId="{D7B0845E-2AD3-4AE9-8D4C-5D464DCDAFB8}"/>
          </ac:spMkLst>
        </pc:spChg>
        <pc:spChg chg="mod">
          <ac:chgData name="Kimel, Stephen" userId="58dc5914-4480-46d2-b269-6118ec117129" providerId="ADAL" clId="{126F80E8-BF1F-4D5C-B250-D7B53E63D495}" dt="2020-09-29T19:28:22.174" v="0"/>
          <ac:spMkLst>
            <pc:docMk/>
            <pc:sldMk cId="1824785233" sldId="272"/>
            <ac:spMk id="3" creationId="{D9CC4525-6FF3-4326-8FB0-0B6226FEA10D}"/>
          </ac:spMkLst>
        </pc:spChg>
        <pc:spChg chg="mod">
          <ac:chgData name="Kimel, Stephen" userId="58dc5914-4480-46d2-b269-6118ec117129" providerId="ADAL" clId="{126F80E8-BF1F-4D5C-B250-D7B53E63D495}" dt="2020-09-29T19:28:22.174" v="0"/>
          <ac:spMkLst>
            <pc:docMk/>
            <pc:sldMk cId="1824785233" sldId="272"/>
            <ac:spMk id="4" creationId="{68AFCFCB-DB5A-4867-A701-07E664F2B01F}"/>
          </ac:spMkLst>
        </pc:spChg>
        <pc:spChg chg="mod">
          <ac:chgData name="Kimel, Stephen" userId="58dc5914-4480-46d2-b269-6118ec117129" providerId="ADAL" clId="{126F80E8-BF1F-4D5C-B250-D7B53E63D495}" dt="2020-09-29T19:28:22.174" v="0"/>
          <ac:spMkLst>
            <pc:docMk/>
            <pc:sldMk cId="1824785233" sldId="272"/>
            <ac:spMk id="5" creationId="{1A4CAEB1-6FCE-4DC2-8594-1D245A16A460}"/>
          </ac:spMkLst>
        </pc:spChg>
        <pc:spChg chg="del mod">
          <ac:chgData name="Kimel, Stephen" userId="58dc5914-4480-46d2-b269-6118ec117129" providerId="ADAL" clId="{126F80E8-BF1F-4D5C-B250-D7B53E63D495}" dt="2020-09-29T19:29:48.431" v="47" actId="478"/>
          <ac:spMkLst>
            <pc:docMk/>
            <pc:sldMk cId="1824785233" sldId="272"/>
            <ac:spMk id="6" creationId="{9A5EFF7F-1A8E-4D99-BF25-3D6FE38ECE8F}"/>
          </ac:spMkLst>
        </pc:spChg>
      </pc:sldChg>
      <pc:sldChg chg="delSp modSp mod">
        <pc:chgData name="Kimel, Stephen" userId="58dc5914-4480-46d2-b269-6118ec117129" providerId="ADAL" clId="{126F80E8-BF1F-4D5C-B250-D7B53E63D495}" dt="2020-09-29T19:29:43.461" v="45" actId="478"/>
        <pc:sldMkLst>
          <pc:docMk/>
          <pc:sldMk cId="357820261" sldId="273"/>
        </pc:sldMkLst>
        <pc:spChg chg="mod">
          <ac:chgData name="Kimel, Stephen" userId="58dc5914-4480-46d2-b269-6118ec117129" providerId="ADAL" clId="{126F80E8-BF1F-4D5C-B250-D7B53E63D495}" dt="2020-09-29T19:28:22.174" v="0"/>
          <ac:spMkLst>
            <pc:docMk/>
            <pc:sldMk cId="357820261" sldId="273"/>
            <ac:spMk id="2" creationId="{E3755221-B4E4-490B-80A3-5A0B997E0BBA}"/>
          </ac:spMkLst>
        </pc:spChg>
        <pc:spChg chg="mod">
          <ac:chgData name="Kimel, Stephen" userId="58dc5914-4480-46d2-b269-6118ec117129" providerId="ADAL" clId="{126F80E8-BF1F-4D5C-B250-D7B53E63D495}" dt="2020-09-29T19:28:22.174" v="0"/>
          <ac:spMkLst>
            <pc:docMk/>
            <pc:sldMk cId="357820261" sldId="273"/>
            <ac:spMk id="3" creationId="{9A5469C2-E9F8-44BE-9C10-5FF603BFA11D}"/>
          </ac:spMkLst>
        </pc:spChg>
        <pc:spChg chg="mod">
          <ac:chgData name="Kimel, Stephen" userId="58dc5914-4480-46d2-b269-6118ec117129" providerId="ADAL" clId="{126F80E8-BF1F-4D5C-B250-D7B53E63D495}" dt="2020-09-29T19:28:22.174" v="0"/>
          <ac:spMkLst>
            <pc:docMk/>
            <pc:sldMk cId="357820261" sldId="273"/>
            <ac:spMk id="4" creationId="{C27943CC-FBF7-4508-A509-2145D5C420F8}"/>
          </ac:spMkLst>
        </pc:spChg>
        <pc:spChg chg="del mod">
          <ac:chgData name="Kimel, Stephen" userId="58dc5914-4480-46d2-b269-6118ec117129" providerId="ADAL" clId="{126F80E8-BF1F-4D5C-B250-D7B53E63D495}" dt="2020-09-29T19:29:43.461" v="45" actId="478"/>
          <ac:spMkLst>
            <pc:docMk/>
            <pc:sldMk cId="357820261" sldId="273"/>
            <ac:spMk id="5" creationId="{39BE16A5-8D93-4E9F-A52E-33D08D27482C}"/>
          </ac:spMkLst>
        </pc:spChg>
      </pc:sldChg>
      <pc:sldChg chg="delSp modSp mod">
        <pc:chgData name="Kimel, Stephen" userId="58dc5914-4480-46d2-b269-6118ec117129" providerId="ADAL" clId="{126F80E8-BF1F-4D5C-B250-D7B53E63D495}" dt="2020-09-29T19:29:46.640" v="46" actId="478"/>
        <pc:sldMkLst>
          <pc:docMk/>
          <pc:sldMk cId="3979022329" sldId="274"/>
        </pc:sldMkLst>
        <pc:spChg chg="mod">
          <ac:chgData name="Kimel, Stephen" userId="58dc5914-4480-46d2-b269-6118ec117129" providerId="ADAL" clId="{126F80E8-BF1F-4D5C-B250-D7B53E63D495}" dt="2020-09-29T19:28:22.174" v="0"/>
          <ac:spMkLst>
            <pc:docMk/>
            <pc:sldMk cId="3979022329" sldId="274"/>
            <ac:spMk id="2" creationId="{57FBABB5-22B2-411C-948B-3BE690994353}"/>
          </ac:spMkLst>
        </pc:spChg>
        <pc:spChg chg="mod">
          <ac:chgData name="Kimel, Stephen" userId="58dc5914-4480-46d2-b269-6118ec117129" providerId="ADAL" clId="{126F80E8-BF1F-4D5C-B250-D7B53E63D495}" dt="2020-09-29T19:28:22.174" v="0"/>
          <ac:spMkLst>
            <pc:docMk/>
            <pc:sldMk cId="3979022329" sldId="274"/>
            <ac:spMk id="3" creationId="{5346863A-AB95-4DEA-BF17-D6DBAB7AF297}"/>
          </ac:spMkLst>
        </pc:spChg>
        <pc:spChg chg="mod">
          <ac:chgData name="Kimel, Stephen" userId="58dc5914-4480-46d2-b269-6118ec117129" providerId="ADAL" clId="{126F80E8-BF1F-4D5C-B250-D7B53E63D495}" dt="2020-09-29T19:28:22.174" v="0"/>
          <ac:spMkLst>
            <pc:docMk/>
            <pc:sldMk cId="3979022329" sldId="274"/>
            <ac:spMk id="4" creationId="{32211618-5027-4BFB-8D5F-3F461E9E6CD3}"/>
          </ac:spMkLst>
        </pc:spChg>
        <pc:spChg chg="del mod">
          <ac:chgData name="Kimel, Stephen" userId="58dc5914-4480-46d2-b269-6118ec117129" providerId="ADAL" clId="{126F80E8-BF1F-4D5C-B250-D7B53E63D495}" dt="2020-09-29T19:29:46.640" v="46" actId="478"/>
          <ac:spMkLst>
            <pc:docMk/>
            <pc:sldMk cId="3979022329" sldId="274"/>
            <ac:spMk id="5" creationId="{3819AE1D-80B8-4825-9F4C-C1192FC007DB}"/>
          </ac:spMkLst>
        </pc:spChg>
      </pc:sldChg>
      <pc:sldChg chg="delSp modSp mod">
        <pc:chgData name="Kimel, Stephen" userId="58dc5914-4480-46d2-b269-6118ec117129" providerId="ADAL" clId="{126F80E8-BF1F-4D5C-B250-D7B53E63D495}" dt="2020-09-29T19:29:51.061" v="48" actId="478"/>
        <pc:sldMkLst>
          <pc:docMk/>
          <pc:sldMk cId="4231883225" sldId="275"/>
        </pc:sldMkLst>
        <pc:spChg chg="mod">
          <ac:chgData name="Kimel, Stephen" userId="58dc5914-4480-46d2-b269-6118ec117129" providerId="ADAL" clId="{126F80E8-BF1F-4D5C-B250-D7B53E63D495}" dt="2020-09-29T19:28:22.174" v="0"/>
          <ac:spMkLst>
            <pc:docMk/>
            <pc:sldMk cId="4231883225" sldId="275"/>
            <ac:spMk id="2" creationId="{1103BE56-6A21-4A52-985B-90B432508CDD}"/>
          </ac:spMkLst>
        </pc:spChg>
        <pc:spChg chg="mod">
          <ac:chgData name="Kimel, Stephen" userId="58dc5914-4480-46d2-b269-6118ec117129" providerId="ADAL" clId="{126F80E8-BF1F-4D5C-B250-D7B53E63D495}" dt="2020-09-29T19:28:22.174" v="0"/>
          <ac:spMkLst>
            <pc:docMk/>
            <pc:sldMk cId="4231883225" sldId="275"/>
            <ac:spMk id="3" creationId="{42B7F2AD-5C19-4C09-8C99-885988028009}"/>
          </ac:spMkLst>
        </pc:spChg>
        <pc:spChg chg="mod">
          <ac:chgData name="Kimel, Stephen" userId="58dc5914-4480-46d2-b269-6118ec117129" providerId="ADAL" clId="{126F80E8-BF1F-4D5C-B250-D7B53E63D495}" dt="2020-09-29T19:28:22.174" v="0"/>
          <ac:spMkLst>
            <pc:docMk/>
            <pc:sldMk cId="4231883225" sldId="275"/>
            <ac:spMk id="4" creationId="{AA9F2DAC-9EE4-4612-8327-35349A56FCEC}"/>
          </ac:spMkLst>
        </pc:spChg>
        <pc:spChg chg="mod">
          <ac:chgData name="Kimel, Stephen" userId="58dc5914-4480-46d2-b269-6118ec117129" providerId="ADAL" clId="{126F80E8-BF1F-4D5C-B250-D7B53E63D495}" dt="2020-09-29T19:28:22.174" v="0"/>
          <ac:spMkLst>
            <pc:docMk/>
            <pc:sldMk cId="4231883225" sldId="275"/>
            <ac:spMk id="5" creationId="{48094F29-3CA7-4C58-A44F-8137F976A484}"/>
          </ac:spMkLst>
        </pc:spChg>
        <pc:spChg chg="del mod">
          <ac:chgData name="Kimel, Stephen" userId="58dc5914-4480-46d2-b269-6118ec117129" providerId="ADAL" clId="{126F80E8-BF1F-4D5C-B250-D7B53E63D495}" dt="2020-09-29T19:29:51.061" v="48" actId="478"/>
          <ac:spMkLst>
            <pc:docMk/>
            <pc:sldMk cId="4231883225" sldId="275"/>
            <ac:spMk id="6" creationId="{1AE80943-5A02-4DDE-BC65-3BEE480426F3}"/>
          </ac:spMkLst>
        </pc:spChg>
      </pc:sldChg>
      <pc:sldChg chg="delSp modSp mod">
        <pc:chgData name="Kimel, Stephen" userId="58dc5914-4480-46d2-b269-6118ec117129" providerId="ADAL" clId="{126F80E8-BF1F-4D5C-B250-D7B53E63D495}" dt="2020-09-29T19:29:52.900" v="49" actId="478"/>
        <pc:sldMkLst>
          <pc:docMk/>
          <pc:sldMk cId="3711304994" sldId="276"/>
        </pc:sldMkLst>
        <pc:spChg chg="mod">
          <ac:chgData name="Kimel, Stephen" userId="58dc5914-4480-46d2-b269-6118ec117129" providerId="ADAL" clId="{126F80E8-BF1F-4D5C-B250-D7B53E63D495}" dt="2020-09-29T19:28:22.174" v="0"/>
          <ac:spMkLst>
            <pc:docMk/>
            <pc:sldMk cId="3711304994" sldId="276"/>
            <ac:spMk id="2" creationId="{E5D3CC72-ACAF-4057-928F-C8830F63DE6F}"/>
          </ac:spMkLst>
        </pc:spChg>
        <pc:spChg chg="mod">
          <ac:chgData name="Kimel, Stephen" userId="58dc5914-4480-46d2-b269-6118ec117129" providerId="ADAL" clId="{126F80E8-BF1F-4D5C-B250-D7B53E63D495}" dt="2020-09-29T19:28:22.174" v="0"/>
          <ac:spMkLst>
            <pc:docMk/>
            <pc:sldMk cId="3711304994" sldId="276"/>
            <ac:spMk id="4" creationId="{E961EC25-0969-4C56-8CD9-A8B61F1BAA45}"/>
          </ac:spMkLst>
        </pc:spChg>
        <pc:spChg chg="mod">
          <ac:chgData name="Kimel, Stephen" userId="58dc5914-4480-46d2-b269-6118ec117129" providerId="ADAL" clId="{126F80E8-BF1F-4D5C-B250-D7B53E63D495}" dt="2020-09-29T19:28:22.174" v="0"/>
          <ac:spMkLst>
            <pc:docMk/>
            <pc:sldMk cId="3711304994" sldId="276"/>
            <ac:spMk id="5" creationId="{083C6B95-61AB-497A-8AFE-18D976325705}"/>
          </ac:spMkLst>
        </pc:spChg>
        <pc:spChg chg="del mod">
          <ac:chgData name="Kimel, Stephen" userId="58dc5914-4480-46d2-b269-6118ec117129" providerId="ADAL" clId="{126F80E8-BF1F-4D5C-B250-D7B53E63D495}" dt="2020-09-29T19:29:52.900" v="49" actId="478"/>
          <ac:spMkLst>
            <pc:docMk/>
            <pc:sldMk cId="3711304994" sldId="276"/>
            <ac:spMk id="6" creationId="{86C58776-EDC8-46DE-AEEB-25F21C4B1095}"/>
          </ac:spMkLst>
        </pc:spChg>
        <pc:spChg chg="mod">
          <ac:chgData name="Kimel, Stephen" userId="58dc5914-4480-46d2-b269-6118ec117129" providerId="ADAL" clId="{126F80E8-BF1F-4D5C-B250-D7B53E63D495}" dt="2020-09-29T19:28:22.174" v="0"/>
          <ac:spMkLst>
            <pc:docMk/>
            <pc:sldMk cId="3711304994" sldId="276"/>
            <ac:spMk id="8" creationId="{7E43B2D2-25C9-4E25-819E-46949D658608}"/>
          </ac:spMkLst>
        </pc:spChg>
      </pc:sldChg>
      <pc:sldChg chg="delSp modSp mod">
        <pc:chgData name="Kimel, Stephen" userId="58dc5914-4480-46d2-b269-6118ec117129" providerId="ADAL" clId="{126F80E8-BF1F-4D5C-B250-D7B53E63D495}" dt="2020-09-29T19:29:54.681" v="50" actId="478"/>
        <pc:sldMkLst>
          <pc:docMk/>
          <pc:sldMk cId="358490028" sldId="277"/>
        </pc:sldMkLst>
        <pc:spChg chg="mod">
          <ac:chgData name="Kimel, Stephen" userId="58dc5914-4480-46d2-b269-6118ec117129" providerId="ADAL" clId="{126F80E8-BF1F-4D5C-B250-D7B53E63D495}" dt="2020-09-29T19:28:22.174" v="0"/>
          <ac:spMkLst>
            <pc:docMk/>
            <pc:sldMk cId="358490028" sldId="277"/>
            <ac:spMk id="2" creationId="{ED0B05F5-58FA-4596-BF87-B6FDD4FE0DCC}"/>
          </ac:spMkLst>
        </pc:spChg>
        <pc:spChg chg="mod">
          <ac:chgData name="Kimel, Stephen" userId="58dc5914-4480-46d2-b269-6118ec117129" providerId="ADAL" clId="{126F80E8-BF1F-4D5C-B250-D7B53E63D495}" dt="2020-09-29T19:28:22.174" v="0"/>
          <ac:spMkLst>
            <pc:docMk/>
            <pc:sldMk cId="358490028" sldId="277"/>
            <ac:spMk id="3" creationId="{6F24688F-0DEA-4126-8E90-4441829FA68B}"/>
          </ac:spMkLst>
        </pc:spChg>
        <pc:spChg chg="mod">
          <ac:chgData name="Kimel, Stephen" userId="58dc5914-4480-46d2-b269-6118ec117129" providerId="ADAL" clId="{126F80E8-BF1F-4D5C-B250-D7B53E63D495}" dt="2020-09-29T19:28:22.174" v="0"/>
          <ac:spMkLst>
            <pc:docMk/>
            <pc:sldMk cId="358490028" sldId="277"/>
            <ac:spMk id="4" creationId="{7BDBA1B5-9B72-4155-B137-53A6A1B89F16}"/>
          </ac:spMkLst>
        </pc:spChg>
        <pc:spChg chg="del mod">
          <ac:chgData name="Kimel, Stephen" userId="58dc5914-4480-46d2-b269-6118ec117129" providerId="ADAL" clId="{126F80E8-BF1F-4D5C-B250-D7B53E63D495}" dt="2020-09-29T19:29:54.681" v="50" actId="478"/>
          <ac:spMkLst>
            <pc:docMk/>
            <pc:sldMk cId="358490028" sldId="277"/>
            <ac:spMk id="5" creationId="{26A260CC-BCCD-43EC-B196-2ABB0E4AB7EE}"/>
          </ac:spMkLst>
        </pc:spChg>
      </pc:sldChg>
      <pc:sldChg chg="delSp modSp mod">
        <pc:chgData name="Kimel, Stephen" userId="58dc5914-4480-46d2-b269-6118ec117129" providerId="ADAL" clId="{126F80E8-BF1F-4D5C-B250-D7B53E63D495}" dt="2020-09-29T19:29:56.691" v="51" actId="478"/>
        <pc:sldMkLst>
          <pc:docMk/>
          <pc:sldMk cId="3061707638" sldId="278"/>
        </pc:sldMkLst>
        <pc:spChg chg="mod">
          <ac:chgData name="Kimel, Stephen" userId="58dc5914-4480-46d2-b269-6118ec117129" providerId="ADAL" clId="{126F80E8-BF1F-4D5C-B250-D7B53E63D495}" dt="2020-09-29T19:28:22.174" v="0"/>
          <ac:spMkLst>
            <pc:docMk/>
            <pc:sldMk cId="3061707638" sldId="278"/>
            <ac:spMk id="2" creationId="{B99693B6-A974-4D2E-81AA-E526CB53CA46}"/>
          </ac:spMkLst>
        </pc:spChg>
        <pc:spChg chg="mod">
          <ac:chgData name="Kimel, Stephen" userId="58dc5914-4480-46d2-b269-6118ec117129" providerId="ADAL" clId="{126F80E8-BF1F-4D5C-B250-D7B53E63D495}" dt="2020-09-29T19:28:22.174" v="0"/>
          <ac:spMkLst>
            <pc:docMk/>
            <pc:sldMk cId="3061707638" sldId="278"/>
            <ac:spMk id="3" creationId="{6E5798B5-78B4-4BF2-8BA1-F4E803B13F25}"/>
          </ac:spMkLst>
        </pc:spChg>
        <pc:spChg chg="mod">
          <ac:chgData name="Kimel, Stephen" userId="58dc5914-4480-46d2-b269-6118ec117129" providerId="ADAL" clId="{126F80E8-BF1F-4D5C-B250-D7B53E63D495}" dt="2020-09-29T19:28:22.174" v="0"/>
          <ac:spMkLst>
            <pc:docMk/>
            <pc:sldMk cId="3061707638" sldId="278"/>
            <ac:spMk id="4" creationId="{76C8627F-ECED-4426-885F-C82DE555F43D}"/>
          </ac:spMkLst>
        </pc:spChg>
        <pc:spChg chg="mod">
          <ac:chgData name="Kimel, Stephen" userId="58dc5914-4480-46d2-b269-6118ec117129" providerId="ADAL" clId="{126F80E8-BF1F-4D5C-B250-D7B53E63D495}" dt="2020-09-29T19:28:22.174" v="0"/>
          <ac:spMkLst>
            <pc:docMk/>
            <pc:sldMk cId="3061707638" sldId="278"/>
            <ac:spMk id="5" creationId="{EAC06AC2-D8D3-41C5-8C31-1164CCCE7315}"/>
          </ac:spMkLst>
        </pc:spChg>
        <pc:spChg chg="del mod">
          <ac:chgData name="Kimel, Stephen" userId="58dc5914-4480-46d2-b269-6118ec117129" providerId="ADAL" clId="{126F80E8-BF1F-4D5C-B250-D7B53E63D495}" dt="2020-09-29T19:29:56.691" v="51" actId="478"/>
          <ac:spMkLst>
            <pc:docMk/>
            <pc:sldMk cId="3061707638" sldId="278"/>
            <ac:spMk id="6" creationId="{C160CD3B-2D97-44EF-9134-9F982EC3C59F}"/>
          </ac:spMkLst>
        </pc:spChg>
      </pc:sldChg>
      <pc:sldChg chg="delSp modSp mod">
        <pc:chgData name="Kimel, Stephen" userId="58dc5914-4480-46d2-b269-6118ec117129" providerId="ADAL" clId="{126F80E8-BF1F-4D5C-B250-D7B53E63D495}" dt="2020-09-29T19:29:58.671" v="52" actId="478"/>
        <pc:sldMkLst>
          <pc:docMk/>
          <pc:sldMk cId="4238513778" sldId="279"/>
        </pc:sldMkLst>
        <pc:spChg chg="mod">
          <ac:chgData name="Kimel, Stephen" userId="58dc5914-4480-46d2-b269-6118ec117129" providerId="ADAL" clId="{126F80E8-BF1F-4D5C-B250-D7B53E63D495}" dt="2020-09-29T19:28:22.174" v="0"/>
          <ac:spMkLst>
            <pc:docMk/>
            <pc:sldMk cId="4238513778" sldId="279"/>
            <ac:spMk id="2" creationId="{301E5045-3BA1-4ADA-BCEC-F4FE28580173}"/>
          </ac:spMkLst>
        </pc:spChg>
        <pc:spChg chg="mod">
          <ac:chgData name="Kimel, Stephen" userId="58dc5914-4480-46d2-b269-6118ec117129" providerId="ADAL" clId="{126F80E8-BF1F-4D5C-B250-D7B53E63D495}" dt="2020-09-29T19:28:22.174" v="0"/>
          <ac:spMkLst>
            <pc:docMk/>
            <pc:sldMk cId="4238513778" sldId="279"/>
            <ac:spMk id="3" creationId="{30A8232A-749C-4565-A716-3F8885B37B69}"/>
          </ac:spMkLst>
        </pc:spChg>
        <pc:spChg chg="mod">
          <ac:chgData name="Kimel, Stephen" userId="58dc5914-4480-46d2-b269-6118ec117129" providerId="ADAL" clId="{126F80E8-BF1F-4D5C-B250-D7B53E63D495}" dt="2020-09-29T19:28:22.174" v="0"/>
          <ac:spMkLst>
            <pc:docMk/>
            <pc:sldMk cId="4238513778" sldId="279"/>
            <ac:spMk id="4" creationId="{71DD4209-66D9-4A09-A373-1CD12114E4FA}"/>
          </ac:spMkLst>
        </pc:spChg>
        <pc:spChg chg="mod">
          <ac:chgData name="Kimel, Stephen" userId="58dc5914-4480-46d2-b269-6118ec117129" providerId="ADAL" clId="{126F80E8-BF1F-4D5C-B250-D7B53E63D495}" dt="2020-09-29T19:28:22.174" v="0"/>
          <ac:spMkLst>
            <pc:docMk/>
            <pc:sldMk cId="4238513778" sldId="279"/>
            <ac:spMk id="5" creationId="{52BFFCE2-A707-4B64-9568-DC8EC3223A70}"/>
          </ac:spMkLst>
        </pc:spChg>
        <pc:spChg chg="del mod">
          <ac:chgData name="Kimel, Stephen" userId="58dc5914-4480-46d2-b269-6118ec117129" providerId="ADAL" clId="{126F80E8-BF1F-4D5C-B250-D7B53E63D495}" dt="2020-09-29T19:29:58.671" v="52" actId="478"/>
          <ac:spMkLst>
            <pc:docMk/>
            <pc:sldMk cId="4238513778" sldId="279"/>
            <ac:spMk id="6" creationId="{2AAB0A56-FE51-4C28-BB2E-27A24F62A503}"/>
          </ac:spMkLst>
        </pc:spChg>
      </pc:sldChg>
      <pc:sldChg chg="delSp modSp mod">
        <pc:chgData name="Kimel, Stephen" userId="58dc5914-4480-46d2-b269-6118ec117129" providerId="ADAL" clId="{126F80E8-BF1F-4D5C-B250-D7B53E63D495}" dt="2020-09-29T19:29:25.270" v="39" actId="478"/>
        <pc:sldMkLst>
          <pc:docMk/>
          <pc:sldMk cId="1318668660" sldId="280"/>
        </pc:sldMkLst>
        <pc:spChg chg="mod">
          <ac:chgData name="Kimel, Stephen" userId="58dc5914-4480-46d2-b269-6118ec117129" providerId="ADAL" clId="{126F80E8-BF1F-4D5C-B250-D7B53E63D495}" dt="2020-09-29T19:28:22.174" v="0"/>
          <ac:spMkLst>
            <pc:docMk/>
            <pc:sldMk cId="1318668660" sldId="280"/>
            <ac:spMk id="2" creationId="{CCE050F5-0E03-479F-8EFF-3511ACEEE085}"/>
          </ac:spMkLst>
        </pc:spChg>
        <pc:spChg chg="mod">
          <ac:chgData name="Kimel, Stephen" userId="58dc5914-4480-46d2-b269-6118ec117129" providerId="ADAL" clId="{126F80E8-BF1F-4D5C-B250-D7B53E63D495}" dt="2020-09-29T19:28:22.174" v="0"/>
          <ac:spMkLst>
            <pc:docMk/>
            <pc:sldMk cId="1318668660" sldId="280"/>
            <ac:spMk id="3" creationId="{BE7C43EB-41A5-4791-9F67-C854647BD9E4}"/>
          </ac:spMkLst>
        </pc:spChg>
        <pc:spChg chg="mod">
          <ac:chgData name="Kimel, Stephen" userId="58dc5914-4480-46d2-b269-6118ec117129" providerId="ADAL" clId="{126F80E8-BF1F-4D5C-B250-D7B53E63D495}" dt="2020-09-29T19:28:22.174" v="0"/>
          <ac:spMkLst>
            <pc:docMk/>
            <pc:sldMk cId="1318668660" sldId="280"/>
            <ac:spMk id="4" creationId="{998D3440-2DE5-4368-A9CA-6C55B1C1146E}"/>
          </ac:spMkLst>
        </pc:spChg>
        <pc:spChg chg="del mod">
          <ac:chgData name="Kimel, Stephen" userId="58dc5914-4480-46d2-b269-6118ec117129" providerId="ADAL" clId="{126F80E8-BF1F-4D5C-B250-D7B53E63D495}" dt="2020-09-29T19:29:25.270" v="39" actId="478"/>
          <ac:spMkLst>
            <pc:docMk/>
            <pc:sldMk cId="1318668660" sldId="280"/>
            <ac:spMk id="5" creationId="{BE36C631-0FD1-4283-B0B3-1E252C0CECDE}"/>
          </ac:spMkLst>
        </pc:spChg>
      </pc:sldChg>
      <pc:sldMasterChg chg="modSldLayout">
        <pc:chgData name="Kimel, Stephen" userId="58dc5914-4480-46d2-b269-6118ec117129" providerId="ADAL" clId="{126F80E8-BF1F-4D5C-B250-D7B53E63D495}" dt="2020-09-29T19:28:40.490" v="10" actId="478"/>
        <pc:sldMasterMkLst>
          <pc:docMk/>
          <pc:sldMasterMk cId="1745869242" sldId="2147483683"/>
        </pc:sldMasterMkLst>
        <pc:sldLayoutChg chg="delSp mod">
          <pc:chgData name="Kimel, Stephen" userId="58dc5914-4480-46d2-b269-6118ec117129" providerId="ADAL" clId="{126F80E8-BF1F-4D5C-B250-D7B53E63D495}" dt="2020-09-29T19:28:27.240" v="2" actId="478"/>
          <pc:sldLayoutMkLst>
            <pc:docMk/>
            <pc:sldMasterMk cId="1745869242" sldId="2147483683"/>
            <pc:sldLayoutMk cId="788223613" sldId="2147483695"/>
          </pc:sldLayoutMkLst>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2" creationId="{00000000-0000-0000-0000-000000000000}"/>
            </ac:spMkLst>
          </pc:spChg>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5" creationId="{00000000-0000-0000-0000-000000000000}"/>
            </ac:spMkLst>
          </pc:spChg>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10" creationId="{00000000-0000-0000-0000-000000000000}"/>
            </ac:spMkLst>
          </pc:spChg>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15" creationId="{00000000-0000-0000-0000-000000000000}"/>
            </ac:spMkLst>
          </pc:spChg>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16" creationId="{00000000-0000-0000-0000-000000000000}"/>
            </ac:spMkLst>
          </pc:spChg>
          <pc:spChg chg="del">
            <ac:chgData name="Kimel, Stephen" userId="58dc5914-4480-46d2-b269-6118ec117129" providerId="ADAL" clId="{126F80E8-BF1F-4D5C-B250-D7B53E63D495}" dt="2020-09-29T19:28:26.130" v="1" actId="478"/>
            <ac:spMkLst>
              <pc:docMk/>
              <pc:sldMasterMk cId="1745869242" sldId="2147483683"/>
              <pc:sldLayoutMk cId="788223613" sldId="2147483695"/>
              <ac:spMk id="25" creationId="{00000000-0000-0000-0000-000000000000}"/>
            </ac:spMkLst>
          </pc:spChg>
          <pc:grpChg chg="del">
            <ac:chgData name="Kimel, Stephen" userId="58dc5914-4480-46d2-b269-6118ec117129" providerId="ADAL" clId="{126F80E8-BF1F-4D5C-B250-D7B53E63D495}" dt="2020-09-29T19:28:27.240" v="2" actId="478"/>
            <ac:grpSpMkLst>
              <pc:docMk/>
              <pc:sldMasterMk cId="1745869242" sldId="2147483683"/>
              <pc:sldLayoutMk cId="788223613" sldId="2147483695"/>
              <ac:grpSpMk id="11" creationId="{A2B401C0-FAD9-4B0E-B809-84C34B2AF070}"/>
            </ac:grpSpMkLst>
          </pc:grpChg>
          <pc:picChg chg="del">
            <ac:chgData name="Kimel, Stephen" userId="58dc5914-4480-46d2-b269-6118ec117129" providerId="ADAL" clId="{126F80E8-BF1F-4D5C-B250-D7B53E63D495}" dt="2020-09-29T19:28:26.130" v="1" actId="478"/>
            <ac:picMkLst>
              <pc:docMk/>
              <pc:sldMasterMk cId="1745869242" sldId="2147483683"/>
              <pc:sldLayoutMk cId="788223613" sldId="2147483695"/>
              <ac:picMk id="12" creationId="{3A8C32CF-CE42-4CC7-A1AD-548B295F266E}"/>
            </ac:picMkLst>
          </pc:picChg>
        </pc:sldLayoutChg>
        <pc:sldLayoutChg chg="delSp mod">
          <pc:chgData name="Kimel, Stephen" userId="58dc5914-4480-46d2-b269-6118ec117129" providerId="ADAL" clId="{126F80E8-BF1F-4D5C-B250-D7B53E63D495}" dt="2020-09-29T19:28:32.327" v="6" actId="478"/>
          <pc:sldLayoutMkLst>
            <pc:docMk/>
            <pc:sldMasterMk cId="1745869242" sldId="2147483683"/>
            <pc:sldLayoutMk cId="586893768" sldId="2147483696"/>
          </pc:sldLayoutMkLst>
          <pc:spChg chg="del">
            <ac:chgData name="Kimel, Stephen" userId="58dc5914-4480-46d2-b269-6118ec117129" providerId="ADAL" clId="{126F80E8-BF1F-4D5C-B250-D7B53E63D495}" dt="2020-09-29T19:28:31.070" v="5" actId="478"/>
            <ac:spMkLst>
              <pc:docMk/>
              <pc:sldMasterMk cId="1745869242" sldId="2147483683"/>
              <pc:sldLayoutMk cId="586893768" sldId="2147483696"/>
              <ac:spMk id="10" creationId="{00000000-0000-0000-0000-000000000000}"/>
            </ac:spMkLst>
          </pc:spChg>
          <pc:picChg chg="del">
            <ac:chgData name="Kimel, Stephen" userId="58dc5914-4480-46d2-b269-6118ec117129" providerId="ADAL" clId="{126F80E8-BF1F-4D5C-B250-D7B53E63D495}" dt="2020-09-29T19:28:29.260" v="3" actId="478"/>
            <ac:picMkLst>
              <pc:docMk/>
              <pc:sldMasterMk cId="1745869242" sldId="2147483683"/>
              <pc:sldLayoutMk cId="586893768" sldId="2147483696"/>
              <ac:picMk id="9" creationId="{288716FB-C701-449A-8043-5F0611D035DF}"/>
            </ac:picMkLst>
          </pc:picChg>
          <pc:picChg chg="del">
            <ac:chgData name="Kimel, Stephen" userId="58dc5914-4480-46d2-b269-6118ec117129" providerId="ADAL" clId="{126F80E8-BF1F-4D5C-B250-D7B53E63D495}" dt="2020-09-29T19:28:32.327" v="6" actId="478"/>
            <ac:picMkLst>
              <pc:docMk/>
              <pc:sldMasterMk cId="1745869242" sldId="2147483683"/>
              <pc:sldLayoutMk cId="586893768" sldId="2147483696"/>
              <ac:picMk id="13" creationId="{00000000-0000-0000-0000-000000000000}"/>
            </ac:picMkLst>
          </pc:picChg>
          <pc:picChg chg="del">
            <ac:chgData name="Kimel, Stephen" userId="58dc5914-4480-46d2-b269-6118ec117129" providerId="ADAL" clId="{126F80E8-BF1F-4D5C-B250-D7B53E63D495}" dt="2020-09-29T19:28:29.570" v="4" actId="478"/>
            <ac:picMkLst>
              <pc:docMk/>
              <pc:sldMasterMk cId="1745869242" sldId="2147483683"/>
              <pc:sldLayoutMk cId="586893768" sldId="2147483696"/>
              <ac:picMk id="14" creationId="{60A3E5A4-8CB8-4966-9F87-6858B161407D}"/>
            </ac:picMkLst>
          </pc:picChg>
        </pc:sldLayoutChg>
        <pc:sldLayoutChg chg="delSp mod">
          <pc:chgData name="Kimel, Stephen" userId="58dc5914-4480-46d2-b269-6118ec117129" providerId="ADAL" clId="{126F80E8-BF1F-4D5C-B250-D7B53E63D495}" dt="2020-09-29T19:28:36.410" v="8" actId="478"/>
          <pc:sldLayoutMkLst>
            <pc:docMk/>
            <pc:sldMasterMk cId="1745869242" sldId="2147483683"/>
            <pc:sldLayoutMk cId="2003434657" sldId="2147483697"/>
          </pc:sldLayoutMkLst>
          <pc:spChg chg="del">
            <ac:chgData name="Kimel, Stephen" userId="58dc5914-4480-46d2-b269-6118ec117129" providerId="ADAL" clId="{126F80E8-BF1F-4D5C-B250-D7B53E63D495}" dt="2020-09-29T19:28:34.590" v="7" actId="478"/>
            <ac:spMkLst>
              <pc:docMk/>
              <pc:sldMasterMk cId="1745869242" sldId="2147483683"/>
              <pc:sldLayoutMk cId="2003434657" sldId="2147483697"/>
              <ac:spMk id="8" creationId="{00000000-0000-0000-0000-000000000000}"/>
            </ac:spMkLst>
          </pc:spChg>
          <pc:picChg chg="del">
            <ac:chgData name="Kimel, Stephen" userId="58dc5914-4480-46d2-b269-6118ec117129" providerId="ADAL" clId="{126F80E8-BF1F-4D5C-B250-D7B53E63D495}" dt="2020-09-29T19:28:36.410" v="8" actId="478"/>
            <ac:picMkLst>
              <pc:docMk/>
              <pc:sldMasterMk cId="1745869242" sldId="2147483683"/>
              <pc:sldLayoutMk cId="2003434657" sldId="2147483697"/>
              <ac:picMk id="9" creationId="{00000000-0000-0000-0000-000000000000}"/>
            </ac:picMkLst>
          </pc:picChg>
        </pc:sldLayoutChg>
        <pc:sldLayoutChg chg="delSp mod">
          <pc:chgData name="Kimel, Stephen" userId="58dc5914-4480-46d2-b269-6118ec117129" providerId="ADAL" clId="{126F80E8-BF1F-4D5C-B250-D7B53E63D495}" dt="2020-09-29T19:28:40.490" v="10" actId="478"/>
          <pc:sldLayoutMkLst>
            <pc:docMk/>
            <pc:sldMasterMk cId="1745869242" sldId="2147483683"/>
            <pc:sldLayoutMk cId="478207989" sldId="2147483698"/>
          </pc:sldLayoutMkLst>
          <pc:spChg chg="del">
            <ac:chgData name="Kimel, Stephen" userId="58dc5914-4480-46d2-b269-6118ec117129" providerId="ADAL" clId="{126F80E8-BF1F-4D5C-B250-D7B53E63D495}" dt="2020-09-29T19:28:39.520" v="9" actId="478"/>
            <ac:spMkLst>
              <pc:docMk/>
              <pc:sldMasterMk cId="1745869242" sldId="2147483683"/>
              <pc:sldLayoutMk cId="478207989" sldId="2147483698"/>
              <ac:spMk id="9" creationId="{00000000-0000-0000-0000-000000000000}"/>
            </ac:spMkLst>
          </pc:spChg>
          <pc:picChg chg="del">
            <ac:chgData name="Kimel, Stephen" userId="58dc5914-4480-46d2-b269-6118ec117129" providerId="ADAL" clId="{126F80E8-BF1F-4D5C-B250-D7B53E63D495}" dt="2020-09-29T19:28:40.490" v="10" actId="478"/>
            <ac:picMkLst>
              <pc:docMk/>
              <pc:sldMasterMk cId="1745869242" sldId="2147483683"/>
              <pc:sldLayoutMk cId="478207989" sldId="2147483698"/>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 a nonparametric density function on these data (with a </a:t>
            </a:r>
            <a:r>
              <a:rPr lang="en-US" dirty="0">
                <a:effectLst/>
              </a:rPr>
              <a:t>log10</a:t>
            </a:r>
            <a:r>
              <a:rPr lang="en-US" dirty="0"/>
              <a:t> transformation) </a:t>
            </a:r>
          </a:p>
        </p:txBody>
      </p:sp>
      <p:sp>
        <p:nvSpPr>
          <p:cNvPr id="4" name="Slide Number Placeholder 3"/>
          <p:cNvSpPr>
            <a:spLocks noGrp="1"/>
          </p:cNvSpPr>
          <p:nvPr>
            <p:ph type="sldNum" sz="quarter" idx="5"/>
          </p:nvPr>
        </p:nvSpPr>
        <p:spPr/>
        <p:txBody>
          <a:bodyPr/>
          <a:lstStyle/>
          <a:p>
            <a:fld id="{12781458-47FD-4486-9F05-7327C73883F5}" type="slidenum">
              <a:rPr lang="en-US" smtClean="0"/>
              <a:t>5</a:t>
            </a:fld>
            <a:endParaRPr lang="en-US" dirty="0"/>
          </a:p>
        </p:txBody>
      </p:sp>
    </p:spTree>
    <p:extLst>
      <p:ext uri="{BB962C8B-B14F-4D97-AF65-F5344CB8AC3E}">
        <p14:creationId xmlns:p14="http://schemas.microsoft.com/office/powerpoint/2010/main" val="174971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0.02738</a:t>
            </a:r>
            <a:r>
              <a:rPr lang="en-US" dirty="0"/>
              <a:t> </a:t>
            </a:r>
            <a:r>
              <a:rPr lang="en-US" sz="1200" b="0" i="0" u="none" strike="noStrike" kern="1200" dirty="0">
                <a:solidFill>
                  <a:schemeClr val="tx1"/>
                </a:solidFill>
                <a:effectLst/>
                <a:latin typeface="+mn-lt"/>
                <a:ea typeface="+mn-ea"/>
                <a:cs typeface="+mn-cs"/>
              </a:rPr>
              <a:t>0.046455</a:t>
            </a:r>
            <a:r>
              <a:rPr lang="en-US" dirty="0"/>
              <a:t> </a:t>
            </a:r>
          </a:p>
          <a:p>
            <a:r>
              <a:rPr lang="en-US" sz="1200" b="0" i="0" u="none" strike="noStrike" kern="1200" dirty="0">
                <a:solidFill>
                  <a:schemeClr val="tx1"/>
                </a:solidFill>
                <a:effectLst/>
                <a:latin typeface="+mn-lt"/>
                <a:ea typeface="+mn-ea"/>
                <a:cs typeface="+mn-cs"/>
              </a:rPr>
              <a:t>0.073835</a:t>
            </a:r>
            <a:r>
              <a:rPr lang="en-US" dirty="0"/>
              <a:t> </a:t>
            </a:r>
          </a:p>
          <a:p>
            <a:r>
              <a:rPr lang="en-US" sz="1200" b="0" i="0" u="none" strike="noStrike" kern="1200" dirty="0">
                <a:solidFill>
                  <a:schemeClr val="tx1"/>
                </a:solidFill>
                <a:effectLst/>
                <a:latin typeface="+mn-lt"/>
                <a:ea typeface="+mn-ea"/>
                <a:cs typeface="+mn-cs"/>
              </a:rPr>
              <a:t>0.370826844</a:t>
            </a:r>
            <a:r>
              <a:rPr lang="en-US" dirty="0"/>
              <a:t> </a:t>
            </a:r>
            <a:r>
              <a:rPr lang="en-US" sz="1200" b="0" i="0" u="none" strike="noStrike" kern="1200" dirty="0">
                <a:solidFill>
                  <a:schemeClr val="tx1"/>
                </a:solidFill>
                <a:effectLst/>
                <a:latin typeface="+mn-lt"/>
                <a:ea typeface="+mn-ea"/>
                <a:cs typeface="+mn-cs"/>
              </a:rPr>
              <a:t>0.629173156</a:t>
            </a:r>
            <a:r>
              <a:rPr lang="en-US" dirty="0"/>
              <a:t> </a:t>
            </a:r>
          </a:p>
        </p:txBody>
      </p:sp>
      <p:sp>
        <p:nvSpPr>
          <p:cNvPr id="4" name="Slide Number Placeholder 3"/>
          <p:cNvSpPr>
            <a:spLocks noGrp="1"/>
          </p:cNvSpPr>
          <p:nvPr>
            <p:ph type="sldNum" sz="quarter" idx="5"/>
          </p:nvPr>
        </p:nvSpPr>
        <p:spPr/>
        <p:txBody>
          <a:bodyPr/>
          <a:lstStyle/>
          <a:p>
            <a:fld id="{12781458-47FD-4486-9F05-7327C73883F5}" type="slidenum">
              <a:rPr lang="en-US" smtClean="0"/>
              <a:t>6</a:t>
            </a:fld>
            <a:endParaRPr lang="en-US" dirty="0"/>
          </a:p>
        </p:txBody>
      </p:sp>
    </p:spTree>
    <p:extLst>
      <p:ext uri="{BB962C8B-B14F-4D97-AF65-F5344CB8AC3E}">
        <p14:creationId xmlns:p14="http://schemas.microsoft.com/office/powerpoint/2010/main" val="385452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feature selection, a predictor is a particle, the collection of predictors is the material, and the set of selected features in the current arrangement of particles. To complete the analogy, time is represented by iteration number, and the change in the material’s energy is the change in the predictive performance between the current and previous iteration. This process is called </a:t>
            </a:r>
            <a:r>
              <a:rPr lang="en-US" i="1" dirty="0"/>
              <a:t>simulated annealing</a:t>
            </a:r>
            <a:r>
              <a:rPr lang="en-US" dirty="0"/>
              <a:t> </a:t>
            </a:r>
          </a:p>
        </p:txBody>
      </p:sp>
      <p:sp>
        <p:nvSpPr>
          <p:cNvPr id="4" name="Slide Number Placeholder 3"/>
          <p:cNvSpPr>
            <a:spLocks noGrp="1"/>
          </p:cNvSpPr>
          <p:nvPr>
            <p:ph type="sldNum" sz="quarter" idx="5"/>
          </p:nvPr>
        </p:nvSpPr>
        <p:spPr/>
        <p:txBody>
          <a:bodyPr/>
          <a:lstStyle/>
          <a:p>
            <a:fld id="{12781458-47FD-4486-9F05-7327C73883F5}" type="slidenum">
              <a:rPr lang="en-US" smtClean="0"/>
              <a:t>8</a:t>
            </a:fld>
            <a:endParaRPr lang="en-US" dirty="0"/>
          </a:p>
        </p:txBody>
      </p:sp>
    </p:spTree>
    <p:extLst>
      <p:ext uri="{BB962C8B-B14F-4D97-AF65-F5344CB8AC3E}">
        <p14:creationId xmlns:p14="http://schemas.microsoft.com/office/powerpoint/2010/main" val="265274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BOOK</a:t>
            </a:r>
          </a:p>
        </p:txBody>
      </p:sp>
      <p:sp>
        <p:nvSpPr>
          <p:cNvPr id="4" name="Slide Number Placeholder 3"/>
          <p:cNvSpPr>
            <a:spLocks noGrp="1"/>
          </p:cNvSpPr>
          <p:nvPr>
            <p:ph type="sldNum" sz="quarter" idx="5"/>
          </p:nvPr>
        </p:nvSpPr>
        <p:spPr/>
        <p:txBody>
          <a:bodyPr/>
          <a:lstStyle/>
          <a:p>
            <a:fld id="{12781458-47FD-4486-9F05-7327C73883F5}" type="slidenum">
              <a:rPr lang="en-US" smtClean="0"/>
              <a:t>10</a:t>
            </a:fld>
            <a:endParaRPr lang="en-US" dirty="0"/>
          </a:p>
        </p:txBody>
      </p:sp>
    </p:spTree>
    <p:extLst>
      <p:ext uri="{BB962C8B-B14F-4D97-AF65-F5344CB8AC3E}">
        <p14:creationId xmlns:p14="http://schemas.microsoft.com/office/powerpoint/2010/main" val="1739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smaller data sets, it is not uncommon for the internal performance estimates to continue to show improvements while the external estimates are flat or become worse. While the use of two levels of data splitting is less straightforward and more computationally expensive, it is the only way to understand if the selection process is overfitting.</a:t>
            </a:r>
          </a:p>
          <a:p>
            <a:r>
              <a:rPr lang="en-US" dirty="0"/>
              <a:t>Once the optimal number of search iterations is determined, the final simulated annealing search is conducted on the entire training set. As before, the same data set should not be used to create the model and estimate the performance. An internal split is still required.</a:t>
            </a:r>
          </a:p>
        </p:txBody>
      </p:sp>
      <p:sp>
        <p:nvSpPr>
          <p:cNvPr id="4" name="Slide Number Placeholder 3"/>
          <p:cNvSpPr>
            <a:spLocks noGrp="1"/>
          </p:cNvSpPr>
          <p:nvPr>
            <p:ph type="sldNum" sz="quarter" idx="5"/>
          </p:nvPr>
        </p:nvSpPr>
        <p:spPr/>
        <p:txBody>
          <a:bodyPr/>
          <a:lstStyle/>
          <a:p>
            <a:fld id="{12781458-47FD-4486-9F05-7327C73883F5}" type="slidenum">
              <a:rPr lang="en-US" smtClean="0"/>
              <a:t>11</a:t>
            </a:fld>
            <a:endParaRPr lang="en-US" dirty="0"/>
          </a:p>
        </p:txBody>
      </p:sp>
    </p:spTree>
    <p:extLst>
      <p:ext uri="{BB962C8B-B14F-4D97-AF65-F5344CB8AC3E}">
        <p14:creationId xmlns:p14="http://schemas.microsoft.com/office/powerpoint/2010/main" val="387793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simulated annealing, the GA feature subsets are grouped into </a:t>
            </a:r>
            <a:r>
              <a:rPr lang="en-US" i="1" dirty="0"/>
              <a:t>generations</a:t>
            </a:r>
            <a:r>
              <a:rPr lang="en-US" dirty="0"/>
              <a:t> instead of considering one subset at a time. But a generation in a GAs is similar to an iteration in simulated annealing.</a:t>
            </a:r>
          </a:p>
          <a:p>
            <a:r>
              <a:rPr lang="en-US" dirty="0"/>
              <a:t>In practice, the initial population of feature subsets needs to be large enough to contain a sufficient amount of diversity across the feature subset space. Often 50 or more randomly selected feature subsets are chosen to seed the initial generation. </a:t>
            </a:r>
          </a:p>
        </p:txBody>
      </p:sp>
      <p:sp>
        <p:nvSpPr>
          <p:cNvPr id="4" name="Slide Number Placeholder 3"/>
          <p:cNvSpPr>
            <a:spLocks noGrp="1"/>
          </p:cNvSpPr>
          <p:nvPr>
            <p:ph type="sldNum" sz="quarter" idx="5"/>
          </p:nvPr>
        </p:nvSpPr>
        <p:spPr/>
        <p:txBody>
          <a:bodyPr/>
          <a:lstStyle/>
          <a:p>
            <a:fld id="{12781458-47FD-4486-9F05-7327C73883F5}" type="slidenum">
              <a:rPr lang="en-US" smtClean="0"/>
              <a:t>20</a:t>
            </a:fld>
            <a:endParaRPr lang="en-US" dirty="0"/>
          </a:p>
        </p:txBody>
      </p:sp>
    </p:spTree>
    <p:extLst>
      <p:ext uri="{BB962C8B-B14F-4D97-AF65-F5344CB8AC3E}">
        <p14:creationId xmlns:p14="http://schemas.microsoft.com/office/powerpoint/2010/main" val="272384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 elitism is used within a GA, the most fit solution across the observed generations will always be in the final generation. However, this process can cause the GA to linger longer in local optimums since the best chromosome will always have the highest probability of reproduction.</a:t>
            </a:r>
          </a:p>
        </p:txBody>
      </p:sp>
      <p:sp>
        <p:nvSpPr>
          <p:cNvPr id="4" name="Slide Number Placeholder 3"/>
          <p:cNvSpPr>
            <a:spLocks noGrp="1"/>
          </p:cNvSpPr>
          <p:nvPr>
            <p:ph type="sldNum" sz="quarter" idx="5"/>
          </p:nvPr>
        </p:nvSpPr>
        <p:spPr/>
        <p:txBody>
          <a:bodyPr/>
          <a:lstStyle/>
          <a:p>
            <a:fld id="{12781458-47FD-4486-9F05-7327C73883F5}" type="slidenum">
              <a:rPr lang="en-US" smtClean="0"/>
              <a:t>21</a:t>
            </a:fld>
            <a:endParaRPr lang="en-US" dirty="0"/>
          </a:p>
        </p:txBody>
      </p:sp>
    </p:spTree>
    <p:extLst>
      <p:ext uri="{BB962C8B-B14F-4D97-AF65-F5344CB8AC3E}">
        <p14:creationId xmlns:p14="http://schemas.microsoft.com/office/powerpoint/2010/main" val="31452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251F-4A2B-499C-B63E-10EDD30B0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8C0DF-42AA-46CC-87C4-28CC2EDDD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5C9B0-5C06-4485-B74D-0717E08FF5E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FC5962C-6E0A-4D0D-9E37-5C8923A2D4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08100E4-5375-4703-8714-A4A56977D4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88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9F5A-2E9D-48B0-816C-F3C244D0C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9C5E9-D1EA-4B5D-AEBA-D109FDC2B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5D831-F252-4612-BA3F-2A3869E3FFE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C53D02A-6284-45D5-AE4F-C45E3443C50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BD6E31B-2E23-4879-B118-949B801FEA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89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97A3C-C4D8-4C0B-8312-CA57DDD7BA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6A9AA-F462-42C3-8D8F-1CF589063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4FF92-5DDD-43F1-8C48-EA9A70D8C2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CC16AD5-D1FE-4BFC-8CEA-1495A6CF81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DF78655-3DD1-4580-90FD-9AD365E01C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82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23613"/>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bg>
      <p:bgPr>
        <a:solidFill>
          <a:schemeClr val="bg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bwMode="auto">
          <a:xfrm>
            <a:off x="1572391" y="4085414"/>
            <a:ext cx="9047153"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2" name="Title 1"/>
          <p:cNvSpPr>
            <a:spLocks noGrp="1"/>
          </p:cNvSpPr>
          <p:nvPr>
            <p:ph type="ctrTitle" hasCustomPrompt="1"/>
          </p:nvPr>
        </p:nvSpPr>
        <p:spPr bwMode="auto">
          <a:xfrm>
            <a:off x="1572390" y="2586360"/>
            <a:ext cx="9047154"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sp>
        <p:nvSpPr>
          <p:cNvPr id="2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58689376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00343465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478207989"/>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991D-28FE-4D78-914A-D4DE17B6F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2C811-AF6D-4710-8F5B-4E8FEBF97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F3094-BB88-4C82-BE4B-3936A98127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6E3974D-FBA9-41D5-B61F-D57862D455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E85A2FC-AFD5-49F2-AB99-BF63FFBA12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8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433A-D548-458A-A775-B556D4A19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D957E-D677-4A3D-85DE-5CBF7D029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77568-1B24-4A14-8291-2E74720DC6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997D8FD-02C9-4126-B95A-4E1E1E416FD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3192F67-80F7-481F-8B99-774BC104D8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1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734-B488-4A90-8ED1-AF159DC80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3C189-66A2-44CB-BBC4-0BEE238778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ABFEE-2496-4E23-8AC9-7A0F7F922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45918F-81BA-43FA-8BFB-14ABEB3BD1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876B41D-DA44-40C3-A07A-51A0F16EF3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3B3FAA0-B467-4D78-B0D1-77D3BB2AF6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9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B383-76DB-4725-8E45-07C1DF4C7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B1799A-0DB9-4CA8-A445-D398937A3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50DBD-2F39-4D91-A18E-863ABA015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88733-A0AC-46ED-BE27-1883B9608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541DB-2379-4AA7-9DF2-897FAABFD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64A65-03A4-482B-8FF4-E5ECE0C6DC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008017D7-C2E2-448E-9AD5-3847AE38C0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E13874E-D561-4BDF-BFCA-3F69E810B5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5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108C-BBD0-450A-82D9-DC516D0FDC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D3EF23-4CDB-48BD-A5EC-970F0389EB8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7D06A47-FC5D-4598-9F32-2268308263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1B1BEE2-9B0B-4FE4-B724-C7807B7B55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554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10432-8264-4C71-8428-D633F97095A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774BC793-1F2E-4124-A3E5-4D2DBB53DE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EE469FC-E88E-499D-9F67-BFF6E9D7CA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1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7434-DE61-40E2-AF66-C6F3A0F4B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E4154-17C0-40F8-9A85-A07192CA0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171C23-CC60-48EF-AE1F-ED7AF786F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7420F-9C06-4B52-973A-3754F3A75D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2419BAB0-B5C0-418F-9A95-2804BE101E4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BE27356-49B7-44B1-9BBE-A6852D642A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6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5DA4-A8F0-4B23-9A57-4904D6D90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8C2FD-5805-4A09-9CCA-BA8B3C07D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D481D-6849-4D29-8619-7D410D7B5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6DF2-1788-4E30-8673-BF9F4EEC82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706CD92-1959-4948-A7F4-9B723D1AEC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FA50DA9-6661-429F-ACF5-CEC21FE473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7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27383-F1C9-48BA-8DF9-0188F9D8D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82EBE-5178-484B-A013-3B02311A2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66204-72B7-4B5C-9D06-DBED30B4D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1A12F16-7B71-4760-A08D-A89AFEFE392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6B11B00-1E0A-4579-BC9F-E28572783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C622CCB-A3C0-450C-8070-09BEC96B8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646DE7E-300A-4013-9DF5-B65231D1CF3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586924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12</a:t>
            </a:r>
          </a:p>
          <a:p>
            <a:r>
              <a:rPr lang="en-US" dirty="0"/>
              <a:t>Stephen Kimel</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0C22-1A50-43D3-9E1E-1D941DFC29C7}"/>
              </a:ext>
            </a:extLst>
          </p:cNvPr>
          <p:cNvSpPr>
            <a:spLocks noGrp="1"/>
          </p:cNvSpPr>
          <p:nvPr>
            <p:ph type="title"/>
          </p:nvPr>
        </p:nvSpPr>
        <p:spPr/>
        <p:txBody>
          <a:bodyPr/>
          <a:lstStyle/>
          <a:p>
            <a:r>
              <a:rPr lang="en-US" dirty="0"/>
              <a:t>More on Simulated Annealing</a:t>
            </a:r>
          </a:p>
        </p:txBody>
      </p:sp>
      <p:sp>
        <p:nvSpPr>
          <p:cNvPr id="3" name="Content Placeholder 2">
            <a:extLst>
              <a:ext uri="{FF2B5EF4-FFF2-40B4-BE49-F238E27FC236}">
                <a16:creationId xmlns:a16="http://schemas.microsoft.com/office/drawing/2014/main" id="{1D2B4BB6-CEE4-449E-8796-061DCCE1CCB9}"/>
              </a:ext>
            </a:extLst>
          </p:cNvPr>
          <p:cNvSpPr>
            <a:spLocks noGrp="1"/>
          </p:cNvSpPr>
          <p:nvPr>
            <p:ph sz="quarter" idx="14"/>
          </p:nvPr>
        </p:nvSpPr>
        <p:spPr/>
        <p:txBody>
          <a:bodyPr/>
          <a:lstStyle/>
          <a:p>
            <a:r>
              <a:rPr lang="en-US" dirty="0"/>
              <a:t>If an optimal solution has not been found within </a:t>
            </a:r>
            <a:r>
              <a:rPr lang="en-US" i="1" dirty="0"/>
              <a:t>I</a:t>
            </a:r>
            <a:r>
              <a:rPr lang="en-US" dirty="0"/>
              <a:t> iterations, search resets to the last known optimal solution and proceeds again with </a:t>
            </a:r>
            <a:r>
              <a:rPr lang="en-US" i="1" dirty="0"/>
              <a:t>I </a:t>
            </a:r>
            <a:r>
              <a:rPr lang="en-US" dirty="0"/>
              <a:t>being the number of iterations since the restart</a:t>
            </a:r>
          </a:p>
        </p:txBody>
      </p:sp>
      <p:sp>
        <p:nvSpPr>
          <p:cNvPr id="4" name="Text Placeholder 3">
            <a:extLst>
              <a:ext uri="{FF2B5EF4-FFF2-40B4-BE49-F238E27FC236}">
                <a16:creationId xmlns:a16="http://schemas.microsoft.com/office/drawing/2014/main" id="{ECC254F9-FC3C-4B69-BC6A-4CF4D3931EB9}"/>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A034B73B-19A9-40A7-9CFA-9506D22B94F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1C24676E-02D5-479E-BDAB-188D4271A7AF}"/>
              </a:ext>
            </a:extLst>
          </p:cNvPr>
          <p:cNvPicPr>
            <a:picLocks noChangeAspect="1"/>
          </p:cNvPicPr>
          <p:nvPr/>
        </p:nvPicPr>
        <p:blipFill>
          <a:blip r:embed="rId3"/>
          <a:stretch>
            <a:fillRect/>
          </a:stretch>
        </p:blipFill>
        <p:spPr>
          <a:xfrm>
            <a:off x="5181600" y="2803963"/>
            <a:ext cx="3886200" cy="4011114"/>
          </a:xfrm>
          <a:prstGeom prst="rect">
            <a:avLst/>
          </a:prstGeom>
        </p:spPr>
      </p:pic>
      <p:sp>
        <p:nvSpPr>
          <p:cNvPr id="8" name="Rectangle 7">
            <a:extLst>
              <a:ext uri="{FF2B5EF4-FFF2-40B4-BE49-F238E27FC236}">
                <a16:creationId xmlns:a16="http://schemas.microsoft.com/office/drawing/2014/main" id="{8955AF47-5965-42DA-805D-E235DD605EC5}"/>
              </a:ext>
            </a:extLst>
          </p:cNvPr>
          <p:cNvSpPr/>
          <p:nvPr/>
        </p:nvSpPr>
        <p:spPr>
          <a:xfrm>
            <a:off x="5334000" y="3810000"/>
            <a:ext cx="371475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905187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77DD-395F-4BB5-91DD-954370092CFC}"/>
              </a:ext>
            </a:extLst>
          </p:cNvPr>
          <p:cNvSpPr>
            <a:spLocks noGrp="1"/>
          </p:cNvSpPr>
          <p:nvPr>
            <p:ph type="title"/>
          </p:nvPr>
        </p:nvSpPr>
        <p:spPr/>
        <p:txBody>
          <a:bodyPr/>
          <a:lstStyle/>
          <a:p>
            <a:r>
              <a:rPr lang="en-US" dirty="0"/>
              <a:t>Resampling</a:t>
            </a:r>
          </a:p>
        </p:txBody>
      </p:sp>
      <p:sp>
        <p:nvSpPr>
          <p:cNvPr id="3" name="Text Placeholder 2">
            <a:extLst>
              <a:ext uri="{FF2B5EF4-FFF2-40B4-BE49-F238E27FC236}">
                <a16:creationId xmlns:a16="http://schemas.microsoft.com/office/drawing/2014/main" id="{4E00C592-E099-4B52-95B5-3BA10CE4B2A5}"/>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698283DC-3F47-4C10-8FF2-24705C1D1DC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E157D4A2-0EA5-46FA-B296-974EDE0B088D}"/>
              </a:ext>
            </a:extLst>
          </p:cNvPr>
          <p:cNvPicPr>
            <a:picLocks noChangeAspect="1"/>
          </p:cNvPicPr>
          <p:nvPr/>
        </p:nvPicPr>
        <p:blipFill>
          <a:blip r:embed="rId3"/>
          <a:stretch>
            <a:fillRect/>
          </a:stretch>
        </p:blipFill>
        <p:spPr>
          <a:xfrm>
            <a:off x="2327405" y="1117305"/>
            <a:ext cx="7532887" cy="4922970"/>
          </a:xfrm>
          <a:prstGeom prst="rect">
            <a:avLst/>
          </a:prstGeom>
        </p:spPr>
      </p:pic>
    </p:spTree>
    <p:extLst>
      <p:ext uri="{BB962C8B-B14F-4D97-AF65-F5344CB8AC3E}">
        <p14:creationId xmlns:p14="http://schemas.microsoft.com/office/powerpoint/2010/main" val="1723274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50F5-0E03-479F-8EFF-3511ACEEE085}"/>
              </a:ext>
            </a:extLst>
          </p:cNvPr>
          <p:cNvSpPr>
            <a:spLocks noGrp="1"/>
          </p:cNvSpPr>
          <p:nvPr>
            <p:ph type="title"/>
          </p:nvPr>
        </p:nvSpPr>
        <p:spPr/>
        <p:txBody>
          <a:bodyPr/>
          <a:lstStyle/>
          <a:p>
            <a:r>
              <a:rPr lang="en-US" dirty="0"/>
              <a:t>Looking at the Folds</a:t>
            </a:r>
          </a:p>
        </p:txBody>
      </p:sp>
      <p:sp>
        <p:nvSpPr>
          <p:cNvPr id="3" name="Text Placeholder 2">
            <a:extLst>
              <a:ext uri="{FF2B5EF4-FFF2-40B4-BE49-F238E27FC236}">
                <a16:creationId xmlns:a16="http://schemas.microsoft.com/office/drawing/2014/main" id="{BE7C43EB-41A5-4791-9F67-C854647BD9E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998D3440-2DE5-4368-A9CA-6C55B1C1146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7EC596C7-6848-4649-81FA-C8C320CE2412}"/>
              </a:ext>
            </a:extLst>
          </p:cNvPr>
          <p:cNvPicPr>
            <a:picLocks noChangeAspect="1"/>
          </p:cNvPicPr>
          <p:nvPr/>
        </p:nvPicPr>
        <p:blipFill>
          <a:blip r:embed="rId2"/>
          <a:stretch>
            <a:fillRect/>
          </a:stretch>
        </p:blipFill>
        <p:spPr>
          <a:xfrm>
            <a:off x="2860111" y="1219200"/>
            <a:ext cx="6467475" cy="5057775"/>
          </a:xfrm>
          <a:prstGeom prst="rect">
            <a:avLst/>
          </a:prstGeom>
        </p:spPr>
      </p:pic>
    </p:spTree>
    <p:extLst>
      <p:ext uri="{BB962C8B-B14F-4D97-AF65-F5344CB8AC3E}">
        <p14:creationId xmlns:p14="http://schemas.microsoft.com/office/powerpoint/2010/main" val="1318668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6331-710F-4655-97CB-A3A5AD8A692A}"/>
              </a:ext>
            </a:extLst>
          </p:cNvPr>
          <p:cNvSpPr>
            <a:spLocks noGrp="1"/>
          </p:cNvSpPr>
          <p:nvPr>
            <p:ph type="title"/>
          </p:nvPr>
        </p:nvSpPr>
        <p:spPr/>
        <p:txBody>
          <a:bodyPr/>
          <a:lstStyle/>
          <a:p>
            <a:r>
              <a:rPr lang="en-US" dirty="0" err="1"/>
              <a:t>OkCupid</a:t>
            </a:r>
            <a:endParaRPr lang="en-US" dirty="0"/>
          </a:p>
        </p:txBody>
      </p:sp>
      <p:sp>
        <p:nvSpPr>
          <p:cNvPr id="3" name="Text Placeholder 2">
            <a:extLst>
              <a:ext uri="{FF2B5EF4-FFF2-40B4-BE49-F238E27FC236}">
                <a16:creationId xmlns:a16="http://schemas.microsoft.com/office/drawing/2014/main" id="{58DB184E-0034-4272-94DF-D41C6028A9FF}"/>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09656A2-77BD-462E-86B1-376A049FABC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2C1CB20-318B-4EE9-8D3F-2A28B93E32ED}"/>
              </a:ext>
            </a:extLst>
          </p:cNvPr>
          <p:cNvPicPr>
            <a:picLocks noChangeAspect="1"/>
          </p:cNvPicPr>
          <p:nvPr/>
        </p:nvPicPr>
        <p:blipFill>
          <a:blip r:embed="rId2"/>
          <a:stretch>
            <a:fillRect/>
          </a:stretch>
        </p:blipFill>
        <p:spPr>
          <a:xfrm>
            <a:off x="2107637" y="1306473"/>
            <a:ext cx="7972424" cy="5025133"/>
          </a:xfrm>
          <a:prstGeom prst="rect">
            <a:avLst/>
          </a:prstGeom>
        </p:spPr>
      </p:pic>
    </p:spTree>
    <p:extLst>
      <p:ext uri="{BB962C8B-B14F-4D97-AF65-F5344CB8AC3E}">
        <p14:creationId xmlns:p14="http://schemas.microsoft.com/office/powerpoint/2010/main" val="189776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7E3B-0241-4E95-A60B-91B83D016DEB}"/>
              </a:ext>
            </a:extLst>
          </p:cNvPr>
          <p:cNvSpPr>
            <a:spLocks noGrp="1"/>
          </p:cNvSpPr>
          <p:nvPr>
            <p:ph type="title"/>
          </p:nvPr>
        </p:nvSpPr>
        <p:spPr/>
        <p:txBody>
          <a:bodyPr/>
          <a:lstStyle/>
          <a:p>
            <a:r>
              <a:rPr lang="en-US" dirty="0"/>
              <a:t>Final Check</a:t>
            </a:r>
          </a:p>
        </p:txBody>
      </p:sp>
      <p:sp>
        <p:nvSpPr>
          <p:cNvPr id="3" name="Content Placeholder 2">
            <a:extLst>
              <a:ext uri="{FF2B5EF4-FFF2-40B4-BE49-F238E27FC236}">
                <a16:creationId xmlns:a16="http://schemas.microsoft.com/office/drawing/2014/main" id="{1B4F63C7-D81D-419C-9E5F-B233FDAFDDB8}"/>
              </a:ext>
            </a:extLst>
          </p:cNvPr>
          <p:cNvSpPr>
            <a:spLocks noGrp="1"/>
          </p:cNvSpPr>
          <p:nvPr>
            <p:ph sz="quarter" idx="14"/>
          </p:nvPr>
        </p:nvSpPr>
        <p:spPr/>
        <p:txBody>
          <a:bodyPr/>
          <a:lstStyle/>
          <a:p>
            <a:r>
              <a:rPr lang="en-US" dirty="0"/>
              <a:t>A randomization approach was used to investigate if the 52 selected features contained good predictive information. For these data, 100 random subsets of size 66 were generated and used as input to naive Bayes models. The performance of the model from SA was better than 95% of the random subsets. This result indicates that SA selection process approach can be used to find good predictive subsets.</a:t>
            </a:r>
          </a:p>
        </p:txBody>
      </p:sp>
      <p:sp>
        <p:nvSpPr>
          <p:cNvPr id="4" name="Text Placeholder 3">
            <a:extLst>
              <a:ext uri="{FF2B5EF4-FFF2-40B4-BE49-F238E27FC236}">
                <a16:creationId xmlns:a16="http://schemas.microsoft.com/office/drawing/2014/main" id="{FE923494-848D-4FB6-A056-A03950273EE5}"/>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041C8EAE-643C-4093-832F-DF70F3091FB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spTree>
    <p:extLst>
      <p:ext uri="{BB962C8B-B14F-4D97-AF65-F5344CB8AC3E}">
        <p14:creationId xmlns:p14="http://schemas.microsoft.com/office/powerpoint/2010/main" val="890262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E21-CEA8-4BEA-A7A2-56DF0A6F4642}"/>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1726AF77-5567-4D75-978E-739FD94F6D3F}"/>
              </a:ext>
            </a:extLst>
          </p:cNvPr>
          <p:cNvSpPr>
            <a:spLocks noGrp="1"/>
          </p:cNvSpPr>
          <p:nvPr>
            <p:ph sz="quarter" idx="14"/>
          </p:nvPr>
        </p:nvSpPr>
        <p:spPr/>
        <p:txBody>
          <a:bodyPr/>
          <a:lstStyle/>
          <a:p>
            <a:r>
              <a:rPr lang="en-US" dirty="0"/>
              <a:t>“For a SA search lasting 500 iterations, there should be roughly 250 subsets with and without each predictor and each of these has an associated area under the ROC curve computed from the external holdout set.”</a:t>
            </a:r>
          </a:p>
          <a:p>
            <a:r>
              <a:rPr lang="en-US" dirty="0"/>
              <a:t>Most significant variables from t-test: education level, software, keyword, income, the number of words, startup, solving, the number of characters/word, height, and the number of lower space characters</a:t>
            </a:r>
          </a:p>
          <a:p>
            <a:endParaRPr lang="en-US" dirty="0"/>
          </a:p>
        </p:txBody>
      </p:sp>
      <p:sp>
        <p:nvSpPr>
          <p:cNvPr id="4" name="Text Placeholder 3">
            <a:extLst>
              <a:ext uri="{FF2B5EF4-FFF2-40B4-BE49-F238E27FC236}">
                <a16:creationId xmlns:a16="http://schemas.microsoft.com/office/drawing/2014/main" id="{97B2A683-E090-4E11-B49D-39FBE188BE7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8CDDEAC6-6D66-456E-ADDA-DCD6D9BEF6D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spTree>
    <p:extLst>
      <p:ext uri="{BB962C8B-B14F-4D97-AF65-F5344CB8AC3E}">
        <p14:creationId xmlns:p14="http://schemas.microsoft.com/office/powerpoint/2010/main" val="3593914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89E1E9-D053-444E-B400-0CABF1138312}"/>
              </a:ext>
            </a:extLst>
          </p:cNvPr>
          <p:cNvPicPr>
            <a:picLocks noChangeAspect="1"/>
          </p:cNvPicPr>
          <p:nvPr/>
        </p:nvPicPr>
        <p:blipFill>
          <a:blip r:embed="rId2"/>
          <a:stretch>
            <a:fillRect/>
          </a:stretch>
        </p:blipFill>
        <p:spPr>
          <a:xfrm>
            <a:off x="3626308" y="1776671"/>
            <a:ext cx="7314600" cy="4892507"/>
          </a:xfrm>
          <a:prstGeom prst="rect">
            <a:avLst/>
          </a:prstGeom>
        </p:spPr>
      </p:pic>
      <p:sp>
        <p:nvSpPr>
          <p:cNvPr id="2" name="Title 1">
            <a:extLst>
              <a:ext uri="{FF2B5EF4-FFF2-40B4-BE49-F238E27FC236}">
                <a16:creationId xmlns:a16="http://schemas.microsoft.com/office/drawing/2014/main" id="{A94FF647-1966-4CE1-A933-299762E9B787}"/>
              </a:ext>
            </a:extLst>
          </p:cNvPr>
          <p:cNvSpPr>
            <a:spLocks noGrp="1"/>
          </p:cNvSpPr>
          <p:nvPr>
            <p:ph type="title"/>
          </p:nvPr>
        </p:nvSpPr>
        <p:spPr/>
        <p:txBody>
          <a:bodyPr/>
          <a:lstStyle/>
          <a:p>
            <a:r>
              <a:rPr lang="en-US" dirty="0"/>
              <a:t>Final Notes on SA	</a:t>
            </a:r>
          </a:p>
        </p:txBody>
      </p:sp>
      <p:sp>
        <p:nvSpPr>
          <p:cNvPr id="3" name="Content Placeholder 2">
            <a:extLst>
              <a:ext uri="{FF2B5EF4-FFF2-40B4-BE49-F238E27FC236}">
                <a16:creationId xmlns:a16="http://schemas.microsoft.com/office/drawing/2014/main" id="{9EC91833-8264-48F5-89AC-FA01847FEAF9}"/>
              </a:ext>
            </a:extLst>
          </p:cNvPr>
          <p:cNvSpPr>
            <a:spLocks noGrp="1"/>
          </p:cNvSpPr>
          <p:nvPr>
            <p:ph sz="quarter" idx="14"/>
          </p:nvPr>
        </p:nvSpPr>
        <p:spPr/>
        <p:txBody>
          <a:bodyPr/>
          <a:lstStyle/>
          <a:p>
            <a:r>
              <a:rPr lang="en-US" dirty="0"/>
              <a:t>Could dummy code categorical variables</a:t>
            </a:r>
          </a:p>
          <a:p>
            <a:endParaRPr lang="en-US" dirty="0"/>
          </a:p>
        </p:txBody>
      </p:sp>
      <p:sp>
        <p:nvSpPr>
          <p:cNvPr id="4" name="Text Placeholder 3">
            <a:extLst>
              <a:ext uri="{FF2B5EF4-FFF2-40B4-BE49-F238E27FC236}">
                <a16:creationId xmlns:a16="http://schemas.microsoft.com/office/drawing/2014/main" id="{4AE1CEE3-BDFD-4E74-ACFA-935662691A58}"/>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4C6150BC-B9BE-4EF1-8896-F8A3E98C116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16</a:t>
            </a:fld>
            <a:endParaRPr lang="en-US" dirty="0">
              <a:solidFill>
                <a:srgbClr val="A2A5A2">
                  <a:lumMod val="50000"/>
                </a:srgbClr>
              </a:solidFill>
            </a:endParaRPr>
          </a:p>
        </p:txBody>
      </p:sp>
    </p:spTree>
    <p:extLst>
      <p:ext uri="{BB962C8B-B14F-4D97-AF65-F5344CB8AC3E}">
        <p14:creationId xmlns:p14="http://schemas.microsoft.com/office/powerpoint/2010/main" val="473122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391566-5777-489D-8383-F2785ADA1CF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082171BF-EEFF-4CA3-9425-07C084A3FB6B}"/>
              </a:ext>
            </a:extLst>
          </p:cNvPr>
          <p:cNvSpPr>
            <a:spLocks noGrp="1"/>
          </p:cNvSpPr>
          <p:nvPr>
            <p:ph type="ctrTitle"/>
          </p:nvPr>
        </p:nvSpPr>
        <p:spPr/>
        <p:txBody>
          <a:bodyPr/>
          <a:lstStyle/>
          <a:p>
            <a:r>
              <a:rPr lang="en-US" dirty="0"/>
              <a:t>Genetic Algorithms</a:t>
            </a:r>
          </a:p>
        </p:txBody>
      </p:sp>
      <p:sp>
        <p:nvSpPr>
          <p:cNvPr id="4" name="Slide Number Placeholder 3">
            <a:extLst>
              <a:ext uri="{FF2B5EF4-FFF2-40B4-BE49-F238E27FC236}">
                <a16:creationId xmlns:a16="http://schemas.microsoft.com/office/drawing/2014/main" id="{162D246D-DDD9-4351-883D-96C7C90A79F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17</a:t>
            </a:fld>
            <a:endParaRPr lang="en-US" dirty="0">
              <a:solidFill>
                <a:srgbClr val="A2A5A2">
                  <a:lumMod val="50000"/>
                </a:srgbClr>
              </a:solidFill>
            </a:endParaRPr>
          </a:p>
        </p:txBody>
      </p:sp>
    </p:spTree>
    <p:extLst>
      <p:ext uri="{BB962C8B-B14F-4D97-AF65-F5344CB8AC3E}">
        <p14:creationId xmlns:p14="http://schemas.microsoft.com/office/powerpoint/2010/main" val="166102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5221-B4E4-490B-80A3-5A0B997E0BBA}"/>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9A5469C2-E9F8-44BE-9C10-5FF603BFA11D}"/>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C27943CC-FBF7-4508-A509-2145D5C420F8}"/>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18</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4294B9B0-8569-4C1C-8673-1FF0F678BEDA}"/>
              </a:ext>
            </a:extLst>
          </p:cNvPr>
          <p:cNvPicPr>
            <a:picLocks noChangeAspect="1"/>
          </p:cNvPicPr>
          <p:nvPr/>
        </p:nvPicPr>
        <p:blipFill>
          <a:blip r:embed="rId2"/>
          <a:stretch>
            <a:fillRect/>
          </a:stretch>
        </p:blipFill>
        <p:spPr>
          <a:xfrm>
            <a:off x="1698061" y="1306473"/>
            <a:ext cx="8791575" cy="5219488"/>
          </a:xfrm>
          <a:prstGeom prst="rect">
            <a:avLst/>
          </a:prstGeom>
        </p:spPr>
      </p:pic>
      <p:sp>
        <p:nvSpPr>
          <p:cNvPr id="7" name="Rectangle 6">
            <a:extLst>
              <a:ext uri="{FF2B5EF4-FFF2-40B4-BE49-F238E27FC236}">
                <a16:creationId xmlns:a16="http://schemas.microsoft.com/office/drawing/2014/main" id="{94913892-FD1B-47E2-BE8B-7EC3450344ED}"/>
              </a:ext>
            </a:extLst>
          </p:cNvPr>
          <p:cNvSpPr/>
          <p:nvPr/>
        </p:nvSpPr>
        <p:spPr>
          <a:xfrm>
            <a:off x="1828800" y="3733800"/>
            <a:ext cx="8382000" cy="4001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08F515A6-A851-40C2-9904-3FFEBB42E0EF}"/>
              </a:ext>
            </a:extLst>
          </p:cNvPr>
          <p:cNvSpPr/>
          <p:nvPr/>
        </p:nvSpPr>
        <p:spPr>
          <a:xfrm>
            <a:off x="1828800" y="5958410"/>
            <a:ext cx="8382000" cy="4001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35782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ABB5-22B2-411C-948B-3BE690994353}"/>
              </a:ext>
            </a:extLst>
          </p:cNvPr>
          <p:cNvSpPr>
            <a:spLocks noGrp="1"/>
          </p:cNvSpPr>
          <p:nvPr>
            <p:ph type="title"/>
          </p:nvPr>
        </p:nvSpPr>
        <p:spPr/>
        <p:txBody>
          <a:bodyPr/>
          <a:lstStyle/>
          <a:p>
            <a:r>
              <a:rPr lang="en-US" dirty="0"/>
              <a:t>Babies</a:t>
            </a:r>
          </a:p>
        </p:txBody>
      </p:sp>
      <p:sp>
        <p:nvSpPr>
          <p:cNvPr id="3" name="Text Placeholder 2">
            <a:extLst>
              <a:ext uri="{FF2B5EF4-FFF2-40B4-BE49-F238E27FC236}">
                <a16:creationId xmlns:a16="http://schemas.microsoft.com/office/drawing/2014/main" id="{5346863A-AB95-4DEA-BF17-D6DBAB7AF297}"/>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32211618-5027-4BFB-8D5F-3F461E9E6CD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19</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B8B34591-04EF-45F5-B659-35A6EDD96D4E}"/>
              </a:ext>
            </a:extLst>
          </p:cNvPr>
          <p:cNvPicPr>
            <a:picLocks noChangeAspect="1"/>
          </p:cNvPicPr>
          <p:nvPr/>
        </p:nvPicPr>
        <p:blipFill>
          <a:blip r:embed="rId2"/>
          <a:stretch>
            <a:fillRect/>
          </a:stretch>
        </p:blipFill>
        <p:spPr>
          <a:xfrm>
            <a:off x="1917257" y="1516688"/>
            <a:ext cx="8357486" cy="4044586"/>
          </a:xfrm>
          <a:prstGeom prst="rect">
            <a:avLst/>
          </a:prstGeom>
        </p:spPr>
      </p:pic>
      <p:sp>
        <p:nvSpPr>
          <p:cNvPr id="7" name="TextBox 6">
            <a:extLst>
              <a:ext uri="{FF2B5EF4-FFF2-40B4-BE49-F238E27FC236}">
                <a16:creationId xmlns:a16="http://schemas.microsoft.com/office/drawing/2014/main" id="{B00E49FB-7B49-4E3B-8CE2-26088BB69077}"/>
              </a:ext>
            </a:extLst>
          </p:cNvPr>
          <p:cNvSpPr txBox="1"/>
          <p:nvPr/>
        </p:nvSpPr>
        <p:spPr>
          <a:xfrm>
            <a:off x="609600" y="5943600"/>
            <a:ext cx="2438400" cy="457818"/>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500" b="0" i="0" u="none" strike="noStrike" kern="1200" cap="none" spc="0" normalizeH="0" baseline="0" noProof="0" dirty="0">
                <a:ln>
                  <a:noFill/>
                </a:ln>
                <a:solidFill>
                  <a:sysClr val="windowText" lastClr="000000"/>
                </a:solidFill>
                <a:effectLst/>
                <a:uLnTx/>
                <a:uFillTx/>
                <a:latin typeface="+mn-lt"/>
              </a:rPr>
              <a:t>Mutation?</a:t>
            </a:r>
          </a:p>
        </p:txBody>
      </p:sp>
    </p:spTree>
    <p:extLst>
      <p:ext uri="{BB962C8B-B14F-4D97-AF65-F5344CB8AC3E}">
        <p14:creationId xmlns:p14="http://schemas.microsoft.com/office/powerpoint/2010/main" val="397902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4CBD9-916D-44E7-B103-3DD1BCF222CB}"/>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15EFC9BC-8D24-43B4-AD33-3C1E1202B96D}"/>
              </a:ext>
            </a:extLst>
          </p:cNvPr>
          <p:cNvSpPr>
            <a:spLocks noGrp="1"/>
          </p:cNvSpPr>
          <p:nvPr>
            <p:ph type="ctr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BE639767-C3D0-48D7-BEF9-83CCB60421F2}"/>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spTree>
    <p:extLst>
      <p:ext uri="{BB962C8B-B14F-4D97-AF65-F5344CB8AC3E}">
        <p14:creationId xmlns:p14="http://schemas.microsoft.com/office/powerpoint/2010/main" val="2163651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845E-2AD3-4AE9-8D4C-5D464DCDAFB8}"/>
              </a:ext>
            </a:extLst>
          </p:cNvPr>
          <p:cNvSpPr>
            <a:spLocks noGrp="1"/>
          </p:cNvSpPr>
          <p:nvPr>
            <p:ph type="title"/>
          </p:nvPr>
        </p:nvSpPr>
        <p:spPr/>
        <p:txBody>
          <a:bodyPr/>
          <a:lstStyle/>
          <a:p>
            <a:r>
              <a:rPr lang="en-US" dirty="0"/>
              <a:t>Natural Selection</a:t>
            </a:r>
          </a:p>
        </p:txBody>
      </p:sp>
      <p:sp>
        <p:nvSpPr>
          <p:cNvPr id="3" name="Content Placeholder 2">
            <a:extLst>
              <a:ext uri="{FF2B5EF4-FFF2-40B4-BE49-F238E27FC236}">
                <a16:creationId xmlns:a16="http://schemas.microsoft.com/office/drawing/2014/main" id="{D9CC4525-6FF3-4326-8FB0-0B6226FEA10D}"/>
              </a:ext>
            </a:extLst>
          </p:cNvPr>
          <p:cNvSpPr>
            <a:spLocks noGrp="1"/>
          </p:cNvSpPr>
          <p:nvPr>
            <p:ph sz="quarter" idx="14"/>
          </p:nvPr>
        </p:nvSpPr>
        <p:spPr/>
        <p:txBody>
          <a:bodyPr/>
          <a:lstStyle/>
          <a:p>
            <a:r>
              <a:rPr lang="en-US" dirty="0"/>
              <a:t>A logical approach to selecting parents would be to choose the top-ranking features subsets as parents. However, this greedy approach often leads to lingering in a locally optimal solution. To avoid a local optimum, the selection of parents should be a function of the fitness criteria. The most common approach is to select parents is to use a weighted random sample with a probability of selection as a function of predictive performance.</a:t>
            </a:r>
          </a:p>
        </p:txBody>
      </p:sp>
      <p:sp>
        <p:nvSpPr>
          <p:cNvPr id="4" name="Text Placeholder 3">
            <a:extLst>
              <a:ext uri="{FF2B5EF4-FFF2-40B4-BE49-F238E27FC236}">
                <a16:creationId xmlns:a16="http://schemas.microsoft.com/office/drawing/2014/main" id="{68AFCFCB-DB5A-4867-A701-07E664F2B01F}"/>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1A4CAEB1-6FCE-4DC2-8594-1D245A16A46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20</a:t>
            </a:fld>
            <a:endParaRPr lang="en-US" dirty="0">
              <a:solidFill>
                <a:srgbClr val="A2A5A2">
                  <a:lumMod val="50000"/>
                </a:srgbClr>
              </a:solidFill>
            </a:endParaRPr>
          </a:p>
        </p:txBody>
      </p:sp>
    </p:spTree>
    <p:extLst>
      <p:ext uri="{BB962C8B-B14F-4D97-AF65-F5344CB8AC3E}">
        <p14:creationId xmlns:p14="http://schemas.microsoft.com/office/powerpoint/2010/main" val="182478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BE56-6A21-4A52-985B-90B432508CDD}"/>
              </a:ext>
            </a:extLst>
          </p:cNvPr>
          <p:cNvSpPr>
            <a:spLocks noGrp="1"/>
          </p:cNvSpPr>
          <p:nvPr>
            <p:ph type="title"/>
          </p:nvPr>
        </p:nvSpPr>
        <p:spPr/>
        <p:txBody>
          <a:bodyPr/>
          <a:lstStyle/>
          <a:p>
            <a:r>
              <a:rPr lang="en-US" dirty="0" err="1"/>
              <a:t>OkCupid</a:t>
            </a:r>
            <a:endParaRPr lang="en-US" dirty="0"/>
          </a:p>
        </p:txBody>
      </p:sp>
      <p:sp>
        <p:nvSpPr>
          <p:cNvPr id="3" name="Content Placeholder 2">
            <a:extLst>
              <a:ext uri="{FF2B5EF4-FFF2-40B4-BE49-F238E27FC236}">
                <a16:creationId xmlns:a16="http://schemas.microsoft.com/office/drawing/2014/main" id="{42B7F2AD-5C19-4C09-8C99-885988028009}"/>
              </a:ext>
            </a:extLst>
          </p:cNvPr>
          <p:cNvSpPr>
            <a:spLocks noGrp="1"/>
          </p:cNvSpPr>
          <p:nvPr>
            <p:ph sz="quarter" idx="14"/>
          </p:nvPr>
        </p:nvSpPr>
        <p:spPr/>
        <p:txBody>
          <a:bodyPr/>
          <a:lstStyle/>
          <a:p>
            <a:r>
              <a:rPr lang="en-US" dirty="0"/>
              <a:t>Generation size: 50,</a:t>
            </a:r>
          </a:p>
          <a:p>
            <a:r>
              <a:rPr lang="en-US" dirty="0"/>
              <a:t>Crossover probability: 80%,</a:t>
            </a:r>
          </a:p>
          <a:p>
            <a:r>
              <a:rPr lang="en-US" dirty="0"/>
              <a:t>Mutation probability: 1%,</a:t>
            </a:r>
          </a:p>
          <a:p>
            <a:r>
              <a:rPr lang="en-US" dirty="0"/>
              <a:t>Elitism: No,</a:t>
            </a:r>
          </a:p>
          <a:p>
            <a:r>
              <a:rPr lang="en-US" dirty="0"/>
              <a:t>Number of generations: 14</a:t>
            </a:r>
          </a:p>
          <a:p>
            <a:endParaRPr lang="en-US" dirty="0"/>
          </a:p>
        </p:txBody>
      </p:sp>
      <p:sp>
        <p:nvSpPr>
          <p:cNvPr id="4" name="Text Placeholder 3">
            <a:extLst>
              <a:ext uri="{FF2B5EF4-FFF2-40B4-BE49-F238E27FC236}">
                <a16:creationId xmlns:a16="http://schemas.microsoft.com/office/drawing/2014/main" id="{AA9F2DAC-9EE4-4612-8327-35349A56FCE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48094F29-3CA7-4C58-A44F-8137F976A484}"/>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21</a:t>
            </a:fld>
            <a:endParaRPr lang="en-US" dirty="0">
              <a:solidFill>
                <a:srgbClr val="A2A5A2">
                  <a:lumMod val="50000"/>
                </a:srgbClr>
              </a:solidFill>
            </a:endParaRPr>
          </a:p>
        </p:txBody>
      </p:sp>
    </p:spTree>
    <p:extLst>
      <p:ext uri="{BB962C8B-B14F-4D97-AF65-F5344CB8AC3E}">
        <p14:creationId xmlns:p14="http://schemas.microsoft.com/office/powerpoint/2010/main" val="423188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CC72-ACAF-4057-928F-C8830F63DE6F}"/>
              </a:ext>
            </a:extLst>
          </p:cNvPr>
          <p:cNvSpPr>
            <a:spLocks noGrp="1"/>
          </p:cNvSpPr>
          <p:nvPr>
            <p:ph type="title"/>
          </p:nvPr>
        </p:nvSpPr>
        <p:spPr/>
        <p:txBody>
          <a:bodyPr/>
          <a:lstStyle/>
          <a:p>
            <a:r>
              <a:rPr lang="en-US" altLang="en-US" sz="3200" dirty="0">
                <a:latin typeface="Arial" panose="020B0604020202020204" pitchFamily="34" charset="0"/>
              </a:rPr>
              <a:t>Jaccard similarity</a:t>
            </a:r>
            <a:endParaRPr lang="en-US" dirty="0"/>
          </a:p>
        </p:txBody>
      </p:sp>
      <p:sp>
        <p:nvSpPr>
          <p:cNvPr id="8" name="Content Placeholder 7">
            <a:extLst>
              <a:ext uri="{FF2B5EF4-FFF2-40B4-BE49-F238E27FC236}">
                <a16:creationId xmlns:a16="http://schemas.microsoft.com/office/drawing/2014/main" id="{7E43B2D2-25C9-4E25-819E-46949D658608}"/>
              </a:ext>
            </a:extLst>
          </p:cNvPr>
          <p:cNvSpPr>
            <a:spLocks noGrp="1"/>
          </p:cNvSpPr>
          <p:nvPr>
            <p:ph sz="quarter" idx="14"/>
          </p:nvPr>
        </p:nvSpPr>
        <p:spPr/>
        <p:txBody>
          <a:bodyPr/>
          <a:lstStyle/>
          <a:p>
            <a:r>
              <a:rPr lang="en-US" altLang="en-US" sz="2400" dirty="0">
                <a:latin typeface="Arial" panose="020B0604020202020204" pitchFamily="34" charset="0"/>
              </a:rPr>
              <a:t>This metric is the proportion of the number of predictors in common between two subsets divided by total number of unique predictors in both sets. For example, if there were five possible predictors, the Jaccard similarity between subsets ABC and ABE would be 2/4 or 50%. This value provides insight on how efficiently the generic algorithm is converging towards a common solution or towards potential overfitting. </a:t>
            </a:r>
          </a:p>
          <a:p>
            <a:endParaRPr lang="en-US" dirty="0"/>
          </a:p>
        </p:txBody>
      </p:sp>
      <p:sp>
        <p:nvSpPr>
          <p:cNvPr id="4" name="Text Placeholder 3">
            <a:extLst>
              <a:ext uri="{FF2B5EF4-FFF2-40B4-BE49-F238E27FC236}">
                <a16:creationId xmlns:a16="http://schemas.microsoft.com/office/drawing/2014/main" id="{E961EC25-0969-4C56-8CD9-A8B61F1BAA45}"/>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083C6B95-61AB-497A-8AFE-18D97632570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22</a:t>
            </a:fld>
            <a:endParaRPr lang="en-US" dirty="0">
              <a:solidFill>
                <a:srgbClr val="A2A5A2">
                  <a:lumMod val="50000"/>
                </a:srgbClr>
              </a:solidFill>
            </a:endParaRPr>
          </a:p>
        </p:txBody>
      </p:sp>
    </p:spTree>
    <p:extLst>
      <p:ext uri="{BB962C8B-B14F-4D97-AF65-F5344CB8AC3E}">
        <p14:creationId xmlns:p14="http://schemas.microsoft.com/office/powerpoint/2010/main" val="371130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05F5-58FA-4596-BF87-B6FDD4FE0DC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6F24688F-0DEA-4126-8E90-4441829FA68B}"/>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7BDBA1B5-9B72-4155-B137-53A6A1B89F1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23</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EE328E6F-552E-4474-8133-9115737EAC60}"/>
              </a:ext>
            </a:extLst>
          </p:cNvPr>
          <p:cNvPicPr>
            <a:picLocks noChangeAspect="1"/>
          </p:cNvPicPr>
          <p:nvPr/>
        </p:nvPicPr>
        <p:blipFill>
          <a:blip r:embed="rId2"/>
          <a:stretch>
            <a:fillRect/>
          </a:stretch>
        </p:blipFill>
        <p:spPr>
          <a:xfrm>
            <a:off x="1055124" y="1306473"/>
            <a:ext cx="10077450" cy="4867275"/>
          </a:xfrm>
          <a:prstGeom prst="rect">
            <a:avLst/>
          </a:prstGeom>
        </p:spPr>
      </p:pic>
    </p:spTree>
    <p:extLst>
      <p:ext uri="{BB962C8B-B14F-4D97-AF65-F5344CB8AC3E}">
        <p14:creationId xmlns:p14="http://schemas.microsoft.com/office/powerpoint/2010/main" val="358490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93B6-A974-4D2E-81AA-E526CB53CA46}"/>
              </a:ext>
            </a:extLst>
          </p:cNvPr>
          <p:cNvSpPr>
            <a:spLocks noGrp="1"/>
          </p:cNvSpPr>
          <p:nvPr>
            <p:ph type="title"/>
          </p:nvPr>
        </p:nvSpPr>
        <p:spPr/>
        <p:txBody>
          <a:bodyPr/>
          <a:lstStyle/>
          <a:p>
            <a:r>
              <a:rPr lang="en-US" dirty="0"/>
              <a:t>GA Effectiveness </a:t>
            </a:r>
          </a:p>
        </p:txBody>
      </p:sp>
      <p:sp>
        <p:nvSpPr>
          <p:cNvPr id="3" name="Content Placeholder 2">
            <a:extLst>
              <a:ext uri="{FF2B5EF4-FFF2-40B4-BE49-F238E27FC236}">
                <a16:creationId xmlns:a16="http://schemas.microsoft.com/office/drawing/2014/main" id="{6E5798B5-78B4-4BF2-8BA1-F4E803B13F25}"/>
              </a:ext>
            </a:extLst>
          </p:cNvPr>
          <p:cNvSpPr>
            <a:spLocks noGrp="1"/>
          </p:cNvSpPr>
          <p:nvPr>
            <p:ph sz="quarter" idx="14"/>
          </p:nvPr>
        </p:nvSpPr>
        <p:spPr/>
        <p:txBody>
          <a:bodyPr/>
          <a:lstStyle/>
          <a:p>
            <a:r>
              <a:rPr lang="en-US" dirty="0"/>
              <a:t>To gauge the effectiveness of the search, 100 random subsets of size 63 were chosen and a naive Bayes model was developed for each. The GA selected subset performed better than 100% of the randomly selected subsets. This indicates that the GA did find a useful subset for predicting the response.</a:t>
            </a:r>
          </a:p>
        </p:txBody>
      </p:sp>
      <p:sp>
        <p:nvSpPr>
          <p:cNvPr id="4" name="Text Placeholder 3">
            <a:extLst>
              <a:ext uri="{FF2B5EF4-FFF2-40B4-BE49-F238E27FC236}">
                <a16:creationId xmlns:a16="http://schemas.microsoft.com/office/drawing/2014/main" id="{76C8627F-ECED-4426-885F-C82DE555F43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EAC06AC2-D8D3-41C5-8C31-1164CCCE731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24</a:t>
            </a:fld>
            <a:endParaRPr lang="en-US" dirty="0">
              <a:solidFill>
                <a:srgbClr val="A2A5A2">
                  <a:lumMod val="50000"/>
                </a:srgbClr>
              </a:solidFill>
            </a:endParaRPr>
          </a:p>
        </p:txBody>
      </p:sp>
    </p:spTree>
    <p:extLst>
      <p:ext uri="{BB962C8B-B14F-4D97-AF65-F5344CB8AC3E}">
        <p14:creationId xmlns:p14="http://schemas.microsoft.com/office/powerpoint/2010/main" val="3061707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5045-3BA1-4ADA-BCEC-F4FE28580173}"/>
              </a:ext>
            </a:extLst>
          </p:cNvPr>
          <p:cNvSpPr>
            <a:spLocks noGrp="1"/>
          </p:cNvSpPr>
          <p:nvPr>
            <p:ph type="title"/>
          </p:nvPr>
        </p:nvSpPr>
        <p:spPr/>
        <p:txBody>
          <a:bodyPr/>
          <a:lstStyle/>
          <a:p>
            <a:r>
              <a:rPr lang="en-US" dirty="0"/>
              <a:t>Desirability Functions</a:t>
            </a:r>
          </a:p>
        </p:txBody>
      </p:sp>
      <p:sp>
        <p:nvSpPr>
          <p:cNvPr id="3" name="Content Placeholder 2">
            <a:extLst>
              <a:ext uri="{FF2B5EF4-FFF2-40B4-BE49-F238E27FC236}">
                <a16:creationId xmlns:a16="http://schemas.microsoft.com/office/drawing/2014/main" id="{30A8232A-749C-4565-A716-3F8885B37B69}"/>
              </a:ext>
            </a:extLst>
          </p:cNvPr>
          <p:cNvSpPr>
            <a:spLocks noGrp="1"/>
          </p:cNvSpPr>
          <p:nvPr>
            <p:ph sz="quarter" idx="14"/>
          </p:nvPr>
        </p:nvSpPr>
        <p:spPr/>
        <p:txBody>
          <a:bodyPr/>
          <a:lstStyle/>
          <a:p>
            <a:r>
              <a:rPr lang="en-US" dirty="0"/>
              <a:t>A simple desirability function would be a line that has zero desirability when the AUC is less than or equal to 0.50 and is 1.0 when the AUC is 1.0. Conversely, a desirability function for the number of predictors in the model would be 0.0 when all of the predictors are in the model would be 1.0 when only one predictor is in the model.</a:t>
            </a:r>
          </a:p>
          <a:p>
            <a:r>
              <a:rPr lang="en-US" dirty="0"/>
              <a:t>Once all of the individual desirability functions are defined, the </a:t>
            </a:r>
            <a:r>
              <a:rPr lang="en-US" i="1" dirty="0"/>
              <a:t>overall desirability statistic</a:t>
            </a:r>
            <a:r>
              <a:rPr lang="en-US" dirty="0"/>
              <a:t> is created by taking the </a:t>
            </a:r>
            <a:r>
              <a:rPr lang="en-US" i="1" dirty="0"/>
              <a:t>geometric mean</a:t>
            </a:r>
            <a:r>
              <a:rPr lang="en-US" dirty="0"/>
              <a:t> of all of the individual functions. </a:t>
            </a:r>
          </a:p>
        </p:txBody>
      </p:sp>
      <p:sp>
        <p:nvSpPr>
          <p:cNvPr id="4" name="Text Placeholder 3">
            <a:extLst>
              <a:ext uri="{FF2B5EF4-FFF2-40B4-BE49-F238E27FC236}">
                <a16:creationId xmlns:a16="http://schemas.microsoft.com/office/drawing/2014/main" id="{71DD4209-66D9-4A09-A373-1CD12114E4FA}"/>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52BFFCE2-A707-4B64-9568-DC8EC3223A7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25</a:t>
            </a:fld>
            <a:endParaRPr lang="en-US" dirty="0">
              <a:solidFill>
                <a:srgbClr val="A2A5A2">
                  <a:lumMod val="50000"/>
                </a:srgbClr>
              </a:solidFill>
            </a:endParaRPr>
          </a:p>
        </p:txBody>
      </p:sp>
    </p:spTree>
    <p:extLst>
      <p:ext uri="{BB962C8B-B14F-4D97-AF65-F5344CB8AC3E}">
        <p14:creationId xmlns:p14="http://schemas.microsoft.com/office/powerpoint/2010/main" val="423851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8AD3-5294-434B-914E-A0556793D4CA}"/>
              </a:ext>
            </a:extLst>
          </p:cNvPr>
          <p:cNvSpPr>
            <a:spLocks noGrp="1"/>
          </p:cNvSpPr>
          <p:nvPr>
            <p:ph type="title"/>
          </p:nvPr>
        </p:nvSpPr>
        <p:spPr/>
        <p:txBody>
          <a:bodyPr/>
          <a:lstStyle/>
          <a:p>
            <a:r>
              <a:rPr lang="en-US" dirty="0"/>
              <a:t>Naïve Bayes Models</a:t>
            </a:r>
          </a:p>
        </p:txBody>
      </p:sp>
      <p:sp>
        <p:nvSpPr>
          <p:cNvPr id="3" name="Content Placeholder 2">
            <a:extLst>
              <a:ext uri="{FF2B5EF4-FFF2-40B4-BE49-F238E27FC236}">
                <a16:creationId xmlns:a16="http://schemas.microsoft.com/office/drawing/2014/main" id="{E1625FD3-F586-42D0-BFD2-3C1ECA509B69}"/>
              </a:ext>
            </a:extLst>
          </p:cNvPr>
          <p:cNvSpPr>
            <a:spLocks noGrp="1"/>
          </p:cNvSpPr>
          <p:nvPr>
            <p:ph sz="quarter" idx="14"/>
          </p:nvPr>
        </p:nvSpPr>
        <p:spPr/>
        <p:txBody>
          <a:bodyPr/>
          <a:lstStyle/>
          <a:p>
            <a:r>
              <a:rPr lang="en-US" dirty="0"/>
              <a:t>Naïve = assumption that predictors are independent</a:t>
            </a:r>
          </a:p>
          <a:p>
            <a:endParaRPr lang="en-US" dirty="0"/>
          </a:p>
        </p:txBody>
      </p:sp>
      <p:sp>
        <p:nvSpPr>
          <p:cNvPr id="4" name="Text Placeholder 3">
            <a:extLst>
              <a:ext uri="{FF2B5EF4-FFF2-40B4-BE49-F238E27FC236}">
                <a16:creationId xmlns:a16="http://schemas.microsoft.com/office/drawing/2014/main" id="{0DCB8DC7-C535-4DFC-8964-A195F54CA503}"/>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4409B17D-C55E-4001-AD47-513339E7F53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pic>
        <p:nvPicPr>
          <p:cNvPr id="8" name="Picture 7">
            <a:extLst>
              <a:ext uri="{FF2B5EF4-FFF2-40B4-BE49-F238E27FC236}">
                <a16:creationId xmlns:a16="http://schemas.microsoft.com/office/drawing/2014/main" id="{6B5F0ED2-8741-4186-B7F3-395B23D3A47C}"/>
              </a:ext>
            </a:extLst>
          </p:cNvPr>
          <p:cNvPicPr>
            <a:picLocks noChangeAspect="1"/>
          </p:cNvPicPr>
          <p:nvPr/>
        </p:nvPicPr>
        <p:blipFill>
          <a:blip r:embed="rId2"/>
          <a:stretch>
            <a:fillRect/>
          </a:stretch>
        </p:blipFill>
        <p:spPr>
          <a:xfrm>
            <a:off x="1698061" y="2743200"/>
            <a:ext cx="8791575" cy="2838450"/>
          </a:xfrm>
          <a:prstGeom prst="rect">
            <a:avLst/>
          </a:prstGeom>
        </p:spPr>
      </p:pic>
      <p:sp>
        <p:nvSpPr>
          <p:cNvPr id="9" name="Rectangle 8">
            <a:extLst>
              <a:ext uri="{FF2B5EF4-FFF2-40B4-BE49-F238E27FC236}">
                <a16:creationId xmlns:a16="http://schemas.microsoft.com/office/drawing/2014/main" id="{F8A0D00D-6037-4A8A-ABD2-CDE8A45DBA98}"/>
              </a:ext>
            </a:extLst>
          </p:cNvPr>
          <p:cNvSpPr/>
          <p:nvPr/>
        </p:nvSpPr>
        <p:spPr>
          <a:xfrm>
            <a:off x="3124200" y="3124200"/>
            <a:ext cx="7620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Rectangle 9">
            <a:extLst>
              <a:ext uri="{FF2B5EF4-FFF2-40B4-BE49-F238E27FC236}">
                <a16:creationId xmlns:a16="http://schemas.microsoft.com/office/drawing/2014/main" id="{2274A359-CB9C-4A89-AC00-E570848E5451}"/>
              </a:ext>
            </a:extLst>
          </p:cNvPr>
          <p:cNvSpPr/>
          <p:nvPr/>
        </p:nvSpPr>
        <p:spPr>
          <a:xfrm>
            <a:off x="9234340" y="2899527"/>
            <a:ext cx="7620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3C0552B2-919F-4951-999E-95B6A332E3AD}"/>
              </a:ext>
            </a:extLst>
          </p:cNvPr>
          <p:cNvSpPr/>
          <p:nvPr/>
        </p:nvSpPr>
        <p:spPr>
          <a:xfrm>
            <a:off x="6219334" y="2910525"/>
            <a:ext cx="7620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TextBox 11">
            <a:extLst>
              <a:ext uri="{FF2B5EF4-FFF2-40B4-BE49-F238E27FC236}">
                <a16:creationId xmlns:a16="http://schemas.microsoft.com/office/drawing/2014/main" id="{C93B2431-EDA5-4C65-8B93-B05058567678}"/>
              </a:ext>
            </a:extLst>
          </p:cNvPr>
          <p:cNvSpPr txBox="1"/>
          <p:nvPr/>
        </p:nvSpPr>
        <p:spPr>
          <a:xfrm>
            <a:off x="8319940" y="4267200"/>
            <a:ext cx="1281260" cy="501676"/>
          </a:xfrm>
          <a:prstGeom prst="rect">
            <a:avLst/>
          </a:prstGeom>
          <a:ln w="28575">
            <a:solidFill>
              <a:srgbClr val="FF0000"/>
            </a:solidFill>
          </a:ln>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Normalization function</a:t>
            </a:r>
          </a:p>
        </p:txBody>
      </p:sp>
      <p:cxnSp>
        <p:nvCxnSpPr>
          <p:cNvPr id="14" name="Straight Arrow Connector 13">
            <a:extLst>
              <a:ext uri="{FF2B5EF4-FFF2-40B4-BE49-F238E27FC236}">
                <a16:creationId xmlns:a16="http://schemas.microsoft.com/office/drawing/2014/main" id="{589A3662-3003-4D69-A0A3-B952D36364CF}"/>
              </a:ext>
            </a:extLst>
          </p:cNvPr>
          <p:cNvCxnSpPr/>
          <p:nvPr/>
        </p:nvCxnSpPr>
        <p:spPr>
          <a:xfrm flipH="1" flipV="1">
            <a:off x="7696200" y="4343400"/>
            <a:ext cx="609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98CA1CB-BACC-4AC9-9298-DAA641E31BB7}"/>
              </a:ext>
            </a:extLst>
          </p:cNvPr>
          <p:cNvSpPr/>
          <p:nvPr/>
        </p:nvSpPr>
        <p:spPr>
          <a:xfrm>
            <a:off x="5758206" y="2899527"/>
            <a:ext cx="132839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Rectangle 14">
            <a:extLst>
              <a:ext uri="{FF2B5EF4-FFF2-40B4-BE49-F238E27FC236}">
                <a16:creationId xmlns:a16="http://schemas.microsoft.com/office/drawing/2014/main" id="{F3185757-9ECA-4C39-8958-41FC3B1E8CE2}"/>
              </a:ext>
            </a:extLst>
          </p:cNvPr>
          <p:cNvSpPr/>
          <p:nvPr/>
        </p:nvSpPr>
        <p:spPr>
          <a:xfrm>
            <a:off x="5758206" y="3682166"/>
            <a:ext cx="87119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Rectangle 15">
            <a:extLst>
              <a:ext uri="{FF2B5EF4-FFF2-40B4-BE49-F238E27FC236}">
                <a16:creationId xmlns:a16="http://schemas.microsoft.com/office/drawing/2014/main" id="{962EDE19-7757-4766-BBE4-0E7DD87D28E7}"/>
              </a:ext>
            </a:extLst>
          </p:cNvPr>
          <p:cNvSpPr/>
          <p:nvPr/>
        </p:nvSpPr>
        <p:spPr>
          <a:xfrm>
            <a:off x="7368518" y="2885993"/>
            <a:ext cx="2627821"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Rectangle 16">
            <a:extLst>
              <a:ext uri="{FF2B5EF4-FFF2-40B4-BE49-F238E27FC236}">
                <a16:creationId xmlns:a16="http://schemas.microsoft.com/office/drawing/2014/main" id="{2151C300-3DC5-4935-BEF9-E7D1A55806A8}"/>
              </a:ext>
            </a:extLst>
          </p:cNvPr>
          <p:cNvSpPr/>
          <p:nvPr/>
        </p:nvSpPr>
        <p:spPr>
          <a:xfrm>
            <a:off x="6944805" y="3686176"/>
            <a:ext cx="1513396"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146040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3" grpId="0" animBg="1"/>
      <p:bldP spid="13" grpId="1" animBg="1"/>
      <p:bldP spid="15" grpId="0" animBg="1"/>
      <p:bldP spid="15" grpId="1" animBg="1"/>
      <p:bldP spid="16" grpId="0" animBg="1"/>
      <p:bldP spid="16" grpId="1"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8AD3-5294-434B-914E-A0556793D4CA}"/>
              </a:ext>
            </a:extLst>
          </p:cNvPr>
          <p:cNvSpPr>
            <a:spLocks noGrp="1"/>
          </p:cNvSpPr>
          <p:nvPr>
            <p:ph type="title"/>
          </p:nvPr>
        </p:nvSpPr>
        <p:spPr/>
        <p:txBody>
          <a:bodyPr/>
          <a:lstStyle/>
          <a:p>
            <a:r>
              <a:rPr lang="en-US" dirty="0"/>
              <a:t>Categorical Variable</a:t>
            </a:r>
          </a:p>
        </p:txBody>
      </p:sp>
      <p:sp>
        <p:nvSpPr>
          <p:cNvPr id="4" name="Text Placeholder 3">
            <a:extLst>
              <a:ext uri="{FF2B5EF4-FFF2-40B4-BE49-F238E27FC236}">
                <a16:creationId xmlns:a16="http://schemas.microsoft.com/office/drawing/2014/main" id="{0DCB8DC7-C535-4DFC-8964-A195F54CA503}"/>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4409B17D-C55E-4001-AD47-513339E7F53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pic>
        <p:nvPicPr>
          <p:cNvPr id="10" name="Picture 9">
            <a:extLst>
              <a:ext uri="{FF2B5EF4-FFF2-40B4-BE49-F238E27FC236}">
                <a16:creationId xmlns:a16="http://schemas.microsoft.com/office/drawing/2014/main" id="{BE7A5B20-A7C5-4FF1-AE9B-FCD15B9BA76A}"/>
              </a:ext>
            </a:extLst>
          </p:cNvPr>
          <p:cNvPicPr>
            <a:picLocks noChangeAspect="1"/>
          </p:cNvPicPr>
          <p:nvPr/>
        </p:nvPicPr>
        <p:blipFill>
          <a:blip r:embed="rId2"/>
          <a:stretch>
            <a:fillRect/>
          </a:stretch>
        </p:blipFill>
        <p:spPr>
          <a:xfrm>
            <a:off x="1626624" y="1503386"/>
            <a:ext cx="8934450" cy="4429125"/>
          </a:xfrm>
          <a:prstGeom prst="rect">
            <a:avLst/>
          </a:prstGeom>
        </p:spPr>
      </p:pic>
      <p:sp>
        <p:nvSpPr>
          <p:cNvPr id="11" name="Rectangle 10">
            <a:extLst>
              <a:ext uri="{FF2B5EF4-FFF2-40B4-BE49-F238E27FC236}">
                <a16:creationId xmlns:a16="http://schemas.microsoft.com/office/drawing/2014/main" id="{41417439-7ACE-47EB-9E23-15E43EE98768}"/>
              </a:ext>
            </a:extLst>
          </p:cNvPr>
          <p:cNvSpPr/>
          <p:nvPr/>
        </p:nvSpPr>
        <p:spPr>
          <a:xfrm>
            <a:off x="3886200" y="3429000"/>
            <a:ext cx="838200" cy="2133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pic>
        <p:nvPicPr>
          <p:cNvPr id="3" name="Picture 2">
            <a:extLst>
              <a:ext uri="{FF2B5EF4-FFF2-40B4-BE49-F238E27FC236}">
                <a16:creationId xmlns:a16="http://schemas.microsoft.com/office/drawing/2014/main" id="{51050184-F0A9-4436-BE9F-1C07E256F7CF}"/>
              </a:ext>
            </a:extLst>
          </p:cNvPr>
          <p:cNvPicPr>
            <a:picLocks noChangeAspect="1"/>
          </p:cNvPicPr>
          <p:nvPr/>
        </p:nvPicPr>
        <p:blipFill>
          <a:blip r:embed="rId3"/>
          <a:stretch>
            <a:fillRect/>
          </a:stretch>
        </p:blipFill>
        <p:spPr>
          <a:xfrm>
            <a:off x="9446649" y="2011214"/>
            <a:ext cx="2228850" cy="352425"/>
          </a:xfrm>
          <a:prstGeom prst="rect">
            <a:avLst/>
          </a:prstGeom>
        </p:spPr>
      </p:pic>
    </p:spTree>
    <p:extLst>
      <p:ext uri="{BB962C8B-B14F-4D97-AF65-F5344CB8AC3E}">
        <p14:creationId xmlns:p14="http://schemas.microsoft.com/office/powerpoint/2010/main" val="21743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8AD3-5294-434B-914E-A0556793D4CA}"/>
              </a:ext>
            </a:extLst>
          </p:cNvPr>
          <p:cNvSpPr>
            <a:spLocks noGrp="1"/>
          </p:cNvSpPr>
          <p:nvPr>
            <p:ph type="title"/>
          </p:nvPr>
        </p:nvSpPr>
        <p:spPr/>
        <p:txBody>
          <a:bodyPr/>
          <a:lstStyle/>
          <a:p>
            <a:r>
              <a:rPr lang="en-US" dirty="0"/>
              <a:t>Continuous Variable</a:t>
            </a:r>
          </a:p>
        </p:txBody>
      </p:sp>
      <p:sp>
        <p:nvSpPr>
          <p:cNvPr id="4" name="Text Placeholder 3">
            <a:extLst>
              <a:ext uri="{FF2B5EF4-FFF2-40B4-BE49-F238E27FC236}">
                <a16:creationId xmlns:a16="http://schemas.microsoft.com/office/drawing/2014/main" id="{0DCB8DC7-C535-4DFC-8964-A195F54CA503}"/>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4409B17D-C55E-4001-AD47-513339E7F53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pic>
        <p:nvPicPr>
          <p:cNvPr id="3" name="Picture 2">
            <a:extLst>
              <a:ext uri="{FF2B5EF4-FFF2-40B4-BE49-F238E27FC236}">
                <a16:creationId xmlns:a16="http://schemas.microsoft.com/office/drawing/2014/main" id="{37412EEA-543F-4878-BB6E-77BA91A44AF0}"/>
              </a:ext>
            </a:extLst>
          </p:cNvPr>
          <p:cNvPicPr>
            <a:picLocks noChangeAspect="1"/>
          </p:cNvPicPr>
          <p:nvPr/>
        </p:nvPicPr>
        <p:blipFill>
          <a:blip r:embed="rId3"/>
          <a:stretch>
            <a:fillRect/>
          </a:stretch>
        </p:blipFill>
        <p:spPr>
          <a:xfrm>
            <a:off x="1600200" y="2011214"/>
            <a:ext cx="8782050" cy="3962400"/>
          </a:xfrm>
          <a:prstGeom prst="rect">
            <a:avLst/>
          </a:prstGeom>
        </p:spPr>
      </p:pic>
      <p:pic>
        <p:nvPicPr>
          <p:cNvPr id="8" name="Picture 7">
            <a:extLst>
              <a:ext uri="{FF2B5EF4-FFF2-40B4-BE49-F238E27FC236}">
                <a16:creationId xmlns:a16="http://schemas.microsoft.com/office/drawing/2014/main" id="{103CF966-8748-48F3-8F76-45F7251BE332}"/>
              </a:ext>
            </a:extLst>
          </p:cNvPr>
          <p:cNvPicPr>
            <a:picLocks noChangeAspect="1"/>
          </p:cNvPicPr>
          <p:nvPr/>
        </p:nvPicPr>
        <p:blipFill>
          <a:blip r:embed="rId4"/>
          <a:stretch>
            <a:fillRect/>
          </a:stretch>
        </p:blipFill>
        <p:spPr>
          <a:xfrm>
            <a:off x="8763000" y="1835001"/>
            <a:ext cx="2228850" cy="352425"/>
          </a:xfrm>
          <a:prstGeom prst="rect">
            <a:avLst/>
          </a:prstGeom>
        </p:spPr>
      </p:pic>
    </p:spTree>
    <p:extLst>
      <p:ext uri="{BB962C8B-B14F-4D97-AF65-F5344CB8AC3E}">
        <p14:creationId xmlns:p14="http://schemas.microsoft.com/office/powerpoint/2010/main" val="222253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7532-F59C-492B-AE7A-53A426EB5D84}"/>
              </a:ext>
            </a:extLst>
          </p:cNvPr>
          <p:cNvSpPr>
            <a:spLocks noGrp="1"/>
          </p:cNvSpPr>
          <p:nvPr>
            <p:ph type="title"/>
          </p:nvPr>
        </p:nvSpPr>
        <p:spPr/>
        <p:txBody>
          <a:bodyPr/>
          <a:lstStyle/>
          <a:p>
            <a:r>
              <a:rPr lang="en-US" dirty="0"/>
              <a:t>Calculations</a:t>
            </a:r>
          </a:p>
        </p:txBody>
      </p:sp>
      <p:pic>
        <p:nvPicPr>
          <p:cNvPr id="8" name="Content Placeholder 7">
            <a:extLst>
              <a:ext uri="{FF2B5EF4-FFF2-40B4-BE49-F238E27FC236}">
                <a16:creationId xmlns:a16="http://schemas.microsoft.com/office/drawing/2014/main" id="{E2F10A1F-C9FF-4979-A9DD-364571E5CB92}"/>
              </a:ext>
            </a:extLst>
          </p:cNvPr>
          <p:cNvPicPr>
            <a:picLocks noGrp="1" noChangeAspect="1"/>
          </p:cNvPicPr>
          <p:nvPr>
            <p:ph sz="quarter" idx="14"/>
          </p:nvPr>
        </p:nvPicPr>
        <p:blipFill>
          <a:blip r:embed="rId3"/>
          <a:stretch>
            <a:fillRect/>
          </a:stretch>
        </p:blipFill>
        <p:spPr>
          <a:xfrm>
            <a:off x="3780793" y="2022998"/>
            <a:ext cx="8143875" cy="1828800"/>
          </a:xfrm>
          <a:prstGeom prst="rect">
            <a:avLst/>
          </a:prstGeom>
        </p:spPr>
      </p:pic>
      <p:sp>
        <p:nvSpPr>
          <p:cNvPr id="4" name="Text Placeholder 3">
            <a:extLst>
              <a:ext uri="{FF2B5EF4-FFF2-40B4-BE49-F238E27FC236}">
                <a16:creationId xmlns:a16="http://schemas.microsoft.com/office/drawing/2014/main" id="{8BA2774D-8F45-4F5B-ADC8-EA5416C5033B}"/>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A34618C9-5FA9-447B-AD5C-9B5C245443C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19BAB4E5-2DE5-4529-BD64-39FEC0B2D7FF}"/>
              </a:ext>
            </a:extLst>
          </p:cNvPr>
          <p:cNvPicPr>
            <a:picLocks noChangeAspect="1"/>
          </p:cNvPicPr>
          <p:nvPr/>
        </p:nvPicPr>
        <p:blipFill>
          <a:blip r:embed="rId4"/>
          <a:stretch>
            <a:fillRect/>
          </a:stretch>
        </p:blipFill>
        <p:spPr>
          <a:xfrm>
            <a:off x="264602" y="4038600"/>
            <a:ext cx="6315075" cy="204787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9960E2A-F010-47A2-88A6-985F35C6073A}"/>
                  </a:ext>
                </a:extLst>
              </p:cNvPr>
              <p:cNvSpPr txBox="1"/>
              <p:nvPr/>
            </p:nvSpPr>
            <p:spPr>
              <a:xfrm>
                <a:off x="7391400" y="4724400"/>
                <a:ext cx="2971800" cy="57862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Posterior = </a:t>
                </a:r>
                <a:r>
                  <a:rPr kumimoji="0" lang="en-US" sz="1400" b="0" i="1" u="none" strike="noStrike" kern="1200" cap="none" spc="0" normalizeH="0" baseline="0" noProof="0" dirty="0">
                    <a:ln>
                      <a:noFill/>
                    </a:ln>
                    <a:solidFill>
                      <a:sysClr val="windowText" lastClr="000000"/>
                    </a:solidFill>
                    <a:effectLst/>
                    <a:uLnTx/>
                    <a:uFillTx/>
                    <a:latin typeface="+mn-lt"/>
                  </a:rPr>
                  <a:t>Prior</a:t>
                </a:r>
                <a:r>
                  <a:rPr kumimoji="0" lang="en-US" sz="1400" b="0" i="1" u="none" strike="noStrike" kern="1200" cap="none" spc="0" normalizeH="0" baseline="-25000" noProof="0" dirty="0">
                    <a:ln>
                      <a:noFill/>
                    </a:ln>
                    <a:solidFill>
                      <a:sysClr val="windowText" lastClr="000000"/>
                    </a:solidFill>
                    <a:effectLst/>
                    <a:uLnTx/>
                    <a:uFillTx/>
                    <a:latin typeface="+mn-lt"/>
                  </a:rPr>
                  <a:t>i</a:t>
                </a:r>
                <a:r>
                  <a:rPr kumimoji="0" lang="en-US" sz="1400" b="0" i="1" u="none" strike="noStrike" kern="1200" cap="none" spc="0" normalizeH="0" noProof="0" dirty="0">
                    <a:ln>
                      <a:noFill/>
                    </a:ln>
                    <a:solidFill>
                      <a:sysClr val="windowText" lastClr="000000"/>
                    </a:solidFill>
                    <a:effectLst/>
                    <a:uLnTx/>
                    <a:uFillTx/>
                    <a:latin typeface="+mn-lt"/>
                  </a:rPr>
                  <a:t> * Likelihood</a:t>
                </a:r>
                <a:r>
                  <a:rPr lang="en-US" sz="1400" i="1" baseline="-25000" dirty="0" err="1">
                    <a:solidFill>
                      <a:sysClr val="windowText" lastClr="000000"/>
                    </a:solidFill>
                  </a:rPr>
                  <a:t>i</a:t>
                </a:r>
                <a:endParaRPr lang="en-US" sz="1400" i="1" baseline="-25000" dirty="0">
                  <a:solidFill>
                    <a:sysClr val="windowText" lastClr="000000"/>
                  </a:solidFill>
                </a:endParaRPr>
              </a:p>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               </a:t>
                </a:r>
                <a14:m>
                  <m:oMath xmlns:m="http://schemas.openxmlformats.org/officeDocument/2006/math">
                    <m:nary>
                      <m:naryPr>
                        <m:chr m:val="∑"/>
                        <m:limLoc m:val="undOvr"/>
                        <m:grow m:val="on"/>
                        <m:ctrlPr>
                          <a:rPr kumimoji="0" lang="en-US" sz="14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naryPr>
                      <m:sub>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𝑖</m:t>
                        </m:r>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sub>
                      <m:sup>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𝑛</m:t>
                        </m:r>
                      </m:sup>
                      <m:e>
                        <m:r>
                          <m:rPr>
                            <m:sty m:val="p"/>
                          </m:rP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Prior</m:t>
                        </m:r>
                        <m:r>
                          <m:rPr>
                            <m:sty m:val="p"/>
                          </m:rPr>
                          <a:rPr kumimoji="0" lang="en-US" sz="1400" b="0" i="0" u="none" strike="noStrike" kern="1200" cap="none" spc="0" normalizeH="0" baseline="-25000" noProof="0" dirty="0" smtClean="0">
                            <a:ln>
                              <a:noFill/>
                            </a:ln>
                            <a:solidFill>
                              <a:sysClr val="windowText" lastClr="000000"/>
                            </a:solidFill>
                            <a:effectLst/>
                            <a:uLnTx/>
                            <a:uFillTx/>
                            <a:latin typeface="Cambria Math" panose="02040503050406030204" pitchFamily="18" charset="0"/>
                          </a:rPr>
                          <m:t>i</m:t>
                        </m:r>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m:rPr>
                            <m:sty m:val="p"/>
                          </m:rP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Likelihoodi</m:t>
                        </m:r>
                      </m:e>
                    </m:nary>
                  </m:oMath>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3" name="TextBox 2">
                <a:extLst>
                  <a:ext uri="{FF2B5EF4-FFF2-40B4-BE49-F238E27FC236}">
                    <a16:creationId xmlns:a16="http://schemas.microsoft.com/office/drawing/2014/main" id="{49960E2A-F010-47A2-88A6-985F35C6073A}"/>
                  </a:ext>
                </a:extLst>
              </p:cNvPr>
              <p:cNvSpPr txBox="1">
                <a:spLocks noRot="1" noChangeAspect="1" noMove="1" noResize="1" noEditPoints="1" noAdjustHandles="1" noChangeArrowheads="1" noChangeShapeType="1" noTextEdit="1"/>
              </p:cNvSpPr>
              <p:nvPr/>
            </p:nvSpPr>
            <p:spPr>
              <a:xfrm>
                <a:off x="7391400" y="4724400"/>
                <a:ext cx="2971800" cy="578620"/>
              </a:xfrm>
              <a:prstGeom prst="rect">
                <a:avLst/>
              </a:prstGeom>
              <a:blipFill>
                <a:blip r:embed="rId5"/>
                <a:stretch>
                  <a:fillRect l="-616" t="-7368" b="-85263"/>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099D2042-A83F-4817-B8DB-6B142A418C16}"/>
              </a:ext>
            </a:extLst>
          </p:cNvPr>
          <p:cNvCxnSpPr/>
          <p:nvPr/>
        </p:nvCxnSpPr>
        <p:spPr>
          <a:xfrm>
            <a:off x="8305800" y="5029200"/>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F6AD262-6489-47DF-8B2A-EA3567288B07}"/>
              </a:ext>
            </a:extLst>
          </p:cNvPr>
          <p:cNvSpPr/>
          <p:nvPr/>
        </p:nvSpPr>
        <p:spPr>
          <a:xfrm>
            <a:off x="7543800" y="3429000"/>
            <a:ext cx="17526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Rectangle 11">
            <a:extLst>
              <a:ext uri="{FF2B5EF4-FFF2-40B4-BE49-F238E27FC236}">
                <a16:creationId xmlns:a16="http://schemas.microsoft.com/office/drawing/2014/main" id="{0449AE69-35D1-4AC0-8420-441B81A1AE10}"/>
              </a:ext>
            </a:extLst>
          </p:cNvPr>
          <p:cNvSpPr/>
          <p:nvPr/>
        </p:nvSpPr>
        <p:spPr>
          <a:xfrm>
            <a:off x="7924800" y="4974171"/>
            <a:ext cx="2133600" cy="2931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TextBox 12">
            <a:extLst>
              <a:ext uri="{FF2B5EF4-FFF2-40B4-BE49-F238E27FC236}">
                <a16:creationId xmlns:a16="http://schemas.microsoft.com/office/drawing/2014/main" id="{EBA73102-6B4D-44C4-BE6A-9E92774AFA7C}"/>
              </a:ext>
            </a:extLst>
          </p:cNvPr>
          <p:cNvSpPr txBox="1"/>
          <p:nvPr/>
        </p:nvSpPr>
        <p:spPr>
          <a:xfrm>
            <a:off x="2286000" y="5207770"/>
            <a:ext cx="4572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4" name="TextBox 13">
            <a:extLst>
              <a:ext uri="{FF2B5EF4-FFF2-40B4-BE49-F238E27FC236}">
                <a16:creationId xmlns:a16="http://schemas.microsoft.com/office/drawing/2014/main" id="{CAAE8810-9A67-49E1-A21B-19C5C6CCC689}"/>
              </a:ext>
            </a:extLst>
          </p:cNvPr>
          <p:cNvSpPr txBox="1"/>
          <p:nvPr/>
        </p:nvSpPr>
        <p:spPr>
          <a:xfrm>
            <a:off x="2400300" y="5207770"/>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5" name="TextBox 14">
            <a:extLst>
              <a:ext uri="{FF2B5EF4-FFF2-40B4-BE49-F238E27FC236}">
                <a16:creationId xmlns:a16="http://schemas.microsoft.com/office/drawing/2014/main" id="{2CEEF8F1-A643-436F-BD0C-31B5B93D2D27}"/>
              </a:ext>
            </a:extLst>
          </p:cNvPr>
          <p:cNvSpPr txBox="1"/>
          <p:nvPr/>
        </p:nvSpPr>
        <p:spPr>
          <a:xfrm>
            <a:off x="2400300" y="5633173"/>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6" name="TextBox 15">
            <a:extLst>
              <a:ext uri="{FF2B5EF4-FFF2-40B4-BE49-F238E27FC236}">
                <a16:creationId xmlns:a16="http://schemas.microsoft.com/office/drawing/2014/main" id="{2F5470A4-B831-4D98-8EB5-CD51C420D6BC}"/>
              </a:ext>
            </a:extLst>
          </p:cNvPr>
          <p:cNvSpPr txBox="1"/>
          <p:nvPr/>
        </p:nvSpPr>
        <p:spPr>
          <a:xfrm>
            <a:off x="3552193" y="5633173"/>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7" name="TextBox 16">
            <a:extLst>
              <a:ext uri="{FF2B5EF4-FFF2-40B4-BE49-F238E27FC236}">
                <a16:creationId xmlns:a16="http://schemas.microsoft.com/office/drawing/2014/main" id="{CA0EE1A7-E6EC-4F21-8EBA-E6A0D731A865}"/>
              </a:ext>
            </a:extLst>
          </p:cNvPr>
          <p:cNvSpPr txBox="1"/>
          <p:nvPr/>
        </p:nvSpPr>
        <p:spPr>
          <a:xfrm>
            <a:off x="3552193" y="5211668"/>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8" name="TextBox 17">
            <a:extLst>
              <a:ext uri="{FF2B5EF4-FFF2-40B4-BE49-F238E27FC236}">
                <a16:creationId xmlns:a16="http://schemas.microsoft.com/office/drawing/2014/main" id="{0D384DC0-BBC9-4E50-9D60-28F52D1476AE}"/>
              </a:ext>
            </a:extLst>
          </p:cNvPr>
          <p:cNvSpPr txBox="1"/>
          <p:nvPr/>
        </p:nvSpPr>
        <p:spPr>
          <a:xfrm>
            <a:off x="4542793" y="5211668"/>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9" name="TextBox 18">
            <a:extLst>
              <a:ext uri="{FF2B5EF4-FFF2-40B4-BE49-F238E27FC236}">
                <a16:creationId xmlns:a16="http://schemas.microsoft.com/office/drawing/2014/main" id="{CCDB5208-4E97-4380-9A5B-41F75A09E89A}"/>
              </a:ext>
            </a:extLst>
          </p:cNvPr>
          <p:cNvSpPr txBox="1"/>
          <p:nvPr/>
        </p:nvSpPr>
        <p:spPr>
          <a:xfrm>
            <a:off x="4542793" y="5633173"/>
            <a:ext cx="228600" cy="30480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20" name="TextBox 19">
            <a:extLst>
              <a:ext uri="{FF2B5EF4-FFF2-40B4-BE49-F238E27FC236}">
                <a16:creationId xmlns:a16="http://schemas.microsoft.com/office/drawing/2014/main" id="{83290AB9-9596-4938-986D-3259449CDE1B}"/>
              </a:ext>
            </a:extLst>
          </p:cNvPr>
          <p:cNvSpPr txBox="1"/>
          <p:nvPr/>
        </p:nvSpPr>
        <p:spPr>
          <a:xfrm>
            <a:off x="5324475" y="5207770"/>
            <a:ext cx="620591"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r>
              <a:rPr kumimoji="0" lang="en-US" sz="1200" b="0" i="0" u="none" strike="noStrike" kern="1200" cap="none" spc="0" normalizeH="0" baseline="0" noProof="0" dirty="0">
                <a:ln>
                  <a:noFill/>
                </a:ln>
                <a:solidFill>
                  <a:sysClr val="windowText" lastClr="000000"/>
                </a:solidFill>
                <a:effectLst/>
                <a:uLnTx/>
                <a:uFillTx/>
                <a:latin typeface="+mn-lt"/>
              </a:rPr>
              <a:t>027</a:t>
            </a:r>
          </a:p>
        </p:txBody>
      </p:sp>
      <p:sp>
        <p:nvSpPr>
          <p:cNvPr id="21" name="TextBox 20">
            <a:extLst>
              <a:ext uri="{FF2B5EF4-FFF2-40B4-BE49-F238E27FC236}">
                <a16:creationId xmlns:a16="http://schemas.microsoft.com/office/drawing/2014/main" id="{99B5D73B-872B-4142-A2FB-ACE2C606D90B}"/>
              </a:ext>
            </a:extLst>
          </p:cNvPr>
          <p:cNvSpPr txBox="1"/>
          <p:nvPr/>
        </p:nvSpPr>
        <p:spPr>
          <a:xfrm>
            <a:off x="5324475" y="5594029"/>
            <a:ext cx="620591"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t>
            </a:r>
            <a:r>
              <a:rPr kumimoji="0" lang="en-US" sz="1200" b="0" i="0" u="none" strike="noStrike" kern="1200" cap="none" spc="0" normalizeH="0" baseline="0" noProof="0" dirty="0">
                <a:ln>
                  <a:noFill/>
                </a:ln>
                <a:solidFill>
                  <a:sysClr val="windowText" lastClr="000000"/>
                </a:solidFill>
                <a:effectLst/>
                <a:uLnTx/>
                <a:uFillTx/>
                <a:latin typeface="+mn-lt"/>
              </a:rPr>
              <a:t>046</a:t>
            </a:r>
          </a:p>
        </p:txBody>
      </p:sp>
    </p:spTree>
    <p:extLst>
      <p:ext uri="{BB962C8B-B14F-4D97-AF65-F5344CB8AC3E}">
        <p14:creationId xmlns:p14="http://schemas.microsoft.com/office/powerpoint/2010/main" val="2169249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488C1-8C6A-443B-9867-8AFFB9E914D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02534327-8C5B-4EFB-9831-895593EE0CD1}"/>
              </a:ext>
            </a:extLst>
          </p:cNvPr>
          <p:cNvSpPr>
            <a:spLocks noGrp="1"/>
          </p:cNvSpPr>
          <p:nvPr>
            <p:ph type="ctrTitle"/>
          </p:nvPr>
        </p:nvSpPr>
        <p:spPr/>
        <p:txBody>
          <a:bodyPr/>
          <a:lstStyle/>
          <a:p>
            <a:r>
              <a:rPr lang="en-US" dirty="0"/>
              <a:t>Simulated Annealing</a:t>
            </a:r>
          </a:p>
        </p:txBody>
      </p:sp>
      <p:sp>
        <p:nvSpPr>
          <p:cNvPr id="4" name="Slide Number Placeholder 3">
            <a:extLst>
              <a:ext uri="{FF2B5EF4-FFF2-40B4-BE49-F238E27FC236}">
                <a16:creationId xmlns:a16="http://schemas.microsoft.com/office/drawing/2014/main" id="{A3B7D974-2C9A-4C42-99A6-08314DB78222}"/>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spTree>
    <p:extLst>
      <p:ext uri="{BB962C8B-B14F-4D97-AF65-F5344CB8AC3E}">
        <p14:creationId xmlns:p14="http://schemas.microsoft.com/office/powerpoint/2010/main" val="864337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F9A-D040-4F95-AFB7-D2F8F60F8375}"/>
              </a:ext>
            </a:extLst>
          </p:cNvPr>
          <p:cNvSpPr>
            <a:spLocks noGrp="1"/>
          </p:cNvSpPr>
          <p:nvPr>
            <p:ph type="title"/>
          </p:nvPr>
        </p:nvSpPr>
        <p:spPr/>
        <p:txBody>
          <a:bodyPr/>
          <a:lstStyle/>
          <a:p>
            <a:r>
              <a:rPr lang="en-US" dirty="0"/>
              <a:t>Simulated Annealing</a:t>
            </a:r>
          </a:p>
        </p:txBody>
      </p:sp>
      <p:sp>
        <p:nvSpPr>
          <p:cNvPr id="3" name="Content Placeholder 2">
            <a:extLst>
              <a:ext uri="{FF2B5EF4-FFF2-40B4-BE49-F238E27FC236}">
                <a16:creationId xmlns:a16="http://schemas.microsoft.com/office/drawing/2014/main" id="{BC28C441-F7C7-47BC-B9C8-31A2C268C551}"/>
              </a:ext>
            </a:extLst>
          </p:cNvPr>
          <p:cNvSpPr>
            <a:spLocks noGrp="1"/>
          </p:cNvSpPr>
          <p:nvPr>
            <p:ph sz="quarter" idx="14"/>
          </p:nvPr>
        </p:nvSpPr>
        <p:spPr/>
        <p:txBody>
          <a:bodyPr/>
          <a:lstStyle/>
          <a:p>
            <a:pPr marL="457200" indent="-457200">
              <a:buFont typeface="+mj-lt"/>
              <a:buAutoNum type="arabicPeriod"/>
            </a:pPr>
            <a:r>
              <a:rPr lang="en-US" dirty="0"/>
              <a:t>Random Subset of Features</a:t>
            </a:r>
          </a:p>
          <a:p>
            <a:pPr marL="457200" indent="-457200">
              <a:buFont typeface="+mj-lt"/>
              <a:buAutoNum type="arabicPeriod"/>
            </a:pPr>
            <a:r>
              <a:rPr lang="en-US" dirty="0"/>
              <a:t>Chose Number of Iterations</a:t>
            </a:r>
          </a:p>
          <a:p>
            <a:pPr marL="457200" indent="-457200">
              <a:buFont typeface="+mj-lt"/>
              <a:buAutoNum type="arabicPeriod"/>
            </a:pPr>
            <a:r>
              <a:rPr lang="en-US" dirty="0"/>
              <a:t>Build Model</a:t>
            </a:r>
          </a:p>
          <a:p>
            <a:pPr marL="457200" indent="-457200">
              <a:buFont typeface="+mj-lt"/>
              <a:buAutoNum type="arabicPeriod"/>
            </a:pPr>
            <a:r>
              <a:rPr lang="en-US" dirty="0"/>
              <a:t>Calculate Performance</a:t>
            </a:r>
          </a:p>
          <a:p>
            <a:pPr marL="457200" indent="-457200">
              <a:buFont typeface="+mj-lt"/>
              <a:buAutoNum type="arabicPeriod"/>
            </a:pPr>
            <a:r>
              <a:rPr lang="en-US" dirty="0"/>
              <a:t>Randomly Include/Exclude 1-5% of Features</a:t>
            </a:r>
          </a:p>
          <a:p>
            <a:pPr marL="457200" indent="-457200">
              <a:buFont typeface="+mj-lt"/>
              <a:buAutoNum type="arabicPeriod"/>
            </a:pPr>
            <a:r>
              <a:rPr lang="en-US" dirty="0"/>
              <a:t>If the Model Improved Keep New Model and Repeat Process</a:t>
            </a:r>
          </a:p>
          <a:p>
            <a:pPr marL="457200" indent="-457200">
              <a:buFont typeface="+mj-lt"/>
              <a:buAutoNum type="arabicPeriod"/>
            </a:pPr>
            <a:r>
              <a:rPr lang="en-US" dirty="0"/>
              <a:t>If Model Did Not Improve…</a:t>
            </a:r>
          </a:p>
        </p:txBody>
      </p:sp>
      <p:sp>
        <p:nvSpPr>
          <p:cNvPr id="4" name="Text Placeholder 3">
            <a:extLst>
              <a:ext uri="{FF2B5EF4-FFF2-40B4-BE49-F238E27FC236}">
                <a16:creationId xmlns:a16="http://schemas.microsoft.com/office/drawing/2014/main" id="{7E11F3AC-C22A-4CBC-BDE6-B14405C19B46}"/>
              </a:ext>
            </a:extLst>
          </p:cNvPr>
          <p:cNvSpPr>
            <a:spLocks noGrp="1"/>
          </p:cNvSpPr>
          <p:nvPr>
            <p:ph type="body" idx="10"/>
          </p:nvPr>
        </p:nvSpPr>
        <p:spPr/>
        <p:txBody>
          <a:bodyPr/>
          <a:lstStyle/>
          <a:p>
            <a:r>
              <a:rPr lang="en-US" dirty="0"/>
              <a:t>Find Most Predictive Set of Features</a:t>
            </a:r>
          </a:p>
        </p:txBody>
      </p:sp>
      <p:sp>
        <p:nvSpPr>
          <p:cNvPr id="5" name="Slide Number Placeholder 4">
            <a:extLst>
              <a:ext uri="{FF2B5EF4-FFF2-40B4-BE49-F238E27FC236}">
                <a16:creationId xmlns:a16="http://schemas.microsoft.com/office/drawing/2014/main" id="{FC798C7C-53E8-4141-B98E-5B345CB92AF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spTree>
    <p:extLst>
      <p:ext uri="{BB962C8B-B14F-4D97-AF65-F5344CB8AC3E}">
        <p14:creationId xmlns:p14="http://schemas.microsoft.com/office/powerpoint/2010/main" val="286040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5CC6-7E4C-4335-9C76-7D2D711E1015}"/>
              </a:ext>
            </a:extLst>
          </p:cNvPr>
          <p:cNvSpPr>
            <a:spLocks noGrp="1"/>
          </p:cNvSpPr>
          <p:nvPr>
            <p:ph type="title"/>
          </p:nvPr>
        </p:nvSpPr>
        <p:spPr/>
        <p:txBody>
          <a:bodyPr/>
          <a:lstStyle/>
          <a:p>
            <a:r>
              <a:rPr lang="en-US" dirty="0"/>
              <a:t>Model Did Not Improve</a:t>
            </a:r>
          </a:p>
        </p:txBody>
      </p:sp>
      <p:sp>
        <p:nvSpPr>
          <p:cNvPr id="3" name="Content Placeholder 2">
            <a:extLst>
              <a:ext uri="{FF2B5EF4-FFF2-40B4-BE49-F238E27FC236}">
                <a16:creationId xmlns:a16="http://schemas.microsoft.com/office/drawing/2014/main" id="{64F092FB-35EA-4899-BD6E-8E04AA576559}"/>
              </a:ext>
            </a:extLst>
          </p:cNvPr>
          <p:cNvSpPr>
            <a:spLocks noGrp="1"/>
          </p:cNvSpPr>
          <p:nvPr>
            <p:ph sz="quarter" idx="14"/>
          </p:nvPr>
        </p:nvSpPr>
        <p:spPr/>
        <p:txBody>
          <a:bodyPr/>
          <a:lstStyle/>
          <a:p>
            <a:endParaRPr lang="en-US" dirty="0"/>
          </a:p>
          <a:p>
            <a:endParaRPr lang="en-US" dirty="0"/>
          </a:p>
          <a:p>
            <a:endParaRPr lang="en-US" dirty="0"/>
          </a:p>
          <a:p>
            <a:r>
              <a:rPr lang="en-US" i="1" dirty="0" err="1"/>
              <a:t>i</a:t>
            </a:r>
            <a:r>
              <a:rPr lang="en-US" i="1" dirty="0"/>
              <a:t> = </a:t>
            </a:r>
            <a:r>
              <a:rPr lang="en-US" dirty="0"/>
              <a:t>iteration</a:t>
            </a:r>
          </a:p>
          <a:p>
            <a:r>
              <a:rPr lang="en-US" i="1" dirty="0"/>
              <a:t>c</a:t>
            </a:r>
            <a:r>
              <a:rPr lang="en-US" dirty="0"/>
              <a:t> = constant</a:t>
            </a:r>
          </a:p>
          <a:p>
            <a:r>
              <a:rPr lang="en-US" dirty="0"/>
              <a:t>Once the probability is calculated, randomly choose a number between 0 and 1 from a uniform distribution and compare to probability. </a:t>
            </a:r>
          </a:p>
          <a:p>
            <a:r>
              <a:rPr lang="en-US" dirty="0"/>
              <a:t>If random number is greater, the new feature set is rejected</a:t>
            </a:r>
          </a:p>
        </p:txBody>
      </p:sp>
      <p:sp>
        <p:nvSpPr>
          <p:cNvPr id="4" name="Text Placeholder 3">
            <a:extLst>
              <a:ext uri="{FF2B5EF4-FFF2-40B4-BE49-F238E27FC236}">
                <a16:creationId xmlns:a16="http://schemas.microsoft.com/office/drawing/2014/main" id="{1AB7A880-F201-4BCD-9EF8-FBED0AE97A12}"/>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7BE04FB-7928-419F-86D3-FE8568F9FB18}"/>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DF0F8E06-135B-419C-857F-177DA5A02F4F}"/>
              </a:ext>
            </a:extLst>
          </p:cNvPr>
          <p:cNvPicPr>
            <a:picLocks noChangeAspect="1"/>
          </p:cNvPicPr>
          <p:nvPr/>
        </p:nvPicPr>
        <p:blipFill>
          <a:blip r:embed="rId2"/>
          <a:stretch>
            <a:fillRect/>
          </a:stretch>
        </p:blipFill>
        <p:spPr>
          <a:xfrm>
            <a:off x="2783911" y="1765785"/>
            <a:ext cx="6619875" cy="1295400"/>
          </a:xfrm>
          <a:prstGeom prst="rect">
            <a:avLst/>
          </a:prstGeom>
        </p:spPr>
      </p:pic>
    </p:spTree>
    <p:extLst>
      <p:ext uri="{BB962C8B-B14F-4D97-AF65-F5344CB8AC3E}">
        <p14:creationId xmlns:p14="http://schemas.microsoft.com/office/powerpoint/2010/main" val="346786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F7895-C593-4908-B400-1F32ECA1EE87}">
  <ds:schemaRef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7a35ed96-b574-4839-97a2-162e2fcc5aee"/>
    <ds:schemaRef ds:uri="http://schemas.openxmlformats.org/package/2006/metadata/core-properties"/>
    <ds:schemaRef ds:uri="2f2bec19-3189-4c28-8b9a-b6c1577b3968"/>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3.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19382</TotalTime>
  <Words>1046</Words>
  <Application>Microsoft Office PowerPoint</Application>
  <PresentationFormat>Widescreen</PresentationFormat>
  <Paragraphs>112</Paragraphs>
  <Slides>25</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Feature Engineering</vt:lpstr>
      <vt:lpstr>Naïve Bayes</vt:lpstr>
      <vt:lpstr>Naïve Bayes Models</vt:lpstr>
      <vt:lpstr>Categorical Variable</vt:lpstr>
      <vt:lpstr>Continuous Variable</vt:lpstr>
      <vt:lpstr>Calculations</vt:lpstr>
      <vt:lpstr>Simulated Annealing</vt:lpstr>
      <vt:lpstr>Simulated Annealing</vt:lpstr>
      <vt:lpstr>Model Did Not Improve</vt:lpstr>
      <vt:lpstr>More on Simulated Annealing</vt:lpstr>
      <vt:lpstr>Resampling</vt:lpstr>
      <vt:lpstr>Looking at the Folds</vt:lpstr>
      <vt:lpstr>OkCupid</vt:lpstr>
      <vt:lpstr>Final Check</vt:lpstr>
      <vt:lpstr>t-test</vt:lpstr>
      <vt:lpstr>Final Notes on SA </vt:lpstr>
      <vt:lpstr>Genetic Algorithms</vt:lpstr>
      <vt:lpstr>Example</vt:lpstr>
      <vt:lpstr>Babies</vt:lpstr>
      <vt:lpstr>Natural Selection</vt:lpstr>
      <vt:lpstr>OkCupid</vt:lpstr>
      <vt:lpstr>Jaccard similarity</vt:lpstr>
      <vt:lpstr>Results</vt:lpstr>
      <vt:lpstr>GA Effectiveness </vt:lpstr>
      <vt:lpstr>Desirability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15</cp:revision>
  <dcterms:created xsi:type="dcterms:W3CDTF">2017-12-21T05:18:36Z</dcterms:created>
  <dcterms:modified xsi:type="dcterms:W3CDTF">2020-09-29T19:42:14Z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