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20"/>
  </p:notes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70"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AF534-47F6-4D4C-8C27-18D4E8D83D8B}" v="2" dt="2020-09-29T13:35:36.682"/>
    <p1510:client id="{8B8194FD-833E-4DB3-9EE0-69E15D30927E}" v="5" dt="2020-09-29T15:39:2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57" autoAdjust="0"/>
  </p:normalViewPr>
  <p:slideViewPr>
    <p:cSldViewPr>
      <p:cViewPr varScale="1">
        <p:scale>
          <a:sx n="114" d="100"/>
          <a:sy n="114" d="100"/>
        </p:scale>
        <p:origin x="474" y="102"/>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8B8194FD-833E-4DB3-9EE0-69E15D30927E}"/>
    <pc:docChg chg="modSld">
      <pc:chgData name="Kimel, Stephen" userId="58dc5914-4480-46d2-b269-6118ec117129" providerId="ADAL" clId="{8B8194FD-833E-4DB3-9EE0-69E15D30927E}" dt="2020-09-29T19:34:39.297" v="8" actId="1076"/>
      <pc:docMkLst>
        <pc:docMk/>
      </pc:docMkLst>
      <pc:sldChg chg="modSp">
        <pc:chgData name="Kimel, Stephen" userId="58dc5914-4480-46d2-b269-6118ec117129" providerId="ADAL" clId="{8B8194FD-833E-4DB3-9EE0-69E15D30927E}" dt="2020-09-29T15:39:24.127" v="4"/>
        <pc:sldMkLst>
          <pc:docMk/>
          <pc:sldMk cId="661374368" sldId="256"/>
        </pc:sldMkLst>
        <pc:spChg chg="mod">
          <ac:chgData name="Kimel, Stephen" userId="58dc5914-4480-46d2-b269-6118ec117129" providerId="ADAL" clId="{8B8194FD-833E-4DB3-9EE0-69E15D30927E}" dt="2020-09-29T15:39:24.127" v="4"/>
          <ac:spMkLst>
            <pc:docMk/>
            <pc:sldMk cId="661374368" sldId="256"/>
            <ac:spMk id="2" creationId="{EAB5D938-AB0F-4191-8D06-B88DB724CD1D}"/>
          </ac:spMkLst>
        </pc:spChg>
        <pc:spChg chg="mod">
          <ac:chgData name="Kimel, Stephen" userId="58dc5914-4480-46d2-b269-6118ec117129" providerId="ADAL" clId="{8B8194FD-833E-4DB3-9EE0-69E15D30927E}" dt="2020-09-29T15:39:24.127" v="4"/>
          <ac:spMkLst>
            <pc:docMk/>
            <pc:sldMk cId="661374368" sldId="256"/>
            <ac:spMk id="3" creationId="{0B91E15D-6BD4-492A-9FCA-E4305F3FFDB8}"/>
          </ac:spMkLst>
        </pc:spChg>
      </pc:sldChg>
      <pc:sldChg chg="modSp">
        <pc:chgData name="Kimel, Stephen" userId="58dc5914-4480-46d2-b269-6118ec117129" providerId="ADAL" clId="{8B8194FD-833E-4DB3-9EE0-69E15D30927E}" dt="2020-09-29T15:39:24.127" v="4"/>
        <pc:sldMkLst>
          <pc:docMk/>
          <pc:sldMk cId="2857973287" sldId="257"/>
        </pc:sldMkLst>
        <pc:spChg chg="mod">
          <ac:chgData name="Kimel, Stephen" userId="58dc5914-4480-46d2-b269-6118ec117129" providerId="ADAL" clId="{8B8194FD-833E-4DB3-9EE0-69E15D30927E}" dt="2020-09-29T15:39:24.127" v="4"/>
          <ac:spMkLst>
            <pc:docMk/>
            <pc:sldMk cId="2857973287" sldId="257"/>
            <ac:spMk id="2" creationId="{B0DC00ED-6AC7-49E8-8231-67A47345FC47}"/>
          </ac:spMkLst>
        </pc:spChg>
        <pc:spChg chg="mod">
          <ac:chgData name="Kimel, Stephen" userId="58dc5914-4480-46d2-b269-6118ec117129" providerId="ADAL" clId="{8B8194FD-833E-4DB3-9EE0-69E15D30927E}" dt="2020-09-29T15:39:24.127" v="4"/>
          <ac:spMkLst>
            <pc:docMk/>
            <pc:sldMk cId="2857973287" sldId="257"/>
            <ac:spMk id="3" creationId="{97896923-4851-411E-B72F-67510DDC081C}"/>
          </ac:spMkLst>
        </pc:spChg>
        <pc:spChg chg="mod">
          <ac:chgData name="Kimel, Stephen" userId="58dc5914-4480-46d2-b269-6118ec117129" providerId="ADAL" clId="{8B8194FD-833E-4DB3-9EE0-69E15D30927E}" dt="2020-09-29T15:39:24.127" v="4"/>
          <ac:spMkLst>
            <pc:docMk/>
            <pc:sldMk cId="2857973287" sldId="257"/>
            <ac:spMk id="4" creationId="{41FD9EFB-6AFD-4643-85DE-56E587D9E955}"/>
          </ac:spMkLst>
        </pc:spChg>
        <pc:spChg chg="mod">
          <ac:chgData name="Kimel, Stephen" userId="58dc5914-4480-46d2-b269-6118ec117129" providerId="ADAL" clId="{8B8194FD-833E-4DB3-9EE0-69E15D30927E}" dt="2020-09-29T15:39:24.127" v="4"/>
          <ac:spMkLst>
            <pc:docMk/>
            <pc:sldMk cId="2857973287" sldId="257"/>
            <ac:spMk id="5" creationId="{092B94D4-9643-4EA1-A174-1F771687759D}"/>
          </ac:spMkLst>
        </pc:spChg>
      </pc:sldChg>
      <pc:sldChg chg="modSp mod">
        <pc:chgData name="Kimel, Stephen" userId="58dc5914-4480-46d2-b269-6118ec117129" providerId="ADAL" clId="{8B8194FD-833E-4DB3-9EE0-69E15D30927E}" dt="2020-09-29T19:34:39.297" v="8" actId="1076"/>
        <pc:sldMkLst>
          <pc:docMk/>
          <pc:sldMk cId="3225235500" sldId="258"/>
        </pc:sldMkLst>
        <pc:spChg chg="mod">
          <ac:chgData name="Kimel, Stephen" userId="58dc5914-4480-46d2-b269-6118ec117129" providerId="ADAL" clId="{8B8194FD-833E-4DB3-9EE0-69E15D30927E}" dt="2020-09-29T15:39:24.127" v="4"/>
          <ac:spMkLst>
            <pc:docMk/>
            <pc:sldMk cId="3225235500" sldId="258"/>
            <ac:spMk id="2" creationId="{1E264805-80F0-48E9-B916-169807923A25}"/>
          </ac:spMkLst>
        </pc:spChg>
        <pc:spChg chg="mod">
          <ac:chgData name="Kimel, Stephen" userId="58dc5914-4480-46d2-b269-6118ec117129" providerId="ADAL" clId="{8B8194FD-833E-4DB3-9EE0-69E15D30927E}" dt="2020-09-29T15:39:24.127" v="4"/>
          <ac:spMkLst>
            <pc:docMk/>
            <pc:sldMk cId="3225235500" sldId="258"/>
            <ac:spMk id="3" creationId="{2BCBEA1D-71D5-44A2-AA54-A9404DCF6498}"/>
          </ac:spMkLst>
        </pc:spChg>
        <pc:spChg chg="mod">
          <ac:chgData name="Kimel, Stephen" userId="58dc5914-4480-46d2-b269-6118ec117129" providerId="ADAL" clId="{8B8194FD-833E-4DB3-9EE0-69E15D30927E}" dt="2020-09-29T15:39:24.127" v="4"/>
          <ac:spMkLst>
            <pc:docMk/>
            <pc:sldMk cId="3225235500" sldId="258"/>
            <ac:spMk id="4" creationId="{E6C0205A-1BFB-4DD8-BFB6-80EE7BB2D476}"/>
          </ac:spMkLst>
        </pc:spChg>
        <pc:spChg chg="mod">
          <ac:chgData name="Kimel, Stephen" userId="58dc5914-4480-46d2-b269-6118ec117129" providerId="ADAL" clId="{8B8194FD-833E-4DB3-9EE0-69E15D30927E}" dt="2020-09-29T19:34:33.686" v="6" actId="1076"/>
          <ac:spMkLst>
            <pc:docMk/>
            <pc:sldMk cId="3225235500" sldId="258"/>
            <ac:spMk id="8" creationId="{2E50FA27-6CC6-40BB-9256-C5503C3B135E}"/>
          </ac:spMkLst>
        </pc:spChg>
        <pc:spChg chg="mod">
          <ac:chgData name="Kimel, Stephen" userId="58dc5914-4480-46d2-b269-6118ec117129" providerId="ADAL" clId="{8B8194FD-833E-4DB3-9EE0-69E15D30927E}" dt="2020-09-29T19:34:36.586" v="7" actId="1076"/>
          <ac:spMkLst>
            <pc:docMk/>
            <pc:sldMk cId="3225235500" sldId="258"/>
            <ac:spMk id="10" creationId="{E883CC4E-548A-4E9E-8AA0-3B6A4B76F2EB}"/>
          </ac:spMkLst>
        </pc:spChg>
        <pc:spChg chg="mod">
          <ac:chgData name="Kimel, Stephen" userId="58dc5914-4480-46d2-b269-6118ec117129" providerId="ADAL" clId="{8B8194FD-833E-4DB3-9EE0-69E15D30927E}" dt="2020-09-29T19:34:39.297" v="8" actId="1076"/>
          <ac:spMkLst>
            <pc:docMk/>
            <pc:sldMk cId="3225235500" sldId="258"/>
            <ac:spMk id="12" creationId="{75687F99-52D9-4A19-AFE0-DB9DD7EE6547}"/>
          </ac:spMkLst>
        </pc:spChg>
        <pc:spChg chg="mod">
          <ac:chgData name="Kimel, Stephen" userId="58dc5914-4480-46d2-b269-6118ec117129" providerId="ADAL" clId="{8B8194FD-833E-4DB3-9EE0-69E15D30927E}" dt="2020-09-29T19:34:31.416" v="5" actId="1076"/>
          <ac:spMkLst>
            <pc:docMk/>
            <pc:sldMk cId="3225235500" sldId="258"/>
            <ac:spMk id="16" creationId="{B988C1DD-2C03-47FD-8DEB-E17DC63FBC3C}"/>
          </ac:spMkLst>
        </pc:spChg>
      </pc:sldChg>
      <pc:sldChg chg="modSp">
        <pc:chgData name="Kimel, Stephen" userId="58dc5914-4480-46d2-b269-6118ec117129" providerId="ADAL" clId="{8B8194FD-833E-4DB3-9EE0-69E15D30927E}" dt="2020-09-29T15:39:24.127" v="4"/>
        <pc:sldMkLst>
          <pc:docMk/>
          <pc:sldMk cId="209476797" sldId="259"/>
        </pc:sldMkLst>
        <pc:spChg chg="mod">
          <ac:chgData name="Kimel, Stephen" userId="58dc5914-4480-46d2-b269-6118ec117129" providerId="ADAL" clId="{8B8194FD-833E-4DB3-9EE0-69E15D30927E}" dt="2020-09-29T15:39:24.127" v="4"/>
          <ac:spMkLst>
            <pc:docMk/>
            <pc:sldMk cId="209476797" sldId="259"/>
            <ac:spMk id="2" creationId="{062975B6-4164-4272-8306-EA7276C8F6DA}"/>
          </ac:spMkLst>
        </pc:spChg>
        <pc:spChg chg="mod">
          <ac:chgData name="Kimel, Stephen" userId="58dc5914-4480-46d2-b269-6118ec117129" providerId="ADAL" clId="{8B8194FD-833E-4DB3-9EE0-69E15D30927E}" dt="2020-09-29T15:39:24.127" v="4"/>
          <ac:spMkLst>
            <pc:docMk/>
            <pc:sldMk cId="209476797" sldId="259"/>
            <ac:spMk id="3" creationId="{7D974FB5-2D56-4991-BE08-748F24A51DCC}"/>
          </ac:spMkLst>
        </pc:spChg>
        <pc:spChg chg="mod">
          <ac:chgData name="Kimel, Stephen" userId="58dc5914-4480-46d2-b269-6118ec117129" providerId="ADAL" clId="{8B8194FD-833E-4DB3-9EE0-69E15D30927E}" dt="2020-09-29T15:39:24.127" v="4"/>
          <ac:spMkLst>
            <pc:docMk/>
            <pc:sldMk cId="209476797" sldId="259"/>
            <ac:spMk id="4" creationId="{87E5281E-40F7-46D4-8A35-9FC9A3A128BF}"/>
          </ac:spMkLst>
        </pc:spChg>
      </pc:sldChg>
      <pc:sldChg chg="modSp">
        <pc:chgData name="Kimel, Stephen" userId="58dc5914-4480-46d2-b269-6118ec117129" providerId="ADAL" clId="{8B8194FD-833E-4DB3-9EE0-69E15D30927E}" dt="2020-09-29T15:39:24.127" v="4"/>
        <pc:sldMkLst>
          <pc:docMk/>
          <pc:sldMk cId="1774970071" sldId="260"/>
        </pc:sldMkLst>
        <pc:spChg chg="mod">
          <ac:chgData name="Kimel, Stephen" userId="58dc5914-4480-46d2-b269-6118ec117129" providerId="ADAL" clId="{8B8194FD-833E-4DB3-9EE0-69E15D30927E}" dt="2020-09-29T15:39:24.127" v="4"/>
          <ac:spMkLst>
            <pc:docMk/>
            <pc:sldMk cId="1774970071" sldId="260"/>
            <ac:spMk id="2" creationId="{0DCB65B9-B12C-430A-99D7-AE65C9B8C583}"/>
          </ac:spMkLst>
        </pc:spChg>
      </pc:sldChg>
      <pc:sldChg chg="modSp">
        <pc:chgData name="Kimel, Stephen" userId="58dc5914-4480-46d2-b269-6118ec117129" providerId="ADAL" clId="{8B8194FD-833E-4DB3-9EE0-69E15D30927E}" dt="2020-09-29T15:39:24.127" v="4"/>
        <pc:sldMkLst>
          <pc:docMk/>
          <pc:sldMk cId="1089194175" sldId="261"/>
        </pc:sldMkLst>
        <pc:spChg chg="mod">
          <ac:chgData name="Kimel, Stephen" userId="58dc5914-4480-46d2-b269-6118ec117129" providerId="ADAL" clId="{8B8194FD-833E-4DB3-9EE0-69E15D30927E}" dt="2020-09-29T15:39:24.127" v="4"/>
          <ac:spMkLst>
            <pc:docMk/>
            <pc:sldMk cId="1089194175" sldId="261"/>
            <ac:spMk id="4" creationId="{8CCE3E11-E2F1-4738-B3A6-7B8935173777}"/>
          </ac:spMkLst>
        </pc:spChg>
        <pc:spChg chg="mod">
          <ac:chgData name="Kimel, Stephen" userId="58dc5914-4480-46d2-b269-6118ec117129" providerId="ADAL" clId="{8B8194FD-833E-4DB3-9EE0-69E15D30927E}" dt="2020-09-29T15:39:24.127" v="4"/>
          <ac:spMkLst>
            <pc:docMk/>
            <pc:sldMk cId="1089194175" sldId="261"/>
            <ac:spMk id="6" creationId="{6F3745F0-DD42-4351-8C80-2E59677A74B0}"/>
          </ac:spMkLst>
        </pc:spChg>
        <pc:spChg chg="mod">
          <ac:chgData name="Kimel, Stephen" userId="58dc5914-4480-46d2-b269-6118ec117129" providerId="ADAL" clId="{8B8194FD-833E-4DB3-9EE0-69E15D30927E}" dt="2020-09-29T15:39:24.127" v="4"/>
          <ac:spMkLst>
            <pc:docMk/>
            <pc:sldMk cId="1089194175" sldId="261"/>
            <ac:spMk id="7" creationId="{DB5012AC-0D52-48CA-A51C-DB91C1AA1B84}"/>
          </ac:spMkLst>
        </pc:spChg>
        <pc:spChg chg="mod">
          <ac:chgData name="Kimel, Stephen" userId="58dc5914-4480-46d2-b269-6118ec117129" providerId="ADAL" clId="{8B8194FD-833E-4DB3-9EE0-69E15D30927E}" dt="2020-09-29T15:39:24.127" v="4"/>
          <ac:spMkLst>
            <pc:docMk/>
            <pc:sldMk cId="1089194175" sldId="261"/>
            <ac:spMk id="8" creationId="{EA77C320-9A7C-4490-A16B-4126B5D9C0E0}"/>
          </ac:spMkLst>
        </pc:spChg>
      </pc:sldChg>
      <pc:sldChg chg="modSp">
        <pc:chgData name="Kimel, Stephen" userId="58dc5914-4480-46d2-b269-6118ec117129" providerId="ADAL" clId="{8B8194FD-833E-4DB3-9EE0-69E15D30927E}" dt="2020-09-29T15:39:24.127" v="4"/>
        <pc:sldMkLst>
          <pc:docMk/>
          <pc:sldMk cId="983664644" sldId="262"/>
        </pc:sldMkLst>
        <pc:spChg chg="mod">
          <ac:chgData name="Kimel, Stephen" userId="58dc5914-4480-46d2-b269-6118ec117129" providerId="ADAL" clId="{8B8194FD-833E-4DB3-9EE0-69E15D30927E}" dt="2020-09-29T15:39:24.127" v="4"/>
          <ac:spMkLst>
            <pc:docMk/>
            <pc:sldMk cId="983664644" sldId="262"/>
            <ac:spMk id="2" creationId="{98DFC1B7-9C0E-4BFC-891E-5395563D30C8}"/>
          </ac:spMkLst>
        </pc:spChg>
        <pc:spChg chg="mod">
          <ac:chgData name="Kimel, Stephen" userId="58dc5914-4480-46d2-b269-6118ec117129" providerId="ADAL" clId="{8B8194FD-833E-4DB3-9EE0-69E15D30927E}" dt="2020-09-29T15:39:24.127" v="4"/>
          <ac:spMkLst>
            <pc:docMk/>
            <pc:sldMk cId="983664644" sldId="262"/>
            <ac:spMk id="3" creationId="{832F9AAD-5A5F-4399-8821-B22F2A154CE9}"/>
          </ac:spMkLst>
        </pc:spChg>
        <pc:spChg chg="mod">
          <ac:chgData name="Kimel, Stephen" userId="58dc5914-4480-46d2-b269-6118ec117129" providerId="ADAL" clId="{8B8194FD-833E-4DB3-9EE0-69E15D30927E}" dt="2020-09-29T15:39:24.127" v="4"/>
          <ac:spMkLst>
            <pc:docMk/>
            <pc:sldMk cId="983664644" sldId="262"/>
            <ac:spMk id="4" creationId="{2DE6AABE-E34D-4D49-8099-CA00196714EC}"/>
          </ac:spMkLst>
        </pc:spChg>
      </pc:sldChg>
      <pc:sldChg chg="modSp">
        <pc:chgData name="Kimel, Stephen" userId="58dc5914-4480-46d2-b269-6118ec117129" providerId="ADAL" clId="{8B8194FD-833E-4DB3-9EE0-69E15D30927E}" dt="2020-09-29T15:39:24.127" v="4"/>
        <pc:sldMkLst>
          <pc:docMk/>
          <pc:sldMk cId="512565409" sldId="263"/>
        </pc:sldMkLst>
        <pc:spChg chg="mod">
          <ac:chgData name="Kimel, Stephen" userId="58dc5914-4480-46d2-b269-6118ec117129" providerId="ADAL" clId="{8B8194FD-833E-4DB3-9EE0-69E15D30927E}" dt="2020-09-29T15:39:24.127" v="4"/>
          <ac:spMkLst>
            <pc:docMk/>
            <pc:sldMk cId="512565409" sldId="263"/>
            <ac:spMk id="2" creationId="{4A5319C2-355A-43FB-851F-6EF65FC92991}"/>
          </ac:spMkLst>
        </pc:spChg>
        <pc:spChg chg="mod">
          <ac:chgData name="Kimel, Stephen" userId="58dc5914-4480-46d2-b269-6118ec117129" providerId="ADAL" clId="{8B8194FD-833E-4DB3-9EE0-69E15D30927E}" dt="2020-09-29T15:39:24.127" v="4"/>
          <ac:spMkLst>
            <pc:docMk/>
            <pc:sldMk cId="512565409" sldId="263"/>
            <ac:spMk id="3" creationId="{346DFB7A-2F84-4460-9D47-33C0BFD0067E}"/>
          </ac:spMkLst>
        </pc:spChg>
        <pc:spChg chg="mod">
          <ac:chgData name="Kimel, Stephen" userId="58dc5914-4480-46d2-b269-6118ec117129" providerId="ADAL" clId="{8B8194FD-833E-4DB3-9EE0-69E15D30927E}" dt="2020-09-29T15:39:24.127" v="4"/>
          <ac:spMkLst>
            <pc:docMk/>
            <pc:sldMk cId="512565409" sldId="263"/>
            <ac:spMk id="4" creationId="{71856724-04C6-4187-A106-3238AF8D4A9D}"/>
          </ac:spMkLst>
        </pc:spChg>
      </pc:sldChg>
      <pc:sldChg chg="modSp">
        <pc:chgData name="Kimel, Stephen" userId="58dc5914-4480-46d2-b269-6118ec117129" providerId="ADAL" clId="{8B8194FD-833E-4DB3-9EE0-69E15D30927E}" dt="2020-09-29T15:39:24.127" v="4"/>
        <pc:sldMkLst>
          <pc:docMk/>
          <pc:sldMk cId="2449676801" sldId="264"/>
        </pc:sldMkLst>
        <pc:spChg chg="mod">
          <ac:chgData name="Kimel, Stephen" userId="58dc5914-4480-46d2-b269-6118ec117129" providerId="ADAL" clId="{8B8194FD-833E-4DB3-9EE0-69E15D30927E}" dt="2020-09-29T15:39:24.127" v="4"/>
          <ac:spMkLst>
            <pc:docMk/>
            <pc:sldMk cId="2449676801" sldId="264"/>
            <ac:spMk id="2" creationId="{8DD9FA11-2134-4577-A278-A8E3ABD4F288}"/>
          </ac:spMkLst>
        </pc:spChg>
        <pc:spChg chg="mod">
          <ac:chgData name="Kimel, Stephen" userId="58dc5914-4480-46d2-b269-6118ec117129" providerId="ADAL" clId="{8B8194FD-833E-4DB3-9EE0-69E15D30927E}" dt="2020-09-29T15:39:24.127" v="4"/>
          <ac:spMkLst>
            <pc:docMk/>
            <pc:sldMk cId="2449676801" sldId="264"/>
            <ac:spMk id="3" creationId="{B7D0CC32-0524-483F-889D-A2446C89FBA4}"/>
          </ac:spMkLst>
        </pc:spChg>
        <pc:spChg chg="mod">
          <ac:chgData name="Kimel, Stephen" userId="58dc5914-4480-46d2-b269-6118ec117129" providerId="ADAL" clId="{8B8194FD-833E-4DB3-9EE0-69E15D30927E}" dt="2020-09-29T15:39:24.127" v="4"/>
          <ac:spMkLst>
            <pc:docMk/>
            <pc:sldMk cId="2449676801" sldId="264"/>
            <ac:spMk id="4" creationId="{0C435942-FD38-4891-A2B0-CFA070E1838F}"/>
          </ac:spMkLst>
        </pc:spChg>
      </pc:sldChg>
      <pc:sldChg chg="modSp">
        <pc:chgData name="Kimel, Stephen" userId="58dc5914-4480-46d2-b269-6118ec117129" providerId="ADAL" clId="{8B8194FD-833E-4DB3-9EE0-69E15D30927E}" dt="2020-09-29T15:39:24.127" v="4"/>
        <pc:sldMkLst>
          <pc:docMk/>
          <pc:sldMk cId="2918092155" sldId="265"/>
        </pc:sldMkLst>
        <pc:spChg chg="mod">
          <ac:chgData name="Kimel, Stephen" userId="58dc5914-4480-46d2-b269-6118ec117129" providerId="ADAL" clId="{8B8194FD-833E-4DB3-9EE0-69E15D30927E}" dt="2020-09-29T15:39:24.127" v="4"/>
          <ac:spMkLst>
            <pc:docMk/>
            <pc:sldMk cId="2918092155" sldId="265"/>
            <ac:spMk id="2" creationId="{D710E253-DD20-4CDB-BF16-E6B73A33A1D1}"/>
          </ac:spMkLst>
        </pc:spChg>
        <pc:spChg chg="mod">
          <ac:chgData name="Kimel, Stephen" userId="58dc5914-4480-46d2-b269-6118ec117129" providerId="ADAL" clId="{8B8194FD-833E-4DB3-9EE0-69E15D30927E}" dt="2020-09-29T15:39:24.127" v="4"/>
          <ac:spMkLst>
            <pc:docMk/>
            <pc:sldMk cId="2918092155" sldId="265"/>
            <ac:spMk id="3" creationId="{65B943E4-1CC9-4CEA-AC2E-CE39FFA31FA6}"/>
          </ac:spMkLst>
        </pc:spChg>
        <pc:spChg chg="mod">
          <ac:chgData name="Kimel, Stephen" userId="58dc5914-4480-46d2-b269-6118ec117129" providerId="ADAL" clId="{8B8194FD-833E-4DB3-9EE0-69E15D30927E}" dt="2020-09-29T15:39:24.127" v="4"/>
          <ac:spMkLst>
            <pc:docMk/>
            <pc:sldMk cId="2918092155" sldId="265"/>
            <ac:spMk id="4" creationId="{5C04B991-4580-4DCA-99EC-78A792BFBB91}"/>
          </ac:spMkLst>
        </pc:spChg>
      </pc:sldChg>
      <pc:sldChg chg="modSp">
        <pc:chgData name="Kimel, Stephen" userId="58dc5914-4480-46d2-b269-6118ec117129" providerId="ADAL" clId="{8B8194FD-833E-4DB3-9EE0-69E15D30927E}" dt="2020-09-29T15:39:24.127" v="4"/>
        <pc:sldMkLst>
          <pc:docMk/>
          <pc:sldMk cId="1809261346" sldId="266"/>
        </pc:sldMkLst>
        <pc:spChg chg="mod">
          <ac:chgData name="Kimel, Stephen" userId="58dc5914-4480-46d2-b269-6118ec117129" providerId="ADAL" clId="{8B8194FD-833E-4DB3-9EE0-69E15D30927E}" dt="2020-09-29T15:39:24.127" v="4"/>
          <ac:spMkLst>
            <pc:docMk/>
            <pc:sldMk cId="1809261346" sldId="266"/>
            <ac:spMk id="2" creationId="{83EF2AE0-A7FD-44B0-BE43-27B37674690F}"/>
          </ac:spMkLst>
        </pc:spChg>
        <pc:spChg chg="mod">
          <ac:chgData name="Kimel, Stephen" userId="58dc5914-4480-46d2-b269-6118ec117129" providerId="ADAL" clId="{8B8194FD-833E-4DB3-9EE0-69E15D30927E}" dt="2020-09-29T15:39:24.127" v="4"/>
          <ac:spMkLst>
            <pc:docMk/>
            <pc:sldMk cId="1809261346" sldId="266"/>
            <ac:spMk id="3" creationId="{B6C41245-08BC-4307-B3C8-394BAAE2ACAD}"/>
          </ac:spMkLst>
        </pc:spChg>
        <pc:spChg chg="mod">
          <ac:chgData name="Kimel, Stephen" userId="58dc5914-4480-46d2-b269-6118ec117129" providerId="ADAL" clId="{8B8194FD-833E-4DB3-9EE0-69E15D30927E}" dt="2020-09-29T15:39:24.127" v="4"/>
          <ac:spMkLst>
            <pc:docMk/>
            <pc:sldMk cId="1809261346" sldId="266"/>
            <ac:spMk id="4" creationId="{BD940919-E1A8-4F68-A0AB-7B583386AB59}"/>
          </ac:spMkLst>
        </pc:spChg>
      </pc:sldChg>
      <pc:sldChg chg="modSp">
        <pc:chgData name="Kimel, Stephen" userId="58dc5914-4480-46d2-b269-6118ec117129" providerId="ADAL" clId="{8B8194FD-833E-4DB3-9EE0-69E15D30927E}" dt="2020-09-29T15:39:24.127" v="4"/>
        <pc:sldMkLst>
          <pc:docMk/>
          <pc:sldMk cId="2471789144" sldId="267"/>
        </pc:sldMkLst>
        <pc:spChg chg="mod">
          <ac:chgData name="Kimel, Stephen" userId="58dc5914-4480-46d2-b269-6118ec117129" providerId="ADAL" clId="{8B8194FD-833E-4DB3-9EE0-69E15D30927E}" dt="2020-09-29T15:39:24.127" v="4"/>
          <ac:spMkLst>
            <pc:docMk/>
            <pc:sldMk cId="2471789144" sldId="267"/>
            <ac:spMk id="2" creationId="{50A1EF66-1D81-42B7-BFF6-0DE027FB23D3}"/>
          </ac:spMkLst>
        </pc:spChg>
        <pc:spChg chg="mod">
          <ac:chgData name="Kimel, Stephen" userId="58dc5914-4480-46d2-b269-6118ec117129" providerId="ADAL" clId="{8B8194FD-833E-4DB3-9EE0-69E15D30927E}" dt="2020-09-29T15:39:24.127" v="4"/>
          <ac:spMkLst>
            <pc:docMk/>
            <pc:sldMk cId="2471789144" sldId="267"/>
            <ac:spMk id="3" creationId="{812F862D-CAC7-4FE0-9DBE-E5C7C3421929}"/>
          </ac:spMkLst>
        </pc:spChg>
        <pc:spChg chg="mod">
          <ac:chgData name="Kimel, Stephen" userId="58dc5914-4480-46d2-b269-6118ec117129" providerId="ADAL" clId="{8B8194FD-833E-4DB3-9EE0-69E15D30927E}" dt="2020-09-29T15:39:24.127" v="4"/>
          <ac:spMkLst>
            <pc:docMk/>
            <pc:sldMk cId="2471789144" sldId="267"/>
            <ac:spMk id="4" creationId="{A87FF482-C6B4-477B-A7BB-6FAF64E37915}"/>
          </ac:spMkLst>
        </pc:spChg>
      </pc:sldChg>
      <pc:sldChg chg="modSp">
        <pc:chgData name="Kimel, Stephen" userId="58dc5914-4480-46d2-b269-6118ec117129" providerId="ADAL" clId="{8B8194FD-833E-4DB3-9EE0-69E15D30927E}" dt="2020-09-29T15:39:24.127" v="4"/>
        <pc:sldMkLst>
          <pc:docMk/>
          <pc:sldMk cId="447553884" sldId="268"/>
        </pc:sldMkLst>
        <pc:spChg chg="mod">
          <ac:chgData name="Kimel, Stephen" userId="58dc5914-4480-46d2-b269-6118ec117129" providerId="ADAL" clId="{8B8194FD-833E-4DB3-9EE0-69E15D30927E}" dt="2020-09-29T15:39:24.127" v="4"/>
          <ac:spMkLst>
            <pc:docMk/>
            <pc:sldMk cId="447553884" sldId="268"/>
            <ac:spMk id="2" creationId="{0ACD2ACB-1ED5-4131-AD43-1D0036315B18}"/>
          </ac:spMkLst>
        </pc:spChg>
        <pc:spChg chg="mod">
          <ac:chgData name="Kimel, Stephen" userId="58dc5914-4480-46d2-b269-6118ec117129" providerId="ADAL" clId="{8B8194FD-833E-4DB3-9EE0-69E15D30927E}" dt="2020-09-29T15:39:24.127" v="4"/>
          <ac:spMkLst>
            <pc:docMk/>
            <pc:sldMk cId="447553884" sldId="268"/>
            <ac:spMk id="3" creationId="{24C18103-3326-41A0-A6C9-373C217C3644}"/>
          </ac:spMkLst>
        </pc:spChg>
        <pc:spChg chg="mod">
          <ac:chgData name="Kimel, Stephen" userId="58dc5914-4480-46d2-b269-6118ec117129" providerId="ADAL" clId="{8B8194FD-833E-4DB3-9EE0-69E15D30927E}" dt="2020-09-29T15:39:24.127" v="4"/>
          <ac:spMkLst>
            <pc:docMk/>
            <pc:sldMk cId="447553884" sldId="268"/>
            <ac:spMk id="4" creationId="{8671BF11-817C-451B-B2A9-3287B17E0500}"/>
          </ac:spMkLst>
        </pc:spChg>
      </pc:sldChg>
      <pc:sldChg chg="modSp">
        <pc:chgData name="Kimel, Stephen" userId="58dc5914-4480-46d2-b269-6118ec117129" providerId="ADAL" clId="{8B8194FD-833E-4DB3-9EE0-69E15D30927E}" dt="2020-09-29T15:39:24.127" v="4"/>
        <pc:sldMkLst>
          <pc:docMk/>
          <pc:sldMk cId="3195092800" sldId="269"/>
        </pc:sldMkLst>
        <pc:spChg chg="mod">
          <ac:chgData name="Kimel, Stephen" userId="58dc5914-4480-46d2-b269-6118ec117129" providerId="ADAL" clId="{8B8194FD-833E-4DB3-9EE0-69E15D30927E}" dt="2020-09-29T15:39:24.127" v="4"/>
          <ac:spMkLst>
            <pc:docMk/>
            <pc:sldMk cId="3195092800" sldId="269"/>
            <ac:spMk id="2" creationId="{59248904-F90D-4E03-8D4D-962669186406}"/>
          </ac:spMkLst>
        </pc:spChg>
        <pc:spChg chg="mod">
          <ac:chgData name="Kimel, Stephen" userId="58dc5914-4480-46d2-b269-6118ec117129" providerId="ADAL" clId="{8B8194FD-833E-4DB3-9EE0-69E15D30927E}" dt="2020-09-29T15:39:24.127" v="4"/>
          <ac:spMkLst>
            <pc:docMk/>
            <pc:sldMk cId="3195092800" sldId="269"/>
            <ac:spMk id="3" creationId="{5147D18A-F25D-43E0-9F6B-F337FB24AF80}"/>
          </ac:spMkLst>
        </pc:spChg>
        <pc:spChg chg="mod">
          <ac:chgData name="Kimel, Stephen" userId="58dc5914-4480-46d2-b269-6118ec117129" providerId="ADAL" clId="{8B8194FD-833E-4DB3-9EE0-69E15D30927E}" dt="2020-09-29T15:39:24.127" v="4"/>
          <ac:spMkLst>
            <pc:docMk/>
            <pc:sldMk cId="3195092800" sldId="269"/>
            <ac:spMk id="4" creationId="{0FF74F7C-1868-4EDA-A93E-6BE1F485AD69}"/>
          </ac:spMkLst>
        </pc:spChg>
      </pc:sldChg>
      <pc:sldChg chg="modSp">
        <pc:chgData name="Kimel, Stephen" userId="58dc5914-4480-46d2-b269-6118ec117129" providerId="ADAL" clId="{8B8194FD-833E-4DB3-9EE0-69E15D30927E}" dt="2020-09-29T15:39:24.127" v="4"/>
        <pc:sldMkLst>
          <pc:docMk/>
          <pc:sldMk cId="2363729291" sldId="270"/>
        </pc:sldMkLst>
        <pc:spChg chg="mod">
          <ac:chgData name="Kimel, Stephen" userId="58dc5914-4480-46d2-b269-6118ec117129" providerId="ADAL" clId="{8B8194FD-833E-4DB3-9EE0-69E15D30927E}" dt="2020-09-29T15:39:24.127" v="4"/>
          <ac:spMkLst>
            <pc:docMk/>
            <pc:sldMk cId="2363729291" sldId="270"/>
            <ac:spMk id="2" creationId="{091447E8-1339-49DE-8AB3-3BF3D91497DF}"/>
          </ac:spMkLst>
        </pc:spChg>
        <pc:spChg chg="mod">
          <ac:chgData name="Kimel, Stephen" userId="58dc5914-4480-46d2-b269-6118ec117129" providerId="ADAL" clId="{8B8194FD-833E-4DB3-9EE0-69E15D30927E}" dt="2020-09-29T15:39:24.127" v="4"/>
          <ac:spMkLst>
            <pc:docMk/>
            <pc:sldMk cId="2363729291" sldId="270"/>
            <ac:spMk id="3" creationId="{38839AE2-407B-4B63-A0EA-BD608790B782}"/>
          </ac:spMkLst>
        </pc:spChg>
        <pc:spChg chg="mod">
          <ac:chgData name="Kimel, Stephen" userId="58dc5914-4480-46d2-b269-6118ec117129" providerId="ADAL" clId="{8B8194FD-833E-4DB3-9EE0-69E15D30927E}" dt="2020-09-29T15:39:24.127" v="4"/>
          <ac:spMkLst>
            <pc:docMk/>
            <pc:sldMk cId="2363729291" sldId="270"/>
            <ac:spMk id="4" creationId="{74A15A05-6FDF-4BF8-AE6A-FC66EB0D35E0}"/>
          </ac:spMkLst>
        </pc:spChg>
        <pc:spChg chg="mod">
          <ac:chgData name="Kimel, Stephen" userId="58dc5914-4480-46d2-b269-6118ec117129" providerId="ADAL" clId="{8B8194FD-833E-4DB3-9EE0-69E15D30927E}" dt="2020-09-29T15:39:24.127" v="4"/>
          <ac:spMkLst>
            <pc:docMk/>
            <pc:sldMk cId="2363729291" sldId="270"/>
            <ac:spMk id="5" creationId="{FF508A76-22DB-4EA8-AA13-DCFE837D03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these data, the ridership numbers for the other stations might be important to the models. However, since the goal is to predict </a:t>
            </a:r>
            <a:r>
              <a:rPr lang="en-US" sz="1200" b="0" i="1" kern="1200" dirty="0">
                <a:solidFill>
                  <a:schemeClr val="tx1"/>
                </a:solidFill>
                <a:effectLst/>
                <a:latin typeface="+mn-lt"/>
                <a:ea typeface="+mn-ea"/>
                <a:cs typeface="+mn-cs"/>
              </a:rPr>
              <a:t>future ridership volume</a:t>
            </a:r>
            <a:r>
              <a:rPr lang="en-US" sz="1200" b="0" i="0" kern="1200" dirty="0">
                <a:solidFill>
                  <a:schemeClr val="tx1"/>
                </a:solidFill>
                <a:effectLst/>
                <a:latin typeface="+mn-lt"/>
                <a:ea typeface="+mn-ea"/>
                <a:cs typeface="+mn-cs"/>
              </a:rPr>
              <a:t>, only historical data would be available at the time of prediction.</a:t>
            </a:r>
          </a:p>
          <a:p>
            <a:r>
              <a:rPr lang="en-US" sz="1200" b="0" i="0" kern="1200" dirty="0">
                <a:solidFill>
                  <a:schemeClr val="tx1"/>
                </a:solidFill>
                <a:effectLst/>
                <a:latin typeface="+mn-lt"/>
                <a:ea typeface="+mn-ea"/>
                <a:cs typeface="+mn-cs"/>
              </a:rPr>
              <a:t>Other potential regional factors that may affect public transportation ridership are the weather, gasoline prices, and the employment rate.</a:t>
            </a:r>
            <a:endParaRPr lang="en-US" dirty="0"/>
          </a:p>
        </p:txBody>
      </p:sp>
      <p:sp>
        <p:nvSpPr>
          <p:cNvPr id="4" name="Slide Number Placeholder 3"/>
          <p:cNvSpPr>
            <a:spLocks noGrp="1"/>
          </p:cNvSpPr>
          <p:nvPr>
            <p:ph type="sldNum" sz="quarter" idx="5"/>
          </p:nvPr>
        </p:nvSpPr>
        <p:spPr/>
        <p:txBody>
          <a:bodyPr/>
          <a:lstStyle/>
          <a:p>
            <a:fld id="{12781458-47FD-4486-9F05-7327C73883F5}" type="slidenum">
              <a:rPr lang="en-US" smtClean="0"/>
              <a:t>2</a:t>
            </a:fld>
            <a:endParaRPr lang="en-US" dirty="0"/>
          </a:p>
        </p:txBody>
      </p:sp>
    </p:spTree>
    <p:extLst>
      <p:ext uri="{BB962C8B-B14F-4D97-AF65-F5344CB8AC3E}">
        <p14:creationId xmlns:p14="http://schemas.microsoft.com/office/powerpoint/2010/main" val="381271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drawback of the box plot is that it is not effective at identifying distributions that have multiple peaks or modes.</a:t>
            </a:r>
            <a:endParaRPr lang="en-US" dirty="0"/>
          </a:p>
        </p:txBody>
      </p:sp>
      <p:sp>
        <p:nvSpPr>
          <p:cNvPr id="4" name="Slide Number Placeholder 3"/>
          <p:cNvSpPr>
            <a:spLocks noGrp="1"/>
          </p:cNvSpPr>
          <p:nvPr>
            <p:ph type="sldNum" sz="quarter" idx="5"/>
          </p:nvPr>
        </p:nvSpPr>
        <p:spPr/>
        <p:txBody>
          <a:bodyPr/>
          <a:lstStyle/>
          <a:p>
            <a:fld id="{12781458-47FD-4486-9F05-7327C73883F5}" type="slidenum">
              <a:rPr lang="en-US" smtClean="0"/>
              <a:t>3</a:t>
            </a:fld>
            <a:endParaRPr lang="en-US" dirty="0"/>
          </a:p>
        </p:txBody>
      </p:sp>
    </p:spTree>
    <p:extLst>
      <p:ext uri="{BB962C8B-B14F-4D97-AF65-F5344CB8AC3E}">
        <p14:creationId xmlns:p14="http://schemas.microsoft.com/office/powerpoint/2010/main" val="207521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lags</a:t>
            </a:r>
          </a:p>
        </p:txBody>
      </p:sp>
      <p:sp>
        <p:nvSpPr>
          <p:cNvPr id="4" name="Slide Number Placeholder 3"/>
          <p:cNvSpPr>
            <a:spLocks noGrp="1"/>
          </p:cNvSpPr>
          <p:nvPr>
            <p:ph type="sldNum" sz="quarter" idx="5"/>
          </p:nvPr>
        </p:nvSpPr>
        <p:spPr/>
        <p:txBody>
          <a:bodyPr/>
          <a:lstStyle/>
          <a:p>
            <a:fld id="{12781458-47FD-4486-9F05-7327C73883F5}" type="slidenum">
              <a:rPr lang="en-US" smtClean="0"/>
              <a:t>9</a:t>
            </a:fld>
            <a:endParaRPr lang="en-US" dirty="0"/>
          </a:p>
        </p:txBody>
      </p:sp>
    </p:spTree>
    <p:extLst>
      <p:ext uri="{BB962C8B-B14F-4D97-AF65-F5344CB8AC3E}">
        <p14:creationId xmlns:p14="http://schemas.microsoft.com/office/powerpoint/2010/main" val="96853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plots</a:t>
            </a:r>
          </a:p>
        </p:txBody>
      </p:sp>
      <p:sp>
        <p:nvSpPr>
          <p:cNvPr id="4" name="Slide Number Placeholder 3"/>
          <p:cNvSpPr>
            <a:spLocks noGrp="1"/>
          </p:cNvSpPr>
          <p:nvPr>
            <p:ph type="sldNum" sz="quarter" idx="5"/>
          </p:nvPr>
        </p:nvSpPr>
        <p:spPr/>
        <p:txBody>
          <a:bodyPr/>
          <a:lstStyle/>
          <a:p>
            <a:fld id="{12781458-47FD-4486-9F05-7327C73883F5}" type="slidenum">
              <a:rPr lang="en-US" smtClean="0"/>
              <a:t>11</a:t>
            </a:fld>
            <a:endParaRPr lang="en-US" dirty="0"/>
          </a:p>
        </p:txBody>
      </p:sp>
    </p:spTree>
    <p:extLst>
      <p:ext uri="{BB962C8B-B14F-4D97-AF65-F5344CB8AC3E}">
        <p14:creationId xmlns:p14="http://schemas.microsoft.com/office/powerpoint/2010/main" val="111630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BD96-FD48-44B0-9CC8-E874B629A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E842AF-462D-484C-ACDC-3D31BE569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2A832F-1590-4AB4-A69A-60E2B774E6B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81A1299-EF29-4BAA-9D19-0E35E3027D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9C65358-EC3C-420D-9C58-A06E800C43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728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8F8D-63A2-45D7-BD14-5B1B7D405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FAC616-55C1-4AF4-B95F-747D6A676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3074E-4BCB-4D41-AAD9-04FC800EAF0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BD35260-46F0-452A-9B42-A5841E5A59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39BE4B6-D01E-4E6C-B86D-22A51F071C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27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A32D-0747-458A-836D-7F72F5876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787B1D-5B7C-471B-8865-F5543B785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7C5FE-03C0-4EE5-92A0-CBEDC1F6FE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65834B-156A-4623-AAB2-C3949A2255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2CDBF01-9283-4054-AC0E-2C193FD1C0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47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172768"/>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94210946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154510635"/>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43355998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670156440"/>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87487961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521142162"/>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29C9-F9AD-4A2E-B6AF-480074D23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4CD80-CF8D-4A2C-9649-7969BF3B9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FD58C-9120-4973-9B02-F73F399840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8D0CBA0-004B-47C7-9957-C9100E3A194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B64DEF-9C69-4E6A-A9FD-AE49A0847B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35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7E47-43FA-4032-B65D-AE6F8C649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B4DFD6-1896-45A0-A45D-896F51672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B8591-C41E-4C44-88F9-76FBBCA45A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A3FEFEC-3054-4D36-AF04-8E23142A05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1E76E4-2EAA-4C01-9A0D-E4EC007C22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80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A3F2-1297-4741-AA42-CF0DEA776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3A673-CEFD-48FE-8AC0-2120FB408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1F0A7-2708-425D-BE7F-17D76F321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8326FB-9638-4179-B5E6-5A167F5C379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B491DC7-7A9E-42A0-9157-27703D73361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117E3E-18E3-449D-8E8C-E242243885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863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EECF-B488-46F1-B949-4A3ECF4D2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D8DDC-6274-4125-976A-1155861AF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C431E-FAE0-4B00-BEE7-75BF3B61A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73C32A-E732-40CA-B6C1-1EAA5718B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E96B4-4A21-42F9-B763-2EEB4E74D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3E083A-58CE-443E-A6A1-6B45AAD16AB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F640E356-7736-4D7B-AAC0-DF532E87C1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A895447-56E0-4607-AE25-E4211B673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98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39FD-2A87-4B9D-958D-1CA8B1134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4A2B15-071E-493B-9B85-B80128B2D0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529E8D8-18E6-4EAE-97F8-A7050BBD2F4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60DBA10-17A1-4751-86C7-E8720E6682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06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48765-AA96-4B3D-B23B-F63B027BA91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0BE0A190-FFCE-4142-B90A-769F6BBD7C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2ADFD0B-BB21-41B5-A1FE-0665395BEA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147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E823-1A81-42C7-B4F9-58820B39A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1B584-F747-427B-8034-A1E1DB264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B1453-4B39-4FAE-95F2-30D69AA0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D0B47-7FDE-4BBB-B4A4-8F9AA4D3A43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F80DB30-EFE2-40E0-A36B-EE0B286FD57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6FAE4E6-1436-4DBB-8CF9-32D9D601E5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65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2D82-2A74-4BBA-BDB1-46DB31249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AD683E-AEAE-4297-A9B2-8071E00C6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B7378C-6D93-4348-B410-E7383EBA3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23284-0B29-4AF8-942B-6140651B52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EBF76A2-7C04-4EBD-B9DF-7509444693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0C49DDA8-8DD7-4B47-8F36-3DC09AEA31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68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C63BB-B63D-45BC-AE0B-F26585F58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FC43D-EC8C-4C3C-9278-491CA9C3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1CAD5-ADD8-4163-A66C-6A0DA6FA0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AD7724C-7BAB-4D30-9F78-865D72C26E9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DEC60FA-9CE7-4EB7-8DAE-2B7F10FD3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3B79AC6-855C-441E-89EA-7216F7444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B039A2F-DB61-490C-8E4C-74A4A7746A5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53439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10" r:id="rId15"/>
    <p:sldLayoutId id="2147483711" r:id="rId16"/>
    <p:sldLayoutId id="2147483724" r:id="rId17"/>
    <p:sldLayoutId id="214748372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FgakZw6K1QQ&amp;vl=en"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4</a:t>
            </a:r>
          </a:p>
          <a:p>
            <a:r>
              <a:rPr lang="en-US" dirty="0"/>
              <a:t>Stephen Kimel </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E253-DD20-4CDB-BF16-E6B73A33A1D1}"/>
              </a:ext>
            </a:extLst>
          </p:cNvPr>
          <p:cNvSpPr>
            <a:spLocks noGrp="1"/>
          </p:cNvSpPr>
          <p:nvPr>
            <p:ph type="title"/>
          </p:nvPr>
        </p:nvSpPr>
        <p:spPr/>
        <p:txBody>
          <a:bodyPr/>
          <a:lstStyle/>
          <a:p>
            <a:r>
              <a:rPr lang="en-US" dirty="0"/>
              <a:t>Heatmap</a:t>
            </a:r>
          </a:p>
        </p:txBody>
      </p:sp>
      <p:sp>
        <p:nvSpPr>
          <p:cNvPr id="3" name="Text Placeholder 2">
            <a:extLst>
              <a:ext uri="{FF2B5EF4-FFF2-40B4-BE49-F238E27FC236}">
                <a16:creationId xmlns:a16="http://schemas.microsoft.com/office/drawing/2014/main" id="{65B943E4-1CC9-4CEA-AC2E-CE39FFA31FA6}"/>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5C04B991-4580-4DCA-99EC-78A792BFBB9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93675E7A-7450-4F85-8A69-00DBEDFC9172}"/>
              </a:ext>
            </a:extLst>
          </p:cNvPr>
          <p:cNvPicPr>
            <a:picLocks noChangeAspect="1"/>
          </p:cNvPicPr>
          <p:nvPr/>
        </p:nvPicPr>
        <p:blipFill>
          <a:blip r:embed="rId2"/>
          <a:stretch>
            <a:fillRect/>
          </a:stretch>
        </p:blipFill>
        <p:spPr>
          <a:xfrm>
            <a:off x="3409588" y="1137046"/>
            <a:ext cx="5368521" cy="5297415"/>
          </a:xfrm>
          <a:prstGeom prst="rect">
            <a:avLst/>
          </a:prstGeom>
        </p:spPr>
      </p:pic>
      <p:sp>
        <p:nvSpPr>
          <p:cNvPr id="7" name="Rectangle 6">
            <a:extLst>
              <a:ext uri="{FF2B5EF4-FFF2-40B4-BE49-F238E27FC236}">
                <a16:creationId xmlns:a16="http://schemas.microsoft.com/office/drawing/2014/main" id="{334DCEC0-0976-4A9C-A762-62AB1F0BCF14}"/>
              </a:ext>
            </a:extLst>
          </p:cNvPr>
          <p:cNvSpPr/>
          <p:nvPr/>
        </p:nvSpPr>
        <p:spPr>
          <a:xfrm>
            <a:off x="6934200" y="5621044"/>
            <a:ext cx="349408" cy="821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DEFDC216-B326-4A57-BA45-452768495AC2}"/>
              </a:ext>
            </a:extLst>
          </p:cNvPr>
          <p:cNvSpPr/>
          <p:nvPr/>
        </p:nvSpPr>
        <p:spPr>
          <a:xfrm>
            <a:off x="7803992" y="5968758"/>
            <a:ext cx="349408" cy="821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918092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AE0-A7FD-44B0-BE43-27B37674690F}"/>
              </a:ext>
            </a:extLst>
          </p:cNvPr>
          <p:cNvSpPr>
            <a:spLocks noGrp="1"/>
          </p:cNvSpPr>
          <p:nvPr>
            <p:ph type="title"/>
          </p:nvPr>
        </p:nvSpPr>
        <p:spPr/>
        <p:txBody>
          <a:bodyPr/>
          <a:lstStyle/>
          <a:p>
            <a:r>
              <a:rPr lang="en-US" dirty="0"/>
              <a:t>After Some Feature Engineering</a:t>
            </a:r>
          </a:p>
        </p:txBody>
      </p:sp>
      <p:sp>
        <p:nvSpPr>
          <p:cNvPr id="3" name="Text Placeholder 2">
            <a:extLst>
              <a:ext uri="{FF2B5EF4-FFF2-40B4-BE49-F238E27FC236}">
                <a16:creationId xmlns:a16="http://schemas.microsoft.com/office/drawing/2014/main" id="{B6C41245-08BC-4307-B3C8-394BAAE2ACAD}"/>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D940919-E1A8-4F68-A0AB-7B583386AB5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7B72493-7F04-419D-A171-7CC81F217219}"/>
              </a:ext>
            </a:extLst>
          </p:cNvPr>
          <p:cNvPicPr>
            <a:picLocks noChangeAspect="1"/>
          </p:cNvPicPr>
          <p:nvPr/>
        </p:nvPicPr>
        <p:blipFill>
          <a:blip r:embed="rId3"/>
          <a:stretch>
            <a:fillRect/>
          </a:stretch>
        </p:blipFill>
        <p:spPr>
          <a:xfrm>
            <a:off x="3430451" y="1185617"/>
            <a:ext cx="5326796" cy="5344822"/>
          </a:xfrm>
          <a:prstGeom prst="rect">
            <a:avLst/>
          </a:prstGeom>
        </p:spPr>
      </p:pic>
    </p:spTree>
    <p:extLst>
      <p:ext uri="{BB962C8B-B14F-4D97-AF65-F5344CB8AC3E}">
        <p14:creationId xmlns:p14="http://schemas.microsoft.com/office/powerpoint/2010/main" val="180926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EF66-1D81-42B7-BFF6-0DE027FB23D3}"/>
              </a:ext>
            </a:extLst>
          </p:cNvPr>
          <p:cNvSpPr>
            <a:spLocks noGrp="1"/>
          </p:cNvSpPr>
          <p:nvPr>
            <p:ph type="title"/>
          </p:nvPr>
        </p:nvSpPr>
        <p:spPr/>
        <p:txBody>
          <a:bodyPr/>
          <a:lstStyle/>
          <a:p>
            <a:r>
              <a:rPr lang="en-US" dirty="0"/>
              <a:t>Line Charts</a:t>
            </a:r>
          </a:p>
        </p:txBody>
      </p:sp>
      <p:sp>
        <p:nvSpPr>
          <p:cNvPr id="3" name="Text Placeholder 2">
            <a:extLst>
              <a:ext uri="{FF2B5EF4-FFF2-40B4-BE49-F238E27FC236}">
                <a16:creationId xmlns:a16="http://schemas.microsoft.com/office/drawing/2014/main" id="{812F862D-CAC7-4FE0-9DBE-E5C7C3421929}"/>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A87FF482-C6B4-477B-A7BB-6FAF64E3791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6AB95AAB-6C26-4988-9D93-0B5D2990107B}"/>
              </a:ext>
            </a:extLst>
          </p:cNvPr>
          <p:cNvPicPr>
            <a:picLocks noChangeAspect="1"/>
          </p:cNvPicPr>
          <p:nvPr/>
        </p:nvPicPr>
        <p:blipFill>
          <a:blip r:embed="rId2"/>
          <a:stretch>
            <a:fillRect/>
          </a:stretch>
        </p:blipFill>
        <p:spPr>
          <a:xfrm>
            <a:off x="1504082" y="1769988"/>
            <a:ext cx="9179534" cy="4429125"/>
          </a:xfrm>
          <a:prstGeom prst="rect">
            <a:avLst/>
          </a:prstGeom>
        </p:spPr>
      </p:pic>
    </p:spTree>
    <p:extLst>
      <p:ext uri="{BB962C8B-B14F-4D97-AF65-F5344CB8AC3E}">
        <p14:creationId xmlns:p14="http://schemas.microsoft.com/office/powerpoint/2010/main" val="247178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47E8-1339-49DE-8AB3-3BF3D91497DF}"/>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38839AE2-407B-4B63-A0EA-BD608790B782}"/>
              </a:ext>
            </a:extLst>
          </p:cNvPr>
          <p:cNvSpPr>
            <a:spLocks noGrp="1"/>
          </p:cNvSpPr>
          <p:nvPr>
            <p:ph sz="quarter" idx="14"/>
          </p:nvPr>
        </p:nvSpPr>
        <p:spPr/>
        <p:txBody>
          <a:bodyPr/>
          <a:lstStyle/>
          <a:p>
            <a:endParaRPr lang="en-US" dirty="0"/>
          </a:p>
        </p:txBody>
      </p:sp>
      <p:sp>
        <p:nvSpPr>
          <p:cNvPr id="4" name="Text Placeholder 3">
            <a:extLst>
              <a:ext uri="{FF2B5EF4-FFF2-40B4-BE49-F238E27FC236}">
                <a16:creationId xmlns:a16="http://schemas.microsoft.com/office/drawing/2014/main" id="{74A15A05-6FDF-4BF8-AE6A-FC66EB0D35E0}"/>
              </a:ext>
            </a:extLst>
          </p:cNvPr>
          <p:cNvSpPr>
            <a:spLocks noGrp="1"/>
          </p:cNvSpPr>
          <p:nvPr>
            <p:ph type="body" idx="10"/>
          </p:nvPr>
        </p:nvSpPr>
        <p:spPr/>
        <p:txBody>
          <a:bodyPr/>
          <a:lstStyle/>
          <a:p>
            <a:r>
              <a:rPr lang="en-US" dirty="0">
                <a:hlinkClick r:id="rId2"/>
              </a:rPr>
              <a:t>https://www.youtube.com/watch?v=FgakZw6K1QQ&amp;vl=en</a:t>
            </a:r>
            <a:endParaRPr lang="en-US" dirty="0"/>
          </a:p>
        </p:txBody>
      </p:sp>
      <p:sp>
        <p:nvSpPr>
          <p:cNvPr id="5" name="Slide Number Placeholder 4">
            <a:extLst>
              <a:ext uri="{FF2B5EF4-FFF2-40B4-BE49-F238E27FC236}">
                <a16:creationId xmlns:a16="http://schemas.microsoft.com/office/drawing/2014/main" id="{FF508A76-22DB-4EA8-AA13-DCFE837D03A8}"/>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890914BA-4735-47EF-A269-87A2E459AEE9}"/>
              </a:ext>
            </a:extLst>
          </p:cNvPr>
          <p:cNvPicPr>
            <a:picLocks noChangeAspect="1"/>
          </p:cNvPicPr>
          <p:nvPr/>
        </p:nvPicPr>
        <p:blipFill>
          <a:blip r:embed="rId3"/>
          <a:stretch>
            <a:fillRect/>
          </a:stretch>
        </p:blipFill>
        <p:spPr>
          <a:xfrm>
            <a:off x="2362200" y="1396928"/>
            <a:ext cx="8915400" cy="4946177"/>
          </a:xfrm>
          <a:prstGeom prst="rect">
            <a:avLst/>
          </a:prstGeom>
        </p:spPr>
      </p:pic>
      <p:cxnSp>
        <p:nvCxnSpPr>
          <p:cNvPr id="10" name="Straight Connector 9">
            <a:extLst>
              <a:ext uri="{FF2B5EF4-FFF2-40B4-BE49-F238E27FC236}">
                <a16:creationId xmlns:a16="http://schemas.microsoft.com/office/drawing/2014/main" id="{8E46B8AB-6051-4F49-802F-CF276E73996D}"/>
              </a:ext>
            </a:extLst>
          </p:cNvPr>
          <p:cNvCxnSpPr/>
          <p:nvPr/>
        </p:nvCxnSpPr>
        <p:spPr>
          <a:xfrm flipH="1" flipV="1">
            <a:off x="8603664" y="4677499"/>
            <a:ext cx="95435"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4BEE7C9-487F-40BD-BBE4-382C3BD7CCEA}"/>
              </a:ext>
            </a:extLst>
          </p:cNvPr>
          <p:cNvSpPr txBox="1"/>
          <p:nvPr/>
        </p:nvSpPr>
        <p:spPr>
          <a:xfrm>
            <a:off x="381000" y="2286000"/>
            <a:ext cx="1524000" cy="111569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Goal: Retain the most information while reducing the number of dimensions </a:t>
            </a:r>
          </a:p>
        </p:txBody>
      </p:sp>
      <p:cxnSp>
        <p:nvCxnSpPr>
          <p:cNvPr id="13" name="Straight Connector 12">
            <a:extLst>
              <a:ext uri="{FF2B5EF4-FFF2-40B4-BE49-F238E27FC236}">
                <a16:creationId xmlns:a16="http://schemas.microsoft.com/office/drawing/2014/main" id="{6BCBFC8D-FA2F-446D-AC17-28E49B1F194D}"/>
              </a:ext>
            </a:extLst>
          </p:cNvPr>
          <p:cNvCxnSpPr>
            <a:cxnSpLocks/>
          </p:cNvCxnSpPr>
          <p:nvPr/>
        </p:nvCxnSpPr>
        <p:spPr>
          <a:xfrm flipH="1" flipV="1">
            <a:off x="8432030" y="4525099"/>
            <a:ext cx="38639" cy="1217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00C0CF6-25CB-41F6-9FA1-6B4F874994D2}"/>
              </a:ext>
            </a:extLst>
          </p:cNvPr>
          <p:cNvPicPr>
            <a:picLocks noChangeAspect="1"/>
          </p:cNvPicPr>
          <p:nvPr/>
        </p:nvPicPr>
        <p:blipFill>
          <a:blip r:embed="rId4"/>
          <a:stretch>
            <a:fillRect/>
          </a:stretch>
        </p:blipFill>
        <p:spPr>
          <a:xfrm rot="5872046">
            <a:off x="8514559" y="5353829"/>
            <a:ext cx="1044188" cy="675108"/>
          </a:xfrm>
          <a:prstGeom prst="rect">
            <a:avLst/>
          </a:prstGeom>
        </p:spPr>
      </p:pic>
    </p:spTree>
    <p:extLst>
      <p:ext uri="{BB962C8B-B14F-4D97-AF65-F5344CB8AC3E}">
        <p14:creationId xmlns:p14="http://schemas.microsoft.com/office/powerpoint/2010/main" val="236372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2ACB-1ED5-4131-AD43-1D0036315B18}"/>
              </a:ext>
            </a:extLst>
          </p:cNvPr>
          <p:cNvSpPr>
            <a:spLocks noGrp="1"/>
          </p:cNvSpPr>
          <p:nvPr>
            <p:ph type="title"/>
          </p:nvPr>
        </p:nvSpPr>
        <p:spPr/>
        <p:txBody>
          <a:bodyPr/>
          <a:lstStyle/>
          <a:p>
            <a:r>
              <a:rPr lang="en-US" dirty="0"/>
              <a:t>Are Proportions Different?</a:t>
            </a:r>
          </a:p>
        </p:txBody>
      </p:sp>
      <p:sp>
        <p:nvSpPr>
          <p:cNvPr id="3" name="Text Placeholder 2">
            <a:extLst>
              <a:ext uri="{FF2B5EF4-FFF2-40B4-BE49-F238E27FC236}">
                <a16:creationId xmlns:a16="http://schemas.microsoft.com/office/drawing/2014/main" id="{24C18103-3326-41A0-A6C9-373C217C364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8671BF11-817C-451B-B2A9-3287B17E050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EDA80FF6-CFFD-467E-A2EC-37F86DB0556D}"/>
              </a:ext>
            </a:extLst>
          </p:cNvPr>
          <p:cNvPicPr>
            <a:picLocks noChangeAspect="1"/>
          </p:cNvPicPr>
          <p:nvPr/>
        </p:nvPicPr>
        <p:blipFill>
          <a:blip r:embed="rId2"/>
          <a:stretch>
            <a:fillRect/>
          </a:stretch>
        </p:blipFill>
        <p:spPr>
          <a:xfrm>
            <a:off x="5492727" y="144777"/>
            <a:ext cx="5105400" cy="6680389"/>
          </a:xfrm>
          <a:prstGeom prst="rect">
            <a:avLst/>
          </a:prstGeom>
        </p:spPr>
      </p:pic>
    </p:spTree>
    <p:extLst>
      <p:ext uri="{BB962C8B-B14F-4D97-AF65-F5344CB8AC3E}">
        <p14:creationId xmlns:p14="http://schemas.microsoft.com/office/powerpoint/2010/main" val="447553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8904-F90D-4E03-8D4D-962669186406}"/>
              </a:ext>
            </a:extLst>
          </p:cNvPr>
          <p:cNvSpPr>
            <a:spLocks noGrp="1"/>
          </p:cNvSpPr>
          <p:nvPr>
            <p:ph type="title"/>
          </p:nvPr>
        </p:nvSpPr>
        <p:spPr/>
        <p:txBody>
          <a:bodyPr/>
          <a:lstStyle/>
          <a:p>
            <a:r>
              <a:rPr lang="en-US" dirty="0"/>
              <a:t>Post-Modeling Charts</a:t>
            </a:r>
          </a:p>
        </p:txBody>
      </p:sp>
      <p:sp>
        <p:nvSpPr>
          <p:cNvPr id="3" name="Text Placeholder 2">
            <a:extLst>
              <a:ext uri="{FF2B5EF4-FFF2-40B4-BE49-F238E27FC236}">
                <a16:creationId xmlns:a16="http://schemas.microsoft.com/office/drawing/2014/main" id="{5147D18A-F25D-43E0-9F6B-F337FB24AF80}"/>
              </a:ext>
            </a:extLst>
          </p:cNvPr>
          <p:cNvSpPr>
            <a:spLocks noGrp="1"/>
          </p:cNvSpPr>
          <p:nvPr>
            <p:ph type="body" idx="10"/>
          </p:nvPr>
        </p:nvSpPr>
        <p:spPr/>
        <p:txBody>
          <a:bodyPr/>
          <a:lstStyle/>
          <a:p>
            <a:r>
              <a:rPr lang="en-US" dirty="0"/>
              <a:t>Partial Regression Plots</a:t>
            </a:r>
          </a:p>
        </p:txBody>
      </p:sp>
      <p:sp>
        <p:nvSpPr>
          <p:cNvPr id="4" name="Slide Number Placeholder 3">
            <a:extLst>
              <a:ext uri="{FF2B5EF4-FFF2-40B4-BE49-F238E27FC236}">
                <a16:creationId xmlns:a16="http://schemas.microsoft.com/office/drawing/2014/main" id="{0FF74F7C-1868-4EDA-A93E-6BE1F485AD6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715B9F20-F053-4E08-AC5A-588545FAF8E7}"/>
              </a:ext>
            </a:extLst>
          </p:cNvPr>
          <p:cNvPicPr>
            <a:picLocks noChangeAspect="1"/>
          </p:cNvPicPr>
          <p:nvPr/>
        </p:nvPicPr>
        <p:blipFill>
          <a:blip r:embed="rId2"/>
          <a:stretch>
            <a:fillRect/>
          </a:stretch>
        </p:blipFill>
        <p:spPr>
          <a:xfrm>
            <a:off x="4043708" y="269182"/>
            <a:ext cx="6319492" cy="6545457"/>
          </a:xfrm>
          <a:prstGeom prst="rect">
            <a:avLst/>
          </a:prstGeom>
        </p:spPr>
      </p:pic>
      <p:sp>
        <p:nvSpPr>
          <p:cNvPr id="7" name="Rectangle 6">
            <a:extLst>
              <a:ext uri="{FF2B5EF4-FFF2-40B4-BE49-F238E27FC236}">
                <a16:creationId xmlns:a16="http://schemas.microsoft.com/office/drawing/2014/main" id="{8EF583ED-68D8-44BE-87A3-A1A7888BF056}"/>
              </a:ext>
            </a:extLst>
          </p:cNvPr>
          <p:cNvSpPr/>
          <p:nvPr/>
        </p:nvSpPr>
        <p:spPr>
          <a:xfrm>
            <a:off x="7553325" y="227629"/>
            <a:ext cx="2743200" cy="2198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B08D9914-C352-471C-A5EB-D14903489543}"/>
              </a:ext>
            </a:extLst>
          </p:cNvPr>
          <p:cNvSpPr/>
          <p:nvPr/>
        </p:nvSpPr>
        <p:spPr>
          <a:xfrm rot="19949745">
            <a:off x="7832289" y="1240360"/>
            <a:ext cx="2177320" cy="132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TextBox 8">
            <a:extLst>
              <a:ext uri="{FF2B5EF4-FFF2-40B4-BE49-F238E27FC236}">
                <a16:creationId xmlns:a16="http://schemas.microsoft.com/office/drawing/2014/main" id="{01992939-835B-4895-A73D-70644B5F815D}"/>
              </a:ext>
            </a:extLst>
          </p:cNvPr>
          <p:cNvSpPr txBox="1"/>
          <p:nvPr/>
        </p:nvSpPr>
        <p:spPr>
          <a:xfrm>
            <a:off x="518817" y="1867872"/>
            <a:ext cx="3078788" cy="57862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Base Model is:</a:t>
            </a:r>
          </a:p>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ridership = </a:t>
            </a:r>
            <a:r>
              <a:rPr lang="en-US" sz="1400" dirty="0">
                <a:solidFill>
                  <a:sysClr val="windowText" lastClr="000000"/>
                </a:solidFill>
              </a:rPr>
              <a:t>m</a:t>
            </a:r>
            <a:r>
              <a:rPr kumimoji="0" lang="en-US" sz="1400" b="0" i="0" u="none" strike="noStrike" kern="1200" cap="none" spc="0" normalizeH="0" baseline="0" noProof="0" dirty="0" err="1">
                <a:ln>
                  <a:noFill/>
                </a:ln>
                <a:solidFill>
                  <a:sysClr val="windowText" lastClr="000000"/>
                </a:solidFill>
                <a:effectLst/>
                <a:uLnTx/>
                <a:uFillTx/>
                <a:latin typeface="+mn-lt"/>
              </a:rPr>
              <a:t>onth</a:t>
            </a:r>
            <a:r>
              <a:rPr kumimoji="0" lang="en-US" sz="1400" b="0" i="0" u="none" strike="noStrike" kern="1200" cap="none" spc="0" normalizeH="0" baseline="0" noProof="0" dirty="0">
                <a:ln>
                  <a:noFill/>
                </a:ln>
                <a:solidFill>
                  <a:sysClr val="windowText" lastClr="000000"/>
                </a:solidFill>
                <a:effectLst/>
                <a:uLnTx/>
                <a:uFillTx/>
                <a:latin typeface="+mn-lt"/>
              </a:rPr>
              <a:t> + year + week </a:t>
            </a:r>
          </a:p>
        </p:txBody>
      </p:sp>
      <p:sp>
        <p:nvSpPr>
          <p:cNvPr id="10" name="Rectangle 9">
            <a:extLst>
              <a:ext uri="{FF2B5EF4-FFF2-40B4-BE49-F238E27FC236}">
                <a16:creationId xmlns:a16="http://schemas.microsoft.com/office/drawing/2014/main" id="{10351E59-63DA-44F0-BA7C-060FEAC22132}"/>
              </a:ext>
            </a:extLst>
          </p:cNvPr>
          <p:cNvSpPr/>
          <p:nvPr/>
        </p:nvSpPr>
        <p:spPr>
          <a:xfrm>
            <a:off x="4422154" y="219537"/>
            <a:ext cx="2743200" cy="17737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TextBox 10">
            <a:extLst>
              <a:ext uri="{FF2B5EF4-FFF2-40B4-BE49-F238E27FC236}">
                <a16:creationId xmlns:a16="http://schemas.microsoft.com/office/drawing/2014/main" id="{A1DCD71D-24EA-43F0-81D5-FD2DF3F26870}"/>
              </a:ext>
            </a:extLst>
          </p:cNvPr>
          <p:cNvSpPr txBox="1"/>
          <p:nvPr/>
        </p:nvSpPr>
        <p:spPr>
          <a:xfrm>
            <a:off x="10591800" y="269182"/>
            <a:ext cx="1332868" cy="706347"/>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weekday = month + year + week</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Tree>
    <p:extLst>
      <p:ext uri="{BB962C8B-B14F-4D97-AF65-F5344CB8AC3E}">
        <p14:creationId xmlns:p14="http://schemas.microsoft.com/office/powerpoint/2010/main" val="319509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00ED-6AC7-49E8-8231-67A47345FC47}"/>
              </a:ext>
            </a:extLst>
          </p:cNvPr>
          <p:cNvSpPr>
            <a:spLocks noGrp="1"/>
          </p:cNvSpPr>
          <p:nvPr>
            <p:ph type="title"/>
          </p:nvPr>
        </p:nvSpPr>
        <p:spPr/>
        <p:txBody>
          <a:bodyPr/>
          <a:lstStyle/>
          <a:p>
            <a:r>
              <a:rPr lang="en-US" dirty="0"/>
              <a:t>Chicago Train Ridership</a:t>
            </a:r>
          </a:p>
        </p:txBody>
      </p:sp>
      <p:sp>
        <p:nvSpPr>
          <p:cNvPr id="3" name="Content Placeholder 2">
            <a:extLst>
              <a:ext uri="{FF2B5EF4-FFF2-40B4-BE49-F238E27FC236}">
                <a16:creationId xmlns:a16="http://schemas.microsoft.com/office/drawing/2014/main" id="{97896923-4851-411E-B72F-67510DDC081C}"/>
              </a:ext>
            </a:extLst>
          </p:cNvPr>
          <p:cNvSpPr>
            <a:spLocks noGrp="1"/>
          </p:cNvSpPr>
          <p:nvPr>
            <p:ph sz="quarter" idx="14"/>
          </p:nvPr>
        </p:nvSpPr>
        <p:spPr/>
        <p:txBody>
          <a:bodyPr/>
          <a:lstStyle/>
          <a:p>
            <a:r>
              <a:rPr lang="en-US" dirty="0"/>
              <a:t>“Two common mistakes of misunderstanding demand could be made. At one extreme, having too few cars on a line to meet weekday demand would delay riders from reaching their destination and would lead to overcrowding and tension. At the other extreme, having too many cars on the weekend would be inefficient leading to higher operational costs and lower profitability. Good forecasts of demand would help the CTA to get closer to optimally meeting demand.”</a:t>
            </a:r>
          </a:p>
          <a:p>
            <a:r>
              <a:rPr lang="en-US" dirty="0"/>
              <a:t>“Our illustration will narrow to predicting daily ridership at the Clark/Lake stop.”</a:t>
            </a:r>
          </a:p>
        </p:txBody>
      </p:sp>
      <p:sp>
        <p:nvSpPr>
          <p:cNvPr id="4" name="Text Placeholder 3">
            <a:extLst>
              <a:ext uri="{FF2B5EF4-FFF2-40B4-BE49-F238E27FC236}">
                <a16:creationId xmlns:a16="http://schemas.microsoft.com/office/drawing/2014/main" id="{41FD9EFB-6AFD-4643-85DE-56E587D9E955}"/>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092B94D4-9643-4EA1-A174-1F771687759D}"/>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spTree>
    <p:extLst>
      <p:ext uri="{BB962C8B-B14F-4D97-AF65-F5344CB8AC3E}">
        <p14:creationId xmlns:p14="http://schemas.microsoft.com/office/powerpoint/2010/main" val="285797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4805-80F0-48E9-B916-169807923A25}"/>
              </a:ext>
            </a:extLst>
          </p:cNvPr>
          <p:cNvSpPr>
            <a:spLocks noGrp="1"/>
          </p:cNvSpPr>
          <p:nvPr>
            <p:ph type="title"/>
          </p:nvPr>
        </p:nvSpPr>
        <p:spPr/>
        <p:txBody>
          <a:bodyPr/>
          <a:lstStyle/>
          <a:p>
            <a:r>
              <a:rPr lang="en-US" dirty="0"/>
              <a:t>Boxplot</a:t>
            </a:r>
          </a:p>
        </p:txBody>
      </p:sp>
      <p:sp>
        <p:nvSpPr>
          <p:cNvPr id="3" name="Text Placeholder 2">
            <a:extLst>
              <a:ext uri="{FF2B5EF4-FFF2-40B4-BE49-F238E27FC236}">
                <a16:creationId xmlns:a16="http://schemas.microsoft.com/office/drawing/2014/main" id="{2BCBEA1D-71D5-44A2-AA54-A9404DCF6498}"/>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E6C0205A-1BFB-4DD8-BFB6-80EE7BB2D47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B20468AE-9C6A-4499-BA00-632CBAE3D23D}"/>
              </a:ext>
            </a:extLst>
          </p:cNvPr>
          <p:cNvPicPr>
            <a:picLocks noChangeAspect="1"/>
          </p:cNvPicPr>
          <p:nvPr/>
        </p:nvPicPr>
        <p:blipFill>
          <a:blip r:embed="rId3"/>
          <a:stretch>
            <a:fillRect/>
          </a:stretch>
        </p:blipFill>
        <p:spPr>
          <a:xfrm>
            <a:off x="2538412" y="2390775"/>
            <a:ext cx="7115175" cy="2076450"/>
          </a:xfrm>
          <a:prstGeom prst="rect">
            <a:avLst/>
          </a:prstGeom>
        </p:spPr>
      </p:pic>
      <p:sp>
        <p:nvSpPr>
          <p:cNvPr id="7" name="Left Brace 6">
            <a:extLst>
              <a:ext uri="{FF2B5EF4-FFF2-40B4-BE49-F238E27FC236}">
                <a16:creationId xmlns:a16="http://schemas.microsoft.com/office/drawing/2014/main" id="{84EA26A4-AD3F-48D3-8AEC-4106F20DC147}"/>
              </a:ext>
            </a:extLst>
          </p:cNvPr>
          <p:cNvSpPr/>
          <p:nvPr/>
        </p:nvSpPr>
        <p:spPr>
          <a:xfrm rot="5400000">
            <a:off x="5429250" y="1695450"/>
            <a:ext cx="266700" cy="1828800"/>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2E50FA27-6CC6-40BB-9256-C5503C3B135E}"/>
              </a:ext>
            </a:extLst>
          </p:cNvPr>
          <p:cNvSpPr txBox="1"/>
          <p:nvPr/>
        </p:nvSpPr>
        <p:spPr>
          <a:xfrm>
            <a:off x="5336796" y="2011214"/>
            <a:ext cx="6096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25%</a:t>
            </a:r>
          </a:p>
        </p:txBody>
      </p:sp>
      <p:sp>
        <p:nvSpPr>
          <p:cNvPr id="9" name="Left Brace 8">
            <a:extLst>
              <a:ext uri="{FF2B5EF4-FFF2-40B4-BE49-F238E27FC236}">
                <a16:creationId xmlns:a16="http://schemas.microsoft.com/office/drawing/2014/main" id="{5DF9F49B-61B6-4189-922B-04040CC2A78D}"/>
              </a:ext>
            </a:extLst>
          </p:cNvPr>
          <p:cNvSpPr/>
          <p:nvPr/>
        </p:nvSpPr>
        <p:spPr>
          <a:xfrm rot="5400000">
            <a:off x="6686550" y="2343150"/>
            <a:ext cx="266700" cy="533400"/>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883CC4E-548A-4E9E-8AA0-3B6A4B76F2EB}"/>
              </a:ext>
            </a:extLst>
          </p:cNvPr>
          <p:cNvSpPr txBox="1"/>
          <p:nvPr/>
        </p:nvSpPr>
        <p:spPr>
          <a:xfrm>
            <a:off x="6634992" y="1993124"/>
            <a:ext cx="6096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25%</a:t>
            </a:r>
          </a:p>
        </p:txBody>
      </p:sp>
      <p:sp>
        <p:nvSpPr>
          <p:cNvPr id="11" name="Left Brace 10">
            <a:extLst>
              <a:ext uri="{FF2B5EF4-FFF2-40B4-BE49-F238E27FC236}">
                <a16:creationId xmlns:a16="http://schemas.microsoft.com/office/drawing/2014/main" id="{3C47976F-1E84-4A75-A0C3-0DE9D9D5AF36}"/>
              </a:ext>
            </a:extLst>
          </p:cNvPr>
          <p:cNvSpPr/>
          <p:nvPr/>
        </p:nvSpPr>
        <p:spPr>
          <a:xfrm rot="5400000">
            <a:off x="3943350" y="2527856"/>
            <a:ext cx="266700" cy="990600"/>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5687F99-52D9-4A19-AFE0-DB9DD7EE6547}"/>
              </a:ext>
            </a:extLst>
          </p:cNvPr>
          <p:cNvSpPr txBox="1"/>
          <p:nvPr/>
        </p:nvSpPr>
        <p:spPr>
          <a:xfrm>
            <a:off x="3613212" y="2037601"/>
            <a:ext cx="926976" cy="706347"/>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1.5 * IQR up to last point</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5" name="Left Brace 14">
            <a:extLst>
              <a:ext uri="{FF2B5EF4-FFF2-40B4-BE49-F238E27FC236}">
                <a16:creationId xmlns:a16="http://schemas.microsoft.com/office/drawing/2014/main" id="{B63E6BB2-4667-4B8E-99FB-AEA83478F03D}"/>
              </a:ext>
            </a:extLst>
          </p:cNvPr>
          <p:cNvSpPr/>
          <p:nvPr/>
        </p:nvSpPr>
        <p:spPr>
          <a:xfrm rot="5400000">
            <a:off x="5734050" y="773924"/>
            <a:ext cx="266700" cy="2438400"/>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B988C1DD-2C03-47FD-8DEB-E17DC63FBC3C}"/>
              </a:ext>
            </a:extLst>
          </p:cNvPr>
          <p:cNvSpPr txBox="1"/>
          <p:nvPr/>
        </p:nvSpPr>
        <p:spPr>
          <a:xfrm>
            <a:off x="5641596" y="1399266"/>
            <a:ext cx="6096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IQR</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Tree>
    <p:extLst>
      <p:ext uri="{BB962C8B-B14F-4D97-AF65-F5344CB8AC3E}">
        <p14:creationId xmlns:p14="http://schemas.microsoft.com/office/powerpoint/2010/main" val="322523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B65B9-B12C-430A-99D7-AE65C9B8C583}"/>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66E1EE56-CDA7-4CF8-865E-22EB361D2F20}"/>
              </a:ext>
            </a:extLst>
          </p:cNvPr>
          <p:cNvPicPr>
            <a:picLocks noChangeAspect="1"/>
          </p:cNvPicPr>
          <p:nvPr/>
        </p:nvPicPr>
        <p:blipFill>
          <a:blip r:embed="rId2"/>
          <a:stretch>
            <a:fillRect/>
          </a:stretch>
        </p:blipFill>
        <p:spPr>
          <a:xfrm>
            <a:off x="1443037" y="1047750"/>
            <a:ext cx="9305925" cy="4762500"/>
          </a:xfrm>
          <a:prstGeom prst="rect">
            <a:avLst/>
          </a:prstGeom>
        </p:spPr>
      </p:pic>
      <p:cxnSp>
        <p:nvCxnSpPr>
          <p:cNvPr id="6" name="Straight Connector 5">
            <a:extLst>
              <a:ext uri="{FF2B5EF4-FFF2-40B4-BE49-F238E27FC236}">
                <a16:creationId xmlns:a16="http://schemas.microsoft.com/office/drawing/2014/main" id="{4023E71D-7C7B-4102-B68F-EB58780AD5F1}"/>
              </a:ext>
            </a:extLst>
          </p:cNvPr>
          <p:cNvCxnSpPr>
            <a:cxnSpLocks/>
          </p:cNvCxnSpPr>
          <p:nvPr/>
        </p:nvCxnSpPr>
        <p:spPr>
          <a:xfrm>
            <a:off x="4114800" y="2828925"/>
            <a:ext cx="0" cy="9875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7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75B6-4164-4272-8306-EA7276C8F6DA}"/>
              </a:ext>
            </a:extLst>
          </p:cNvPr>
          <p:cNvSpPr>
            <a:spLocks noGrp="1"/>
          </p:cNvSpPr>
          <p:nvPr>
            <p:ph type="title"/>
          </p:nvPr>
        </p:nvSpPr>
        <p:spPr/>
        <p:txBody>
          <a:bodyPr/>
          <a:lstStyle/>
          <a:p>
            <a:r>
              <a:rPr lang="en-US" dirty="0"/>
              <a:t>Histogram vs. </a:t>
            </a:r>
            <a:r>
              <a:rPr lang="en-US" dirty="0" err="1"/>
              <a:t>Bloxplot</a:t>
            </a:r>
            <a:r>
              <a:rPr lang="en-US" dirty="0"/>
              <a:t> vs. </a:t>
            </a:r>
            <a:r>
              <a:rPr lang="en-US" dirty="0" err="1"/>
              <a:t>Violinplot</a:t>
            </a:r>
            <a:endParaRPr lang="en-US" dirty="0"/>
          </a:p>
        </p:txBody>
      </p:sp>
      <p:sp>
        <p:nvSpPr>
          <p:cNvPr id="3" name="Text Placeholder 2">
            <a:extLst>
              <a:ext uri="{FF2B5EF4-FFF2-40B4-BE49-F238E27FC236}">
                <a16:creationId xmlns:a16="http://schemas.microsoft.com/office/drawing/2014/main" id="{7D974FB5-2D56-4991-BE08-748F24A51DCC}"/>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87E5281E-40F7-46D4-8A35-9FC9A3A128B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D80D4B7C-D953-462E-A262-743ABF799BEE}"/>
              </a:ext>
            </a:extLst>
          </p:cNvPr>
          <p:cNvPicPr>
            <a:picLocks noChangeAspect="1"/>
          </p:cNvPicPr>
          <p:nvPr/>
        </p:nvPicPr>
        <p:blipFill>
          <a:blip r:embed="rId2"/>
          <a:stretch>
            <a:fillRect/>
          </a:stretch>
        </p:blipFill>
        <p:spPr>
          <a:xfrm>
            <a:off x="2445774" y="1323489"/>
            <a:ext cx="7296150" cy="5000625"/>
          </a:xfrm>
          <a:prstGeom prst="rect">
            <a:avLst/>
          </a:prstGeom>
        </p:spPr>
      </p:pic>
    </p:spTree>
    <p:extLst>
      <p:ext uri="{BB962C8B-B14F-4D97-AF65-F5344CB8AC3E}">
        <p14:creationId xmlns:p14="http://schemas.microsoft.com/office/powerpoint/2010/main" val="209476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570132-3420-4DF6-8720-3E5EBEB7769A}"/>
              </a:ext>
            </a:extLst>
          </p:cNvPr>
          <p:cNvPicPr>
            <a:picLocks noChangeAspect="1"/>
          </p:cNvPicPr>
          <p:nvPr/>
        </p:nvPicPr>
        <p:blipFill>
          <a:blip r:embed="rId2"/>
          <a:stretch>
            <a:fillRect/>
          </a:stretch>
        </p:blipFill>
        <p:spPr>
          <a:xfrm>
            <a:off x="5943600" y="3973514"/>
            <a:ext cx="4572000" cy="2630674"/>
          </a:xfrm>
          <a:prstGeom prst="rect">
            <a:avLst/>
          </a:prstGeom>
        </p:spPr>
      </p:pic>
      <p:sp>
        <p:nvSpPr>
          <p:cNvPr id="6" name="Title 5">
            <a:extLst>
              <a:ext uri="{FF2B5EF4-FFF2-40B4-BE49-F238E27FC236}">
                <a16:creationId xmlns:a16="http://schemas.microsoft.com/office/drawing/2014/main" id="{6F3745F0-DD42-4351-8C80-2E59677A74B0}"/>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EA77C320-9A7C-4490-A16B-4126B5D9C0E0}"/>
              </a:ext>
            </a:extLst>
          </p:cNvPr>
          <p:cNvSpPr>
            <a:spLocks noGrp="1"/>
          </p:cNvSpPr>
          <p:nvPr>
            <p:ph sz="quarter" idx="14"/>
          </p:nvPr>
        </p:nvSpPr>
        <p:spPr/>
        <p:txBody>
          <a:bodyPr/>
          <a:lstStyle/>
          <a:p>
            <a:r>
              <a:rPr lang="en-US" sz="2000" dirty="0"/>
              <a:t>“Given the range of the daily ridership numbers, there was some question as to whether the </a:t>
            </a:r>
            <a:r>
              <a:rPr lang="en-US" sz="2000" b="1" dirty="0"/>
              <a:t>outcome</a:t>
            </a:r>
            <a:r>
              <a:rPr lang="en-US" sz="2000" dirty="0"/>
              <a:t> should be modeled in </a:t>
            </a:r>
            <a:r>
              <a:rPr lang="en-US" sz="2000" b="1" dirty="0"/>
              <a:t>the natural units or on the log scale</a:t>
            </a:r>
            <a:r>
              <a:rPr lang="en-US" sz="2000" dirty="0"/>
              <a:t>. On one hand, the </a:t>
            </a:r>
            <a:r>
              <a:rPr lang="en-US" sz="2000" b="1" dirty="0"/>
              <a:t>natural units makes interpretation of the results easier </a:t>
            </a:r>
            <a:r>
              <a:rPr lang="en-US" sz="2000" dirty="0"/>
              <a:t>since the RMSE would be in terms of riders. However, if the </a:t>
            </a:r>
            <a:r>
              <a:rPr lang="en-US" sz="2000" b="1" dirty="0"/>
              <a:t>outcome were transformed </a:t>
            </a:r>
            <a:r>
              <a:rPr lang="en-US" sz="2000" dirty="0"/>
              <a:t>prior to modeling, it would ensure that </a:t>
            </a:r>
            <a:r>
              <a:rPr lang="en-US" sz="2000" b="1" i="1" dirty="0"/>
              <a:t>negative</a:t>
            </a:r>
            <a:r>
              <a:rPr lang="en-US" sz="2000" b="1" dirty="0"/>
              <a:t> </a:t>
            </a:r>
            <a:r>
              <a:rPr lang="en-US" sz="2000" dirty="0"/>
              <a:t>ridership </a:t>
            </a:r>
            <a:r>
              <a:rPr lang="en-US" sz="2000" b="1" dirty="0"/>
              <a:t>could not be predicted</a:t>
            </a:r>
            <a:r>
              <a:rPr lang="en-US" sz="2000" dirty="0"/>
              <a:t>. The </a:t>
            </a:r>
            <a:r>
              <a:rPr lang="en-US" sz="2000" b="1" dirty="0"/>
              <a:t>bimodal nature </a:t>
            </a:r>
            <a:r>
              <a:rPr lang="en-US" sz="2000" dirty="0"/>
              <a:t>of these data, as well as distributions of ridership for each year that have </a:t>
            </a:r>
            <a:r>
              <a:rPr lang="en-US" sz="2000" b="1" dirty="0"/>
              <a:t>a longer tail on the right </a:t>
            </a:r>
            <a:r>
              <a:rPr lang="en-US" sz="2000" dirty="0"/>
              <a:t>made this decision difficult. In the end, a </a:t>
            </a:r>
            <a:r>
              <a:rPr lang="en-US" sz="2000" b="1" dirty="0"/>
              <a:t>handful of models were fit both ways </a:t>
            </a:r>
            <a:r>
              <a:rPr lang="en-US" sz="2000" dirty="0"/>
              <a:t>to make the determination. The </a:t>
            </a:r>
            <a:r>
              <a:rPr lang="en-US" sz="2000" b="1" dirty="0"/>
              <a:t>models</a:t>
            </a:r>
            <a:r>
              <a:rPr lang="en-US" sz="2000" dirty="0"/>
              <a:t> computed in the </a:t>
            </a:r>
            <a:r>
              <a:rPr lang="en-US" sz="2000" b="1" dirty="0"/>
              <a:t>natural units </a:t>
            </a:r>
            <a:r>
              <a:rPr lang="en-US" sz="2000" dirty="0"/>
              <a:t>appeared to have slightly </a:t>
            </a:r>
            <a:r>
              <a:rPr lang="en-US" sz="2000" b="1" dirty="0"/>
              <a:t>better performance </a:t>
            </a:r>
            <a:r>
              <a:rPr lang="en-US" sz="2000" dirty="0"/>
              <a:t>and, for this reason, all models were analyzed in the natural units.”</a:t>
            </a:r>
          </a:p>
        </p:txBody>
      </p:sp>
      <p:sp>
        <p:nvSpPr>
          <p:cNvPr id="7" name="Text Placeholder 6">
            <a:extLst>
              <a:ext uri="{FF2B5EF4-FFF2-40B4-BE49-F238E27FC236}">
                <a16:creationId xmlns:a16="http://schemas.microsoft.com/office/drawing/2014/main" id="{DB5012AC-0D52-48CA-A51C-DB91C1AA1B8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8CCE3E11-E2F1-4738-B3A6-7B893517377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sp>
        <p:nvSpPr>
          <p:cNvPr id="2" name="Rectangle 1">
            <a:extLst>
              <a:ext uri="{FF2B5EF4-FFF2-40B4-BE49-F238E27FC236}">
                <a16:creationId xmlns:a16="http://schemas.microsoft.com/office/drawing/2014/main" id="{C1F49FA2-546B-4303-9148-B9C9DAE60FCF}"/>
              </a:ext>
            </a:extLst>
          </p:cNvPr>
          <p:cNvSpPr/>
          <p:nvPr/>
        </p:nvSpPr>
        <p:spPr>
          <a:xfrm>
            <a:off x="5943600" y="5486400"/>
            <a:ext cx="4343400" cy="11177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aphicFrame>
        <p:nvGraphicFramePr>
          <p:cNvPr id="10" name="object 3">
            <a:extLst>
              <a:ext uri="{FF2B5EF4-FFF2-40B4-BE49-F238E27FC236}">
                <a16:creationId xmlns:a16="http://schemas.microsoft.com/office/drawing/2014/main" id="{99685970-F012-4CDD-B338-3C03E7CD4D4C}"/>
              </a:ext>
            </a:extLst>
          </p:cNvPr>
          <p:cNvGraphicFramePr>
            <a:graphicFrameLocks noGrp="1"/>
          </p:cNvGraphicFramePr>
          <p:nvPr>
            <p:extLst>
              <p:ext uri="{D42A27DB-BD31-4B8C-83A1-F6EECF244321}">
                <p14:modId xmlns:p14="http://schemas.microsoft.com/office/powerpoint/2010/main" val="1964783336"/>
              </p:ext>
            </p:extLst>
          </p:nvPr>
        </p:nvGraphicFramePr>
        <p:xfrm>
          <a:off x="6705600" y="4129769"/>
          <a:ext cx="4715840" cy="2042507"/>
        </p:xfrm>
        <a:graphic>
          <a:graphicData uri="http://schemas.openxmlformats.org/drawingml/2006/table">
            <a:tbl>
              <a:tblPr firstRow="1" bandRow="1">
                <a:tableStyleId>{2D5ABB26-0587-4C30-8999-92F81FD0307C}</a:tableStyleId>
              </a:tblPr>
              <a:tblGrid>
                <a:gridCol w="943168">
                  <a:extLst>
                    <a:ext uri="{9D8B030D-6E8A-4147-A177-3AD203B41FA5}">
                      <a16:colId xmlns:a16="http://schemas.microsoft.com/office/drawing/2014/main" val="20000"/>
                    </a:ext>
                  </a:extLst>
                </a:gridCol>
                <a:gridCol w="943168">
                  <a:extLst>
                    <a:ext uri="{9D8B030D-6E8A-4147-A177-3AD203B41FA5}">
                      <a16:colId xmlns:a16="http://schemas.microsoft.com/office/drawing/2014/main" val="20001"/>
                    </a:ext>
                  </a:extLst>
                </a:gridCol>
                <a:gridCol w="943168">
                  <a:extLst>
                    <a:ext uri="{9D8B030D-6E8A-4147-A177-3AD203B41FA5}">
                      <a16:colId xmlns:a16="http://schemas.microsoft.com/office/drawing/2014/main" val="20002"/>
                    </a:ext>
                  </a:extLst>
                </a:gridCol>
                <a:gridCol w="943168">
                  <a:extLst>
                    <a:ext uri="{9D8B030D-6E8A-4147-A177-3AD203B41FA5}">
                      <a16:colId xmlns:a16="http://schemas.microsoft.com/office/drawing/2014/main" val="20003"/>
                    </a:ext>
                  </a:extLst>
                </a:gridCol>
                <a:gridCol w="943168">
                  <a:extLst>
                    <a:ext uri="{9D8B030D-6E8A-4147-A177-3AD203B41FA5}">
                      <a16:colId xmlns:a16="http://schemas.microsoft.com/office/drawing/2014/main" val="20004"/>
                    </a:ext>
                  </a:extLst>
                </a:gridCol>
              </a:tblGrid>
              <a:tr h="406751">
                <a:tc>
                  <a:txBody>
                    <a:bodyPr/>
                    <a:lstStyle/>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Assessment1</a:t>
                      </a:r>
                    </a:p>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RMSE</a:t>
                      </a:r>
                      <a:endParaRPr sz="1000" kern="1200" spc="5" dirty="0">
                        <a:solidFill>
                          <a:srgbClr val="FF0000"/>
                        </a:solidFill>
                        <a:latin typeface="Times New Roman"/>
                        <a:ea typeface="+mn-ea"/>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sz="10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751">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Assessment2</a:t>
                      </a:r>
                    </a:p>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RMSE</a:t>
                      </a: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39446"/>
                  </a:ext>
                </a:extLst>
              </a:tr>
              <a:tr h="406751">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0"/>
                        </a:spcBef>
                      </a:pPr>
                      <a:r>
                        <a:rPr lang="en-US" sz="1000" spc="5" dirty="0">
                          <a:solidFill>
                            <a:srgbClr val="FF0000"/>
                          </a:solidFill>
                          <a:latin typeface="Times New Roman"/>
                          <a:cs typeface="Times New Roman"/>
                        </a:rPr>
                        <a:t>Assessment3</a:t>
                      </a:r>
                    </a:p>
                    <a:p>
                      <a:pPr marL="192405">
                        <a:lnSpc>
                          <a:spcPct val="100000"/>
                        </a:lnSpc>
                        <a:spcBef>
                          <a:spcPts val="0"/>
                        </a:spcBef>
                      </a:pPr>
                      <a:r>
                        <a:rPr lang="en-US" sz="1000" spc="5" dirty="0">
                          <a:solidFill>
                            <a:srgbClr val="FF0000"/>
                          </a:solidFill>
                          <a:latin typeface="Times New Roman"/>
                          <a:cs typeface="Times New Roman"/>
                        </a:rPr>
                        <a:t>RMSE</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08535"/>
                  </a:ext>
                </a:extLst>
              </a:tr>
              <a:tr h="406751">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0"/>
                        </a:spcBef>
                      </a:pPr>
                      <a:r>
                        <a:rPr lang="en-US" sz="1000" spc="5" dirty="0">
                          <a:solidFill>
                            <a:srgbClr val="FF0000"/>
                          </a:solidFill>
                          <a:latin typeface="Times New Roman"/>
                          <a:cs typeface="Times New Roman"/>
                        </a:rPr>
                        <a:t>Assessment4</a:t>
                      </a:r>
                    </a:p>
                    <a:p>
                      <a:pPr marL="192405">
                        <a:lnSpc>
                          <a:spcPct val="100000"/>
                        </a:lnSpc>
                        <a:spcBef>
                          <a:spcPts val="0"/>
                        </a:spcBef>
                      </a:pPr>
                      <a:r>
                        <a:rPr lang="en-US" sz="1000" spc="5" dirty="0">
                          <a:solidFill>
                            <a:srgbClr val="FF0000"/>
                          </a:solidFill>
                          <a:latin typeface="Times New Roman"/>
                          <a:cs typeface="Times New Roman"/>
                        </a:rPr>
                        <a:t>RMSE</a:t>
                      </a:r>
                      <a:endParaRPr lang="en-US" sz="1000" dirty="0">
                        <a:latin typeface="Times New Roman"/>
                        <a:cs typeface="Times New Roman"/>
                      </a:endParaRPr>
                    </a:p>
                  </a:txBody>
                  <a:tcPr marL="0" marR="0" marT="9144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33820"/>
                  </a:ext>
                </a:extLst>
              </a:tr>
              <a:tr h="406751">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000" spc="5" dirty="0">
                          <a:latin typeface="Times New Roman"/>
                          <a:cs typeface="Times New Roman"/>
                        </a:rPr>
                        <a:t>Analysis</a:t>
                      </a:r>
                      <a:endParaRPr lang="en-US" sz="10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Assessment5</a:t>
                      </a:r>
                    </a:p>
                    <a:p>
                      <a:pPr marL="192405" algn="l" defTabSz="915216" rtl="0" eaLnBrk="1" latinLnBrk="0" hangingPunct="1">
                        <a:lnSpc>
                          <a:spcPct val="100000"/>
                        </a:lnSpc>
                        <a:spcBef>
                          <a:spcPts val="0"/>
                        </a:spcBef>
                      </a:pPr>
                      <a:r>
                        <a:rPr lang="en-US" sz="1000" kern="1200" spc="5" dirty="0">
                          <a:solidFill>
                            <a:srgbClr val="FF0000"/>
                          </a:solidFill>
                          <a:latin typeface="Times New Roman"/>
                          <a:ea typeface="+mn-ea"/>
                          <a:cs typeface="Times New Roman"/>
                        </a:rPr>
                        <a:t>RMSE</a:t>
                      </a: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511666802"/>
                  </a:ext>
                </a:extLst>
              </a:tr>
            </a:tbl>
          </a:graphicData>
        </a:graphic>
      </p:graphicFrame>
      <p:sp>
        <p:nvSpPr>
          <p:cNvPr id="12" name="TextBox 11">
            <a:extLst>
              <a:ext uri="{FF2B5EF4-FFF2-40B4-BE49-F238E27FC236}">
                <a16:creationId xmlns:a16="http://schemas.microsoft.com/office/drawing/2014/main" id="{4B591FA7-6BE3-4E8F-8FA7-7FD95437064A}"/>
              </a:ext>
            </a:extLst>
          </p:cNvPr>
          <p:cNvSpPr txBox="1"/>
          <p:nvPr/>
        </p:nvSpPr>
        <p:spPr>
          <a:xfrm>
            <a:off x="6553200" y="6168343"/>
            <a:ext cx="5163820" cy="253146"/>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kumimoji="0" lang="en-US" sz="1100" b="1" i="0" u="none" strike="noStrike" kern="1200" cap="none" spc="0" normalizeH="0" baseline="0" noProof="0" dirty="0">
                <a:ln>
                  <a:noFill/>
                </a:ln>
                <a:solidFill>
                  <a:sysClr val="windowText" lastClr="000000"/>
                </a:solidFill>
                <a:effectLst/>
                <a:uLnTx/>
                <a:uFillTx/>
              </a:rPr>
              <a:t>Overall Model Performance </a:t>
            </a:r>
            <a:r>
              <a:rPr kumimoji="0" lang="en-US" sz="1100" b="0" i="0" u="none" strike="noStrike" kern="1200" cap="none" spc="0" normalizeH="0" baseline="0" noProof="0" dirty="0">
                <a:ln>
                  <a:noFill/>
                </a:ln>
                <a:solidFill>
                  <a:sysClr val="windowText" lastClr="000000"/>
                </a:solidFill>
                <a:effectLst/>
                <a:uLnTx/>
                <a:uFillTx/>
              </a:rPr>
              <a:t>= mean(</a:t>
            </a:r>
            <a:r>
              <a:rPr lang="en-US" sz="1100" spc="5" dirty="0">
                <a:solidFill>
                  <a:srgbClr val="FF0000"/>
                </a:solidFill>
                <a:latin typeface="Times New Roman"/>
                <a:cs typeface="Times New Roman"/>
              </a:rPr>
              <a:t>Assessment</a:t>
            </a:r>
            <a:r>
              <a:rPr kumimoji="0" lang="en-US" sz="1100" b="0" i="0" u="none" strike="noStrike" kern="1200" cap="none" spc="0" normalizeH="0" baseline="0" noProof="0" dirty="0">
                <a:ln>
                  <a:noFill/>
                </a:ln>
                <a:solidFill>
                  <a:srgbClr val="FF0000"/>
                </a:solidFill>
                <a:effectLst/>
                <a:uLnTx/>
                <a:uFillTx/>
              </a:rPr>
              <a:t>1 RMSE…</a:t>
            </a:r>
            <a:r>
              <a:rPr lang="en-US" sz="1100" spc="5" dirty="0">
                <a:solidFill>
                  <a:srgbClr val="FF0000"/>
                </a:solidFill>
                <a:latin typeface="Times New Roman"/>
                <a:cs typeface="Times New Roman"/>
              </a:rPr>
              <a:t>Assessment</a:t>
            </a:r>
            <a:r>
              <a:rPr kumimoji="0" lang="en-US" sz="1100" b="0" i="0" u="none" strike="noStrike" kern="1200" cap="none" spc="0" normalizeH="0" baseline="0" noProof="0" dirty="0">
                <a:ln>
                  <a:noFill/>
                </a:ln>
                <a:solidFill>
                  <a:srgbClr val="FF0000"/>
                </a:solidFill>
                <a:effectLst/>
                <a:uLnTx/>
                <a:uFillTx/>
              </a:rPr>
              <a:t>5 RMSE</a:t>
            </a:r>
            <a:r>
              <a:rPr kumimoji="0" lang="en-US" sz="1100" b="0" i="0" u="none" strike="noStrike" kern="1200" cap="none" spc="0" normalizeH="0" baseline="0" noProof="0" dirty="0">
                <a:ln>
                  <a:noFill/>
                </a:ln>
                <a:solidFill>
                  <a:sysClr val="windowText" lastClr="000000"/>
                </a:solidFill>
                <a:effectLst/>
                <a:uLnTx/>
                <a:uFillTx/>
              </a:rPr>
              <a:t>)</a:t>
            </a:r>
          </a:p>
        </p:txBody>
      </p:sp>
    </p:spTree>
    <p:extLst>
      <p:ext uri="{BB962C8B-B14F-4D97-AF65-F5344CB8AC3E}">
        <p14:creationId xmlns:p14="http://schemas.microsoft.com/office/powerpoint/2010/main" val="1089194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C1B7-9C0E-4BFC-891E-5395563D30C8}"/>
              </a:ext>
            </a:extLst>
          </p:cNvPr>
          <p:cNvSpPr>
            <a:spLocks noGrp="1"/>
          </p:cNvSpPr>
          <p:nvPr>
            <p:ph type="title"/>
          </p:nvPr>
        </p:nvSpPr>
        <p:spPr/>
        <p:txBody>
          <a:bodyPr/>
          <a:lstStyle/>
          <a:p>
            <a:r>
              <a:rPr lang="en-US" dirty="0"/>
              <a:t>Observing Predictor Variables with Ridership </a:t>
            </a:r>
          </a:p>
        </p:txBody>
      </p:sp>
      <p:sp>
        <p:nvSpPr>
          <p:cNvPr id="3" name="Text Placeholder 2">
            <a:extLst>
              <a:ext uri="{FF2B5EF4-FFF2-40B4-BE49-F238E27FC236}">
                <a16:creationId xmlns:a16="http://schemas.microsoft.com/office/drawing/2014/main" id="{832F9AAD-5A5F-4399-8821-B22F2A154CE9}"/>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2DE6AABE-E34D-4D49-8099-CA00196714E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3EA8C6A-672F-4132-9FCE-336F457EE18A}"/>
              </a:ext>
            </a:extLst>
          </p:cNvPr>
          <p:cNvPicPr>
            <a:picLocks noChangeAspect="1"/>
          </p:cNvPicPr>
          <p:nvPr/>
        </p:nvPicPr>
        <p:blipFill>
          <a:blip r:embed="rId2"/>
          <a:stretch>
            <a:fillRect/>
          </a:stretch>
        </p:blipFill>
        <p:spPr>
          <a:xfrm>
            <a:off x="1850461" y="1557834"/>
            <a:ext cx="8486775" cy="4914900"/>
          </a:xfrm>
          <a:prstGeom prst="rect">
            <a:avLst/>
          </a:prstGeom>
        </p:spPr>
      </p:pic>
    </p:spTree>
    <p:extLst>
      <p:ext uri="{BB962C8B-B14F-4D97-AF65-F5344CB8AC3E}">
        <p14:creationId xmlns:p14="http://schemas.microsoft.com/office/powerpoint/2010/main" val="98366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19C2-355A-43FB-851F-6EF65FC92991}"/>
              </a:ext>
            </a:extLst>
          </p:cNvPr>
          <p:cNvSpPr>
            <a:spLocks noGrp="1"/>
          </p:cNvSpPr>
          <p:nvPr>
            <p:ph type="title"/>
          </p:nvPr>
        </p:nvSpPr>
        <p:spPr/>
        <p:txBody>
          <a:bodyPr/>
          <a:lstStyle/>
          <a:p>
            <a:r>
              <a:rPr lang="en-US" dirty="0"/>
              <a:t>Faceting</a:t>
            </a:r>
          </a:p>
        </p:txBody>
      </p:sp>
      <p:sp>
        <p:nvSpPr>
          <p:cNvPr id="3" name="Text Placeholder 2">
            <a:extLst>
              <a:ext uri="{FF2B5EF4-FFF2-40B4-BE49-F238E27FC236}">
                <a16:creationId xmlns:a16="http://schemas.microsoft.com/office/drawing/2014/main" id="{346DFB7A-2F84-4460-9D47-33C0BFD0067E}"/>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71856724-04C6-4187-A106-3238AF8D4A9D}"/>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F029280E-DBC4-4EA7-B587-91BFFF2A174F}"/>
              </a:ext>
            </a:extLst>
          </p:cNvPr>
          <p:cNvPicPr>
            <a:picLocks noChangeAspect="1"/>
          </p:cNvPicPr>
          <p:nvPr/>
        </p:nvPicPr>
        <p:blipFill>
          <a:blip r:embed="rId2"/>
          <a:stretch>
            <a:fillRect/>
          </a:stretch>
        </p:blipFill>
        <p:spPr>
          <a:xfrm>
            <a:off x="2963170" y="1106419"/>
            <a:ext cx="6261357" cy="5305425"/>
          </a:xfrm>
          <a:prstGeom prst="rect">
            <a:avLst/>
          </a:prstGeom>
        </p:spPr>
      </p:pic>
    </p:spTree>
    <p:extLst>
      <p:ext uri="{BB962C8B-B14F-4D97-AF65-F5344CB8AC3E}">
        <p14:creationId xmlns:p14="http://schemas.microsoft.com/office/powerpoint/2010/main" val="512565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FA11-2134-4577-A278-A8E3ABD4F288}"/>
              </a:ext>
            </a:extLst>
          </p:cNvPr>
          <p:cNvSpPr>
            <a:spLocks noGrp="1"/>
          </p:cNvSpPr>
          <p:nvPr>
            <p:ph type="title"/>
          </p:nvPr>
        </p:nvSpPr>
        <p:spPr/>
        <p:txBody>
          <a:bodyPr/>
          <a:lstStyle/>
          <a:p>
            <a:r>
              <a:rPr lang="en-US" dirty="0"/>
              <a:t>Scatterplots</a:t>
            </a:r>
          </a:p>
        </p:txBody>
      </p:sp>
      <p:sp>
        <p:nvSpPr>
          <p:cNvPr id="3" name="Text Placeholder 2">
            <a:extLst>
              <a:ext uri="{FF2B5EF4-FFF2-40B4-BE49-F238E27FC236}">
                <a16:creationId xmlns:a16="http://schemas.microsoft.com/office/drawing/2014/main" id="{B7D0CC32-0524-483F-889D-A2446C89FBA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0C435942-FD38-4891-A2B0-CFA070E1838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2C38603F-7987-4D95-BE93-752BEB0465DC}"/>
              </a:ext>
            </a:extLst>
          </p:cNvPr>
          <p:cNvPicPr>
            <a:picLocks noChangeAspect="1"/>
          </p:cNvPicPr>
          <p:nvPr/>
        </p:nvPicPr>
        <p:blipFill>
          <a:blip r:embed="rId3"/>
          <a:stretch>
            <a:fillRect/>
          </a:stretch>
        </p:blipFill>
        <p:spPr>
          <a:xfrm>
            <a:off x="3257572" y="1155285"/>
            <a:ext cx="5672553" cy="5317449"/>
          </a:xfrm>
          <a:prstGeom prst="rect">
            <a:avLst/>
          </a:prstGeom>
        </p:spPr>
      </p:pic>
      <p:cxnSp>
        <p:nvCxnSpPr>
          <p:cNvPr id="8" name="Straight Connector 7">
            <a:extLst>
              <a:ext uri="{FF2B5EF4-FFF2-40B4-BE49-F238E27FC236}">
                <a16:creationId xmlns:a16="http://schemas.microsoft.com/office/drawing/2014/main" id="{9435C1EF-79E5-4EAA-8C57-CD7634638E6F}"/>
              </a:ext>
            </a:extLst>
          </p:cNvPr>
          <p:cNvCxnSpPr/>
          <p:nvPr/>
        </p:nvCxnSpPr>
        <p:spPr>
          <a:xfrm>
            <a:off x="4191000" y="4361156"/>
            <a:ext cx="3886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2777-7D21-4B38-8AC3-598448D346A3}"/>
              </a:ext>
            </a:extLst>
          </p:cNvPr>
          <p:cNvCxnSpPr>
            <a:cxnSpLocks/>
          </p:cNvCxnSpPr>
          <p:nvPr/>
        </p:nvCxnSpPr>
        <p:spPr>
          <a:xfrm>
            <a:off x="5638800" y="2057400"/>
            <a:ext cx="0" cy="3810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676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2.xml><?xml version="1.0" encoding="utf-8"?>
<ds:datastoreItem xmlns:ds="http://schemas.openxmlformats.org/officeDocument/2006/customXml" ds:itemID="{D1CF7895-C593-4908-B400-1F32ECA1EE87}">
  <ds:schemaRefs>
    <ds:schemaRef ds:uri="http://schemas.microsoft.com/office/2006/documentManagement/types"/>
    <ds:schemaRef ds:uri="http://purl.org/dc/elements/1.1/"/>
    <ds:schemaRef ds:uri="http://schemas.microsoft.com/office/2006/metadata/properties"/>
    <ds:schemaRef ds:uri="2f2bec19-3189-4c28-8b9a-b6c1577b3968"/>
    <ds:schemaRef ds:uri="http://schemas.microsoft.com/office/infopath/2007/PartnerControls"/>
    <ds:schemaRef ds:uri="http://www.w3.org/XML/1998/namespace"/>
    <ds:schemaRef ds:uri="http://purl.org/dc/dcmitype/"/>
    <ds:schemaRef ds:uri="http://schemas.openxmlformats.org/package/2006/metadata/core-properties"/>
    <ds:schemaRef ds:uri="7a35ed96-b574-4839-97a2-162e2fcc5aee"/>
    <ds:schemaRef ds:uri="http://purl.org/dc/terms/"/>
  </ds:schemaRefs>
</ds:datastoreItem>
</file>

<file path=customXml/itemProps3.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10982</TotalTime>
  <Words>497</Words>
  <Application>Microsoft Office PowerPoint</Application>
  <PresentationFormat>Widescreen</PresentationFormat>
  <Paragraphs>82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Feature Engineering</vt:lpstr>
      <vt:lpstr>Chicago Train Ridership</vt:lpstr>
      <vt:lpstr>Boxplot</vt:lpstr>
      <vt:lpstr>PowerPoint Presentation</vt:lpstr>
      <vt:lpstr>Histogram vs. Bloxplot vs. Violinplot</vt:lpstr>
      <vt:lpstr>PowerPoint Presentation</vt:lpstr>
      <vt:lpstr>Observing Predictor Variables with Ridership </vt:lpstr>
      <vt:lpstr>Faceting</vt:lpstr>
      <vt:lpstr>Scatterplots</vt:lpstr>
      <vt:lpstr>Heatmap</vt:lpstr>
      <vt:lpstr>After Some Feature Engineering</vt:lpstr>
      <vt:lpstr>Line Charts</vt:lpstr>
      <vt:lpstr>PCA</vt:lpstr>
      <vt:lpstr>Are Proportions Different?</vt:lpstr>
      <vt:lpstr>Post-Modeling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13</cp:revision>
  <dcterms:created xsi:type="dcterms:W3CDTF">2017-12-21T05:18:36Z</dcterms:created>
  <dcterms:modified xsi:type="dcterms:W3CDTF">2020-09-29T19:34:56Z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