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17"/>
  </p:notesMasterIdLst>
  <p:sldIdLst>
    <p:sldId id="256" r:id="rId5"/>
    <p:sldId id="257" r:id="rId6"/>
    <p:sldId id="258" r:id="rId7"/>
    <p:sldId id="260" r:id="rId8"/>
    <p:sldId id="259" r:id="rId9"/>
    <p:sldId id="261" r:id="rId10"/>
    <p:sldId id="262" r:id="rId11"/>
    <p:sldId id="263" r:id="rId12"/>
    <p:sldId id="264" r:id="rId13"/>
    <p:sldId id="265"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1008"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A2F44-48D6-4FC8-9465-A26B775F20EC}" v="2" dt="2020-09-29T19:19:06.1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6" autoAdjust="0"/>
    <p:restoredTop sz="88618" autoAdjust="0"/>
  </p:normalViewPr>
  <p:slideViewPr>
    <p:cSldViewPr>
      <p:cViewPr varScale="1">
        <p:scale>
          <a:sx n="59" d="100"/>
          <a:sy n="59" d="100"/>
        </p:scale>
        <p:origin x="964" y="56"/>
      </p:cViewPr>
      <p:guideLst>
        <p:guide pos="3840"/>
        <p:guide orient="horz" pos="1008"/>
        <p:guide orient="horz" pos="22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el, Stephen" userId="58dc5914-4480-46d2-b269-6118ec117129" providerId="ADAL" clId="{1C1A2F44-48D6-4FC8-9465-A26B775F20EC}"/>
    <pc:docChg chg="undo custSel modSld modMainMaster">
      <pc:chgData name="Kimel, Stephen" userId="58dc5914-4480-46d2-b269-6118ec117129" providerId="ADAL" clId="{1C1A2F44-48D6-4FC8-9465-A26B775F20EC}" dt="2020-09-29T19:21:03.110" v="38" actId="478"/>
      <pc:docMkLst>
        <pc:docMk/>
      </pc:docMkLst>
      <pc:sldChg chg="delSp modSp mod modClrScheme chgLayout">
        <pc:chgData name="Kimel, Stephen" userId="58dc5914-4480-46d2-b269-6118ec117129" providerId="ADAL" clId="{1C1A2F44-48D6-4FC8-9465-A26B775F20EC}" dt="2020-09-29T19:20:28.669" v="27" actId="478"/>
        <pc:sldMkLst>
          <pc:docMk/>
          <pc:sldMk cId="661374368" sldId="256"/>
        </pc:sldMkLst>
        <pc:spChg chg="mod ord">
          <ac:chgData name="Kimel, Stephen" userId="58dc5914-4480-46d2-b269-6118ec117129" providerId="ADAL" clId="{1C1A2F44-48D6-4FC8-9465-A26B775F20EC}" dt="2020-09-29T19:19:32.093" v="10" actId="700"/>
          <ac:spMkLst>
            <pc:docMk/>
            <pc:sldMk cId="661374368" sldId="256"/>
            <ac:spMk id="2" creationId="{EAB5D938-AB0F-4191-8D06-B88DB724CD1D}"/>
          </ac:spMkLst>
        </pc:spChg>
        <pc:spChg chg="mod ord">
          <ac:chgData name="Kimel, Stephen" userId="58dc5914-4480-46d2-b269-6118ec117129" providerId="ADAL" clId="{1C1A2F44-48D6-4FC8-9465-A26B775F20EC}" dt="2020-09-29T19:20:24.239" v="25" actId="20577"/>
          <ac:spMkLst>
            <pc:docMk/>
            <pc:sldMk cId="661374368" sldId="256"/>
            <ac:spMk id="3" creationId="{0B91E15D-6BD4-492A-9FCA-E4305F3FFDB8}"/>
          </ac:spMkLst>
        </pc:spChg>
        <pc:spChg chg="del mod ord">
          <ac:chgData name="Kimel, Stephen" userId="58dc5914-4480-46d2-b269-6118ec117129" providerId="ADAL" clId="{1C1A2F44-48D6-4FC8-9465-A26B775F20EC}" dt="2020-09-29T19:20:28.669" v="27" actId="478"/>
          <ac:spMkLst>
            <pc:docMk/>
            <pc:sldMk cId="661374368" sldId="256"/>
            <ac:spMk id="4" creationId="{098B16BB-C50F-46B8-8063-63DB254043C2}"/>
          </ac:spMkLst>
        </pc:spChg>
        <pc:spChg chg="del mod ord">
          <ac:chgData name="Kimel, Stephen" userId="58dc5914-4480-46d2-b269-6118ec117129" providerId="ADAL" clId="{1C1A2F44-48D6-4FC8-9465-A26B775F20EC}" dt="2020-09-29T19:20:27.249" v="26" actId="478"/>
          <ac:spMkLst>
            <pc:docMk/>
            <pc:sldMk cId="661374368" sldId="256"/>
            <ac:spMk id="5" creationId="{60162301-919E-4E12-9AE7-BEB1533EF40E}"/>
          </ac:spMkLst>
        </pc:spChg>
        <pc:spChg chg="del mod">
          <ac:chgData name="Kimel, Stephen" userId="58dc5914-4480-46d2-b269-6118ec117129" providerId="ADAL" clId="{1C1A2F44-48D6-4FC8-9465-A26B775F20EC}" dt="2020-09-29T19:19:32.093" v="10" actId="700"/>
          <ac:spMkLst>
            <pc:docMk/>
            <pc:sldMk cId="661374368" sldId="256"/>
            <ac:spMk id="6" creationId="{61A13307-4801-45AB-83D1-024A119C4FC9}"/>
          </ac:spMkLst>
        </pc:spChg>
        <pc:spChg chg="del mod">
          <ac:chgData name="Kimel, Stephen" userId="58dc5914-4480-46d2-b269-6118ec117129" providerId="ADAL" clId="{1C1A2F44-48D6-4FC8-9465-A26B775F20EC}" dt="2020-09-29T19:19:32.093" v="10" actId="700"/>
          <ac:spMkLst>
            <pc:docMk/>
            <pc:sldMk cId="661374368" sldId="256"/>
            <ac:spMk id="7" creationId="{ECB122CE-40F0-4D36-97B8-ED2AA9B21AA7}"/>
          </ac:spMkLst>
        </pc:spChg>
      </pc:sldChg>
      <pc:sldChg chg="delSp modSp mod">
        <pc:chgData name="Kimel, Stephen" userId="58dc5914-4480-46d2-b269-6118ec117129" providerId="ADAL" clId="{1C1A2F44-48D6-4FC8-9465-A26B775F20EC}" dt="2020-09-29T19:20:32.889" v="28" actId="478"/>
        <pc:sldMkLst>
          <pc:docMk/>
          <pc:sldMk cId="28230922" sldId="257"/>
        </pc:sldMkLst>
        <pc:spChg chg="mod">
          <ac:chgData name="Kimel, Stephen" userId="58dc5914-4480-46d2-b269-6118ec117129" providerId="ADAL" clId="{1C1A2F44-48D6-4FC8-9465-A26B775F20EC}" dt="2020-09-29T19:19:06.077" v="0"/>
          <ac:spMkLst>
            <pc:docMk/>
            <pc:sldMk cId="28230922" sldId="257"/>
            <ac:spMk id="2" creationId="{6070F738-A25B-43D9-BA2F-77E31F98076C}"/>
          </ac:spMkLst>
        </pc:spChg>
        <pc:spChg chg="mod">
          <ac:chgData name="Kimel, Stephen" userId="58dc5914-4480-46d2-b269-6118ec117129" providerId="ADAL" clId="{1C1A2F44-48D6-4FC8-9465-A26B775F20EC}" dt="2020-09-29T19:19:06.077" v="0"/>
          <ac:spMkLst>
            <pc:docMk/>
            <pc:sldMk cId="28230922" sldId="257"/>
            <ac:spMk id="3" creationId="{AF3023A1-1330-4E06-940F-82343504CE12}"/>
          </ac:spMkLst>
        </pc:spChg>
        <pc:spChg chg="mod">
          <ac:chgData name="Kimel, Stephen" userId="58dc5914-4480-46d2-b269-6118ec117129" providerId="ADAL" clId="{1C1A2F44-48D6-4FC8-9465-A26B775F20EC}" dt="2020-09-29T19:19:06.077" v="0"/>
          <ac:spMkLst>
            <pc:docMk/>
            <pc:sldMk cId="28230922" sldId="257"/>
            <ac:spMk id="4" creationId="{0F4E9578-4AC7-451B-B6AC-B7353BCE74CE}"/>
          </ac:spMkLst>
        </pc:spChg>
        <pc:spChg chg="mod">
          <ac:chgData name="Kimel, Stephen" userId="58dc5914-4480-46d2-b269-6118ec117129" providerId="ADAL" clId="{1C1A2F44-48D6-4FC8-9465-A26B775F20EC}" dt="2020-09-29T19:19:06.077" v="0"/>
          <ac:spMkLst>
            <pc:docMk/>
            <pc:sldMk cId="28230922" sldId="257"/>
            <ac:spMk id="5" creationId="{01B1D8F5-275C-4DAA-810F-F0AA06D6759D}"/>
          </ac:spMkLst>
        </pc:spChg>
        <pc:spChg chg="del mod">
          <ac:chgData name="Kimel, Stephen" userId="58dc5914-4480-46d2-b269-6118ec117129" providerId="ADAL" clId="{1C1A2F44-48D6-4FC8-9465-A26B775F20EC}" dt="2020-09-29T19:20:32.889" v="28" actId="478"/>
          <ac:spMkLst>
            <pc:docMk/>
            <pc:sldMk cId="28230922" sldId="257"/>
            <ac:spMk id="6" creationId="{1D2D7093-B6AD-49C6-B3F6-3084D1A50909}"/>
          </ac:spMkLst>
        </pc:spChg>
      </pc:sldChg>
      <pc:sldChg chg="delSp modSp mod">
        <pc:chgData name="Kimel, Stephen" userId="58dc5914-4480-46d2-b269-6118ec117129" providerId="ADAL" clId="{1C1A2F44-48D6-4FC8-9465-A26B775F20EC}" dt="2020-09-29T19:20:35.030" v="29" actId="478"/>
        <pc:sldMkLst>
          <pc:docMk/>
          <pc:sldMk cId="4121687031" sldId="258"/>
        </pc:sldMkLst>
        <pc:spChg chg="mod">
          <ac:chgData name="Kimel, Stephen" userId="58dc5914-4480-46d2-b269-6118ec117129" providerId="ADAL" clId="{1C1A2F44-48D6-4FC8-9465-A26B775F20EC}" dt="2020-09-29T19:19:06.077" v="0"/>
          <ac:spMkLst>
            <pc:docMk/>
            <pc:sldMk cId="4121687031" sldId="258"/>
            <ac:spMk id="2" creationId="{D117D5B6-45AB-4FAA-BD41-9E2EA21F04FE}"/>
          </ac:spMkLst>
        </pc:spChg>
        <pc:spChg chg="mod">
          <ac:chgData name="Kimel, Stephen" userId="58dc5914-4480-46d2-b269-6118ec117129" providerId="ADAL" clId="{1C1A2F44-48D6-4FC8-9465-A26B775F20EC}" dt="2020-09-29T19:19:06.077" v="0"/>
          <ac:spMkLst>
            <pc:docMk/>
            <pc:sldMk cId="4121687031" sldId="258"/>
            <ac:spMk id="3" creationId="{42C46FE0-D842-47D2-A9C8-7B095CE0ABB2}"/>
          </ac:spMkLst>
        </pc:spChg>
        <pc:spChg chg="mod">
          <ac:chgData name="Kimel, Stephen" userId="58dc5914-4480-46d2-b269-6118ec117129" providerId="ADAL" clId="{1C1A2F44-48D6-4FC8-9465-A26B775F20EC}" dt="2020-09-29T19:19:06.077" v="0"/>
          <ac:spMkLst>
            <pc:docMk/>
            <pc:sldMk cId="4121687031" sldId="258"/>
            <ac:spMk id="4" creationId="{5D029471-C86F-43F9-8886-94256DDC7F25}"/>
          </ac:spMkLst>
        </pc:spChg>
        <pc:spChg chg="del mod">
          <ac:chgData name="Kimel, Stephen" userId="58dc5914-4480-46d2-b269-6118ec117129" providerId="ADAL" clId="{1C1A2F44-48D6-4FC8-9465-A26B775F20EC}" dt="2020-09-29T19:20:35.030" v="29" actId="478"/>
          <ac:spMkLst>
            <pc:docMk/>
            <pc:sldMk cId="4121687031" sldId="258"/>
            <ac:spMk id="5" creationId="{1E8CD451-5659-4767-B2D8-416CF3E7155A}"/>
          </ac:spMkLst>
        </pc:spChg>
      </pc:sldChg>
      <pc:sldChg chg="delSp modSp mod">
        <pc:chgData name="Kimel, Stephen" userId="58dc5914-4480-46d2-b269-6118ec117129" providerId="ADAL" clId="{1C1A2F44-48D6-4FC8-9465-A26B775F20EC}" dt="2020-09-29T19:20:40.550" v="31" actId="478"/>
        <pc:sldMkLst>
          <pc:docMk/>
          <pc:sldMk cId="2106882586" sldId="259"/>
        </pc:sldMkLst>
        <pc:spChg chg="mod">
          <ac:chgData name="Kimel, Stephen" userId="58dc5914-4480-46d2-b269-6118ec117129" providerId="ADAL" clId="{1C1A2F44-48D6-4FC8-9465-A26B775F20EC}" dt="2020-09-29T19:19:06.077" v="0"/>
          <ac:spMkLst>
            <pc:docMk/>
            <pc:sldMk cId="2106882586" sldId="259"/>
            <ac:spMk id="2" creationId="{AF1CDAB6-2F89-4603-9223-9BBA1182162E}"/>
          </ac:spMkLst>
        </pc:spChg>
        <pc:spChg chg="mod">
          <ac:chgData name="Kimel, Stephen" userId="58dc5914-4480-46d2-b269-6118ec117129" providerId="ADAL" clId="{1C1A2F44-48D6-4FC8-9465-A26B775F20EC}" dt="2020-09-29T19:19:06.077" v="0"/>
          <ac:spMkLst>
            <pc:docMk/>
            <pc:sldMk cId="2106882586" sldId="259"/>
            <ac:spMk id="3" creationId="{C837CCDF-F195-4306-8B59-46CFAAE15891}"/>
          </ac:spMkLst>
        </pc:spChg>
        <pc:spChg chg="mod">
          <ac:chgData name="Kimel, Stephen" userId="58dc5914-4480-46d2-b269-6118ec117129" providerId="ADAL" clId="{1C1A2F44-48D6-4FC8-9465-A26B775F20EC}" dt="2020-09-29T19:19:06.077" v="0"/>
          <ac:spMkLst>
            <pc:docMk/>
            <pc:sldMk cId="2106882586" sldId="259"/>
            <ac:spMk id="4" creationId="{7901F66C-6751-47C8-960A-7E985AE12596}"/>
          </ac:spMkLst>
        </pc:spChg>
        <pc:spChg chg="del mod">
          <ac:chgData name="Kimel, Stephen" userId="58dc5914-4480-46d2-b269-6118ec117129" providerId="ADAL" clId="{1C1A2F44-48D6-4FC8-9465-A26B775F20EC}" dt="2020-09-29T19:20:40.550" v="31" actId="478"/>
          <ac:spMkLst>
            <pc:docMk/>
            <pc:sldMk cId="2106882586" sldId="259"/>
            <ac:spMk id="5" creationId="{7714C712-0716-439A-82BA-4B8EDC0234E6}"/>
          </ac:spMkLst>
        </pc:spChg>
      </pc:sldChg>
      <pc:sldChg chg="delSp modSp mod">
        <pc:chgData name="Kimel, Stephen" userId="58dc5914-4480-46d2-b269-6118ec117129" providerId="ADAL" clId="{1C1A2F44-48D6-4FC8-9465-A26B775F20EC}" dt="2020-09-29T19:20:37.082" v="30" actId="478"/>
        <pc:sldMkLst>
          <pc:docMk/>
          <pc:sldMk cId="2771633513" sldId="260"/>
        </pc:sldMkLst>
        <pc:spChg chg="mod">
          <ac:chgData name="Kimel, Stephen" userId="58dc5914-4480-46d2-b269-6118ec117129" providerId="ADAL" clId="{1C1A2F44-48D6-4FC8-9465-A26B775F20EC}" dt="2020-09-29T19:19:06.077" v="0"/>
          <ac:spMkLst>
            <pc:docMk/>
            <pc:sldMk cId="2771633513" sldId="260"/>
            <ac:spMk id="2" creationId="{DFEA1F49-4D8E-4557-9A1A-2E1C3BCBE6B2}"/>
          </ac:spMkLst>
        </pc:spChg>
        <pc:spChg chg="mod">
          <ac:chgData name="Kimel, Stephen" userId="58dc5914-4480-46d2-b269-6118ec117129" providerId="ADAL" clId="{1C1A2F44-48D6-4FC8-9465-A26B775F20EC}" dt="2020-09-29T19:19:06.077" v="0"/>
          <ac:spMkLst>
            <pc:docMk/>
            <pc:sldMk cId="2771633513" sldId="260"/>
            <ac:spMk id="3" creationId="{3BC2ED90-FA33-4912-AF70-5C6E4AAC4312}"/>
          </ac:spMkLst>
        </pc:spChg>
        <pc:spChg chg="mod">
          <ac:chgData name="Kimel, Stephen" userId="58dc5914-4480-46d2-b269-6118ec117129" providerId="ADAL" clId="{1C1A2F44-48D6-4FC8-9465-A26B775F20EC}" dt="2020-09-29T19:19:06.077" v="0"/>
          <ac:spMkLst>
            <pc:docMk/>
            <pc:sldMk cId="2771633513" sldId="260"/>
            <ac:spMk id="4" creationId="{009B2878-896E-4515-9967-419EA3DC656C}"/>
          </ac:spMkLst>
        </pc:spChg>
        <pc:spChg chg="del mod">
          <ac:chgData name="Kimel, Stephen" userId="58dc5914-4480-46d2-b269-6118ec117129" providerId="ADAL" clId="{1C1A2F44-48D6-4FC8-9465-A26B775F20EC}" dt="2020-09-29T19:20:37.082" v="30" actId="478"/>
          <ac:spMkLst>
            <pc:docMk/>
            <pc:sldMk cId="2771633513" sldId="260"/>
            <ac:spMk id="5" creationId="{AF4D6E1D-85D8-4376-8442-8FF2D8EFADD3}"/>
          </ac:spMkLst>
        </pc:spChg>
      </pc:sldChg>
      <pc:sldChg chg="delSp modSp mod">
        <pc:chgData name="Kimel, Stephen" userId="58dc5914-4480-46d2-b269-6118ec117129" providerId="ADAL" clId="{1C1A2F44-48D6-4FC8-9465-A26B775F20EC}" dt="2020-09-29T19:20:44.189" v="32" actId="478"/>
        <pc:sldMkLst>
          <pc:docMk/>
          <pc:sldMk cId="456810372" sldId="261"/>
        </pc:sldMkLst>
        <pc:spChg chg="mod">
          <ac:chgData name="Kimel, Stephen" userId="58dc5914-4480-46d2-b269-6118ec117129" providerId="ADAL" clId="{1C1A2F44-48D6-4FC8-9465-A26B775F20EC}" dt="2020-09-29T19:19:06.077" v="0"/>
          <ac:spMkLst>
            <pc:docMk/>
            <pc:sldMk cId="456810372" sldId="261"/>
            <ac:spMk id="2" creationId="{2AD882F9-D67E-4D8B-B36D-F77E3FAC0407}"/>
          </ac:spMkLst>
        </pc:spChg>
        <pc:spChg chg="mod">
          <ac:chgData name="Kimel, Stephen" userId="58dc5914-4480-46d2-b269-6118ec117129" providerId="ADAL" clId="{1C1A2F44-48D6-4FC8-9465-A26B775F20EC}" dt="2020-09-29T19:19:06.077" v="0"/>
          <ac:spMkLst>
            <pc:docMk/>
            <pc:sldMk cId="456810372" sldId="261"/>
            <ac:spMk id="3" creationId="{12ADBB60-FA48-40A5-825F-5918A66ABE29}"/>
          </ac:spMkLst>
        </pc:spChg>
        <pc:spChg chg="mod">
          <ac:chgData name="Kimel, Stephen" userId="58dc5914-4480-46d2-b269-6118ec117129" providerId="ADAL" clId="{1C1A2F44-48D6-4FC8-9465-A26B775F20EC}" dt="2020-09-29T19:19:06.077" v="0"/>
          <ac:spMkLst>
            <pc:docMk/>
            <pc:sldMk cId="456810372" sldId="261"/>
            <ac:spMk id="4" creationId="{B43BB3E5-F402-4B09-A207-68CCC1BBD01F}"/>
          </ac:spMkLst>
        </pc:spChg>
        <pc:spChg chg="mod">
          <ac:chgData name="Kimel, Stephen" userId="58dc5914-4480-46d2-b269-6118ec117129" providerId="ADAL" clId="{1C1A2F44-48D6-4FC8-9465-A26B775F20EC}" dt="2020-09-29T19:19:06.077" v="0"/>
          <ac:spMkLst>
            <pc:docMk/>
            <pc:sldMk cId="456810372" sldId="261"/>
            <ac:spMk id="5" creationId="{4456EF9C-7B59-4EC7-8C92-8D0373CE771E}"/>
          </ac:spMkLst>
        </pc:spChg>
        <pc:spChg chg="del mod">
          <ac:chgData name="Kimel, Stephen" userId="58dc5914-4480-46d2-b269-6118ec117129" providerId="ADAL" clId="{1C1A2F44-48D6-4FC8-9465-A26B775F20EC}" dt="2020-09-29T19:20:44.189" v="32" actId="478"/>
          <ac:spMkLst>
            <pc:docMk/>
            <pc:sldMk cId="456810372" sldId="261"/>
            <ac:spMk id="6" creationId="{2C7745DE-8B12-4FA2-95D6-2EA167E7ADB7}"/>
          </ac:spMkLst>
        </pc:spChg>
      </pc:sldChg>
      <pc:sldChg chg="delSp modSp mod">
        <pc:chgData name="Kimel, Stephen" userId="58dc5914-4480-46d2-b269-6118ec117129" providerId="ADAL" clId="{1C1A2F44-48D6-4FC8-9465-A26B775F20EC}" dt="2020-09-29T19:20:47.440" v="33" actId="478"/>
        <pc:sldMkLst>
          <pc:docMk/>
          <pc:sldMk cId="2100190389" sldId="262"/>
        </pc:sldMkLst>
        <pc:spChg chg="mod">
          <ac:chgData name="Kimel, Stephen" userId="58dc5914-4480-46d2-b269-6118ec117129" providerId="ADAL" clId="{1C1A2F44-48D6-4FC8-9465-A26B775F20EC}" dt="2020-09-29T19:19:06.077" v="0"/>
          <ac:spMkLst>
            <pc:docMk/>
            <pc:sldMk cId="2100190389" sldId="262"/>
            <ac:spMk id="2" creationId="{BE70EDDE-9DB6-46BB-853A-F93F709B5F37}"/>
          </ac:spMkLst>
        </pc:spChg>
        <pc:spChg chg="mod">
          <ac:chgData name="Kimel, Stephen" userId="58dc5914-4480-46d2-b269-6118ec117129" providerId="ADAL" clId="{1C1A2F44-48D6-4FC8-9465-A26B775F20EC}" dt="2020-09-29T19:19:06.077" v="0"/>
          <ac:spMkLst>
            <pc:docMk/>
            <pc:sldMk cId="2100190389" sldId="262"/>
            <ac:spMk id="3" creationId="{CF1825CE-A902-4A66-B700-DC9AD7F1297C}"/>
          </ac:spMkLst>
        </pc:spChg>
        <pc:spChg chg="mod">
          <ac:chgData name="Kimel, Stephen" userId="58dc5914-4480-46d2-b269-6118ec117129" providerId="ADAL" clId="{1C1A2F44-48D6-4FC8-9465-A26B775F20EC}" dt="2020-09-29T19:19:06.077" v="0"/>
          <ac:spMkLst>
            <pc:docMk/>
            <pc:sldMk cId="2100190389" sldId="262"/>
            <ac:spMk id="4" creationId="{81EE99BF-05C7-4CE5-9E32-9C82653FD955}"/>
          </ac:spMkLst>
        </pc:spChg>
        <pc:spChg chg="del mod">
          <ac:chgData name="Kimel, Stephen" userId="58dc5914-4480-46d2-b269-6118ec117129" providerId="ADAL" clId="{1C1A2F44-48D6-4FC8-9465-A26B775F20EC}" dt="2020-09-29T19:20:47.440" v="33" actId="478"/>
          <ac:spMkLst>
            <pc:docMk/>
            <pc:sldMk cId="2100190389" sldId="262"/>
            <ac:spMk id="5" creationId="{3CD85E8A-7C2E-4895-8B0C-B560C8874689}"/>
          </ac:spMkLst>
        </pc:spChg>
      </pc:sldChg>
      <pc:sldChg chg="delSp modSp mod">
        <pc:chgData name="Kimel, Stephen" userId="58dc5914-4480-46d2-b269-6118ec117129" providerId="ADAL" clId="{1C1A2F44-48D6-4FC8-9465-A26B775F20EC}" dt="2020-09-29T19:20:49.210" v="34" actId="478"/>
        <pc:sldMkLst>
          <pc:docMk/>
          <pc:sldMk cId="1787386296" sldId="263"/>
        </pc:sldMkLst>
        <pc:spChg chg="mod">
          <ac:chgData name="Kimel, Stephen" userId="58dc5914-4480-46d2-b269-6118ec117129" providerId="ADAL" clId="{1C1A2F44-48D6-4FC8-9465-A26B775F20EC}" dt="2020-09-29T19:19:06.077" v="0"/>
          <ac:spMkLst>
            <pc:docMk/>
            <pc:sldMk cId="1787386296" sldId="263"/>
            <ac:spMk id="2" creationId="{8A90592B-A56D-41B6-A2AA-85E7277147DA}"/>
          </ac:spMkLst>
        </pc:spChg>
        <pc:spChg chg="mod">
          <ac:chgData name="Kimel, Stephen" userId="58dc5914-4480-46d2-b269-6118ec117129" providerId="ADAL" clId="{1C1A2F44-48D6-4FC8-9465-A26B775F20EC}" dt="2020-09-29T19:19:06.077" v="0"/>
          <ac:spMkLst>
            <pc:docMk/>
            <pc:sldMk cId="1787386296" sldId="263"/>
            <ac:spMk id="3" creationId="{4F97C668-7974-4B52-B0F7-972D6C7D86BE}"/>
          </ac:spMkLst>
        </pc:spChg>
        <pc:spChg chg="mod">
          <ac:chgData name="Kimel, Stephen" userId="58dc5914-4480-46d2-b269-6118ec117129" providerId="ADAL" clId="{1C1A2F44-48D6-4FC8-9465-A26B775F20EC}" dt="2020-09-29T19:19:06.077" v="0"/>
          <ac:spMkLst>
            <pc:docMk/>
            <pc:sldMk cId="1787386296" sldId="263"/>
            <ac:spMk id="4" creationId="{D56B9375-C9F6-4A9A-B2DB-3F9F1114084D}"/>
          </ac:spMkLst>
        </pc:spChg>
        <pc:spChg chg="mod">
          <ac:chgData name="Kimel, Stephen" userId="58dc5914-4480-46d2-b269-6118ec117129" providerId="ADAL" clId="{1C1A2F44-48D6-4FC8-9465-A26B775F20EC}" dt="2020-09-29T19:19:06.077" v="0"/>
          <ac:spMkLst>
            <pc:docMk/>
            <pc:sldMk cId="1787386296" sldId="263"/>
            <ac:spMk id="5" creationId="{4E4BD34B-7F0B-4113-9C9F-8D091A6AD9C3}"/>
          </ac:spMkLst>
        </pc:spChg>
        <pc:spChg chg="del mod">
          <ac:chgData name="Kimel, Stephen" userId="58dc5914-4480-46d2-b269-6118ec117129" providerId="ADAL" clId="{1C1A2F44-48D6-4FC8-9465-A26B775F20EC}" dt="2020-09-29T19:20:49.210" v="34" actId="478"/>
          <ac:spMkLst>
            <pc:docMk/>
            <pc:sldMk cId="1787386296" sldId="263"/>
            <ac:spMk id="6" creationId="{E2AA1049-D1C9-44ED-92AF-CF8B1A62D006}"/>
          </ac:spMkLst>
        </pc:spChg>
      </pc:sldChg>
      <pc:sldChg chg="delSp modSp mod">
        <pc:chgData name="Kimel, Stephen" userId="58dc5914-4480-46d2-b269-6118ec117129" providerId="ADAL" clId="{1C1A2F44-48D6-4FC8-9465-A26B775F20EC}" dt="2020-09-29T19:20:51.480" v="35" actId="478"/>
        <pc:sldMkLst>
          <pc:docMk/>
          <pc:sldMk cId="2406212054" sldId="264"/>
        </pc:sldMkLst>
        <pc:spChg chg="mod">
          <ac:chgData name="Kimel, Stephen" userId="58dc5914-4480-46d2-b269-6118ec117129" providerId="ADAL" clId="{1C1A2F44-48D6-4FC8-9465-A26B775F20EC}" dt="2020-09-29T19:19:06.077" v="0"/>
          <ac:spMkLst>
            <pc:docMk/>
            <pc:sldMk cId="2406212054" sldId="264"/>
            <ac:spMk id="2" creationId="{14674DCB-C154-4C84-B0FA-61092E64CD73}"/>
          </ac:spMkLst>
        </pc:spChg>
        <pc:spChg chg="mod">
          <ac:chgData name="Kimel, Stephen" userId="58dc5914-4480-46d2-b269-6118ec117129" providerId="ADAL" clId="{1C1A2F44-48D6-4FC8-9465-A26B775F20EC}" dt="2020-09-29T19:19:06.077" v="0"/>
          <ac:spMkLst>
            <pc:docMk/>
            <pc:sldMk cId="2406212054" sldId="264"/>
            <ac:spMk id="3" creationId="{EFCA4E2F-7D16-479E-88C0-3EB8859C4C2A}"/>
          </ac:spMkLst>
        </pc:spChg>
        <pc:spChg chg="mod">
          <ac:chgData name="Kimel, Stephen" userId="58dc5914-4480-46d2-b269-6118ec117129" providerId="ADAL" clId="{1C1A2F44-48D6-4FC8-9465-A26B775F20EC}" dt="2020-09-29T19:19:06.077" v="0"/>
          <ac:spMkLst>
            <pc:docMk/>
            <pc:sldMk cId="2406212054" sldId="264"/>
            <ac:spMk id="4" creationId="{5729E15E-A800-4B2E-90DE-E4F5825E5BD0}"/>
          </ac:spMkLst>
        </pc:spChg>
        <pc:spChg chg="mod">
          <ac:chgData name="Kimel, Stephen" userId="58dc5914-4480-46d2-b269-6118ec117129" providerId="ADAL" clId="{1C1A2F44-48D6-4FC8-9465-A26B775F20EC}" dt="2020-09-29T19:19:06.077" v="0"/>
          <ac:spMkLst>
            <pc:docMk/>
            <pc:sldMk cId="2406212054" sldId="264"/>
            <ac:spMk id="5" creationId="{67564483-1A97-42AF-BF0E-08D2139736F0}"/>
          </ac:spMkLst>
        </pc:spChg>
        <pc:spChg chg="del mod">
          <ac:chgData name="Kimel, Stephen" userId="58dc5914-4480-46d2-b269-6118ec117129" providerId="ADAL" clId="{1C1A2F44-48D6-4FC8-9465-A26B775F20EC}" dt="2020-09-29T19:20:51.480" v="35" actId="478"/>
          <ac:spMkLst>
            <pc:docMk/>
            <pc:sldMk cId="2406212054" sldId="264"/>
            <ac:spMk id="6" creationId="{47B1C878-6D7C-4FED-851D-0637099FF057}"/>
          </ac:spMkLst>
        </pc:spChg>
      </pc:sldChg>
      <pc:sldChg chg="delSp modSp mod">
        <pc:chgData name="Kimel, Stephen" userId="58dc5914-4480-46d2-b269-6118ec117129" providerId="ADAL" clId="{1C1A2F44-48D6-4FC8-9465-A26B775F20EC}" dt="2020-09-29T19:20:54.005" v="36" actId="478"/>
        <pc:sldMkLst>
          <pc:docMk/>
          <pc:sldMk cId="3677128943" sldId="265"/>
        </pc:sldMkLst>
        <pc:spChg chg="mod">
          <ac:chgData name="Kimel, Stephen" userId="58dc5914-4480-46d2-b269-6118ec117129" providerId="ADAL" clId="{1C1A2F44-48D6-4FC8-9465-A26B775F20EC}" dt="2020-09-29T19:19:06.077" v="0"/>
          <ac:spMkLst>
            <pc:docMk/>
            <pc:sldMk cId="3677128943" sldId="265"/>
            <ac:spMk id="2" creationId="{73D4DA67-C2AE-4279-8440-4C1F05938DAE}"/>
          </ac:spMkLst>
        </pc:spChg>
        <pc:spChg chg="mod">
          <ac:chgData name="Kimel, Stephen" userId="58dc5914-4480-46d2-b269-6118ec117129" providerId="ADAL" clId="{1C1A2F44-48D6-4FC8-9465-A26B775F20EC}" dt="2020-09-29T19:19:06.077" v="0"/>
          <ac:spMkLst>
            <pc:docMk/>
            <pc:sldMk cId="3677128943" sldId="265"/>
            <ac:spMk id="4" creationId="{F0E3E667-4B09-4C11-9E2F-6272B1698456}"/>
          </ac:spMkLst>
        </pc:spChg>
        <pc:spChg chg="mod">
          <ac:chgData name="Kimel, Stephen" userId="58dc5914-4480-46d2-b269-6118ec117129" providerId="ADAL" clId="{1C1A2F44-48D6-4FC8-9465-A26B775F20EC}" dt="2020-09-29T19:19:06.077" v="0"/>
          <ac:spMkLst>
            <pc:docMk/>
            <pc:sldMk cId="3677128943" sldId="265"/>
            <ac:spMk id="5" creationId="{12272B63-00B1-421D-800F-D3B5427ECBC5}"/>
          </ac:spMkLst>
        </pc:spChg>
        <pc:spChg chg="del mod">
          <ac:chgData name="Kimel, Stephen" userId="58dc5914-4480-46d2-b269-6118ec117129" providerId="ADAL" clId="{1C1A2F44-48D6-4FC8-9465-A26B775F20EC}" dt="2020-09-29T19:20:54.005" v="36" actId="478"/>
          <ac:spMkLst>
            <pc:docMk/>
            <pc:sldMk cId="3677128943" sldId="265"/>
            <ac:spMk id="6" creationId="{27B6399F-5292-46ED-B907-F0658492A630}"/>
          </ac:spMkLst>
        </pc:spChg>
        <pc:picChg chg="mod">
          <ac:chgData name="Kimel, Stephen" userId="58dc5914-4480-46d2-b269-6118ec117129" providerId="ADAL" clId="{1C1A2F44-48D6-4FC8-9465-A26B775F20EC}" dt="2020-09-29T19:19:06.077" v="0"/>
          <ac:picMkLst>
            <pc:docMk/>
            <pc:sldMk cId="3677128943" sldId="265"/>
            <ac:picMk id="7" creationId="{FD3EEE31-C37E-4262-A966-6B9678269C2B}"/>
          </ac:picMkLst>
        </pc:picChg>
      </pc:sldChg>
      <pc:sldChg chg="delSp modSp mod">
        <pc:chgData name="Kimel, Stephen" userId="58dc5914-4480-46d2-b269-6118ec117129" providerId="ADAL" clId="{1C1A2F44-48D6-4FC8-9465-A26B775F20EC}" dt="2020-09-29T19:21:03.110" v="38" actId="478"/>
        <pc:sldMkLst>
          <pc:docMk/>
          <pc:sldMk cId="464342936" sldId="266"/>
        </pc:sldMkLst>
        <pc:spChg chg="mod">
          <ac:chgData name="Kimel, Stephen" userId="58dc5914-4480-46d2-b269-6118ec117129" providerId="ADAL" clId="{1C1A2F44-48D6-4FC8-9465-A26B775F20EC}" dt="2020-09-29T19:19:06.077" v="0"/>
          <ac:spMkLst>
            <pc:docMk/>
            <pc:sldMk cId="464342936" sldId="266"/>
            <ac:spMk id="2" creationId="{326CED7C-74E3-4ACA-B195-0E330D48522C}"/>
          </ac:spMkLst>
        </pc:spChg>
        <pc:spChg chg="mod">
          <ac:chgData name="Kimel, Stephen" userId="58dc5914-4480-46d2-b269-6118ec117129" providerId="ADAL" clId="{1C1A2F44-48D6-4FC8-9465-A26B775F20EC}" dt="2020-09-29T19:19:06.077" v="0"/>
          <ac:spMkLst>
            <pc:docMk/>
            <pc:sldMk cId="464342936" sldId="266"/>
            <ac:spMk id="3" creationId="{A7796B64-A8F6-422F-9EC1-1CA772FB019A}"/>
          </ac:spMkLst>
        </pc:spChg>
        <pc:spChg chg="mod">
          <ac:chgData name="Kimel, Stephen" userId="58dc5914-4480-46d2-b269-6118ec117129" providerId="ADAL" clId="{1C1A2F44-48D6-4FC8-9465-A26B775F20EC}" dt="2020-09-29T19:19:06.077" v="0"/>
          <ac:spMkLst>
            <pc:docMk/>
            <pc:sldMk cId="464342936" sldId="266"/>
            <ac:spMk id="4" creationId="{DEBE2AAA-0165-442C-8E0A-030D1C26FD5E}"/>
          </ac:spMkLst>
        </pc:spChg>
        <pc:spChg chg="mod">
          <ac:chgData name="Kimel, Stephen" userId="58dc5914-4480-46d2-b269-6118ec117129" providerId="ADAL" clId="{1C1A2F44-48D6-4FC8-9465-A26B775F20EC}" dt="2020-09-29T19:19:06.077" v="0"/>
          <ac:spMkLst>
            <pc:docMk/>
            <pc:sldMk cId="464342936" sldId="266"/>
            <ac:spMk id="5" creationId="{D1632326-3D61-4256-9E1D-E9ABBD856110}"/>
          </ac:spMkLst>
        </pc:spChg>
        <pc:spChg chg="del mod">
          <ac:chgData name="Kimel, Stephen" userId="58dc5914-4480-46d2-b269-6118ec117129" providerId="ADAL" clId="{1C1A2F44-48D6-4FC8-9465-A26B775F20EC}" dt="2020-09-29T19:21:03.110" v="38" actId="478"/>
          <ac:spMkLst>
            <pc:docMk/>
            <pc:sldMk cId="464342936" sldId="266"/>
            <ac:spMk id="6" creationId="{83104773-C575-41A1-9A2E-EBA74B6B760C}"/>
          </ac:spMkLst>
        </pc:spChg>
      </pc:sldChg>
      <pc:sldChg chg="delSp modSp mod">
        <pc:chgData name="Kimel, Stephen" userId="58dc5914-4480-46d2-b269-6118ec117129" providerId="ADAL" clId="{1C1A2F44-48D6-4FC8-9465-A26B775F20EC}" dt="2020-09-29T19:21:00.740" v="37" actId="478"/>
        <pc:sldMkLst>
          <pc:docMk/>
          <pc:sldMk cId="2304019344" sldId="267"/>
        </pc:sldMkLst>
        <pc:spChg chg="mod">
          <ac:chgData name="Kimel, Stephen" userId="58dc5914-4480-46d2-b269-6118ec117129" providerId="ADAL" clId="{1C1A2F44-48D6-4FC8-9465-A26B775F20EC}" dt="2020-09-29T19:19:06.077" v="0"/>
          <ac:spMkLst>
            <pc:docMk/>
            <pc:sldMk cId="2304019344" sldId="267"/>
            <ac:spMk id="2" creationId="{960B82A2-45D7-4CCF-A978-A1A030B3305E}"/>
          </ac:spMkLst>
        </pc:spChg>
        <pc:spChg chg="mod">
          <ac:chgData name="Kimel, Stephen" userId="58dc5914-4480-46d2-b269-6118ec117129" providerId="ADAL" clId="{1C1A2F44-48D6-4FC8-9465-A26B775F20EC}" dt="2020-09-29T19:19:06.077" v="0"/>
          <ac:spMkLst>
            <pc:docMk/>
            <pc:sldMk cId="2304019344" sldId="267"/>
            <ac:spMk id="3" creationId="{C9CCD987-58DC-4BED-B4C6-52889B896C20}"/>
          </ac:spMkLst>
        </pc:spChg>
        <pc:spChg chg="mod">
          <ac:chgData name="Kimel, Stephen" userId="58dc5914-4480-46d2-b269-6118ec117129" providerId="ADAL" clId="{1C1A2F44-48D6-4FC8-9465-A26B775F20EC}" dt="2020-09-29T19:19:06.077" v="0"/>
          <ac:spMkLst>
            <pc:docMk/>
            <pc:sldMk cId="2304019344" sldId="267"/>
            <ac:spMk id="4" creationId="{EEC45CCA-881B-4A0E-A667-A6DFA7129568}"/>
          </ac:spMkLst>
        </pc:spChg>
        <pc:spChg chg="mod">
          <ac:chgData name="Kimel, Stephen" userId="58dc5914-4480-46d2-b269-6118ec117129" providerId="ADAL" clId="{1C1A2F44-48D6-4FC8-9465-A26B775F20EC}" dt="2020-09-29T19:19:06.077" v="0"/>
          <ac:spMkLst>
            <pc:docMk/>
            <pc:sldMk cId="2304019344" sldId="267"/>
            <ac:spMk id="5" creationId="{B21D96F5-55F0-4F85-ADFD-6A6B8F7E2C03}"/>
          </ac:spMkLst>
        </pc:spChg>
        <pc:spChg chg="del mod">
          <ac:chgData name="Kimel, Stephen" userId="58dc5914-4480-46d2-b269-6118ec117129" providerId="ADAL" clId="{1C1A2F44-48D6-4FC8-9465-A26B775F20EC}" dt="2020-09-29T19:21:00.740" v="37" actId="478"/>
          <ac:spMkLst>
            <pc:docMk/>
            <pc:sldMk cId="2304019344" sldId="267"/>
            <ac:spMk id="6" creationId="{B33A9BFA-2151-4780-A16C-DD91E03836EF}"/>
          </ac:spMkLst>
        </pc:spChg>
      </pc:sldChg>
      <pc:sldMasterChg chg="modSldLayout">
        <pc:chgData name="Kimel, Stephen" userId="58dc5914-4480-46d2-b269-6118ec117129" providerId="ADAL" clId="{1C1A2F44-48D6-4FC8-9465-A26B775F20EC}" dt="2020-09-29T19:19:24.193" v="9" actId="478"/>
        <pc:sldMasterMkLst>
          <pc:docMk/>
          <pc:sldMasterMk cId="3654387971" sldId="2147483683"/>
        </pc:sldMasterMkLst>
        <pc:sldLayoutChg chg="delSp mod">
          <pc:chgData name="Kimel, Stephen" userId="58dc5914-4480-46d2-b269-6118ec117129" providerId="ADAL" clId="{1C1A2F44-48D6-4FC8-9465-A26B775F20EC}" dt="2020-09-29T19:19:14.367" v="2" actId="478"/>
          <pc:sldLayoutMkLst>
            <pc:docMk/>
            <pc:sldMasterMk cId="3654387971" sldId="2147483683"/>
            <pc:sldLayoutMk cId="1823924370" sldId="2147483695"/>
          </pc:sldLayoutMkLst>
          <pc:spChg chg="del">
            <ac:chgData name="Kimel, Stephen" userId="58dc5914-4480-46d2-b269-6118ec117129" providerId="ADAL" clId="{1C1A2F44-48D6-4FC8-9465-A26B775F20EC}" dt="2020-09-29T19:19:10.731" v="1" actId="478"/>
            <ac:spMkLst>
              <pc:docMk/>
              <pc:sldMasterMk cId="3654387971" sldId="2147483683"/>
              <pc:sldLayoutMk cId="1823924370" sldId="2147483695"/>
              <ac:spMk id="2" creationId="{00000000-0000-0000-0000-000000000000}"/>
            </ac:spMkLst>
          </pc:spChg>
          <pc:spChg chg="del">
            <ac:chgData name="Kimel, Stephen" userId="58dc5914-4480-46d2-b269-6118ec117129" providerId="ADAL" clId="{1C1A2F44-48D6-4FC8-9465-A26B775F20EC}" dt="2020-09-29T19:19:10.731" v="1" actId="478"/>
            <ac:spMkLst>
              <pc:docMk/>
              <pc:sldMasterMk cId="3654387971" sldId="2147483683"/>
              <pc:sldLayoutMk cId="1823924370" sldId="2147483695"/>
              <ac:spMk id="5" creationId="{00000000-0000-0000-0000-000000000000}"/>
            </ac:spMkLst>
          </pc:spChg>
          <pc:spChg chg="del">
            <ac:chgData name="Kimel, Stephen" userId="58dc5914-4480-46d2-b269-6118ec117129" providerId="ADAL" clId="{1C1A2F44-48D6-4FC8-9465-A26B775F20EC}" dt="2020-09-29T19:19:10.731" v="1" actId="478"/>
            <ac:spMkLst>
              <pc:docMk/>
              <pc:sldMasterMk cId="3654387971" sldId="2147483683"/>
              <pc:sldLayoutMk cId="1823924370" sldId="2147483695"/>
              <ac:spMk id="10" creationId="{00000000-0000-0000-0000-000000000000}"/>
            </ac:spMkLst>
          </pc:spChg>
          <pc:spChg chg="del">
            <ac:chgData name="Kimel, Stephen" userId="58dc5914-4480-46d2-b269-6118ec117129" providerId="ADAL" clId="{1C1A2F44-48D6-4FC8-9465-A26B775F20EC}" dt="2020-09-29T19:19:10.731" v="1" actId="478"/>
            <ac:spMkLst>
              <pc:docMk/>
              <pc:sldMasterMk cId="3654387971" sldId="2147483683"/>
              <pc:sldLayoutMk cId="1823924370" sldId="2147483695"/>
              <ac:spMk id="15" creationId="{00000000-0000-0000-0000-000000000000}"/>
            </ac:spMkLst>
          </pc:spChg>
          <pc:spChg chg="del">
            <ac:chgData name="Kimel, Stephen" userId="58dc5914-4480-46d2-b269-6118ec117129" providerId="ADAL" clId="{1C1A2F44-48D6-4FC8-9465-A26B775F20EC}" dt="2020-09-29T19:19:10.731" v="1" actId="478"/>
            <ac:spMkLst>
              <pc:docMk/>
              <pc:sldMasterMk cId="3654387971" sldId="2147483683"/>
              <pc:sldLayoutMk cId="1823924370" sldId="2147483695"/>
              <ac:spMk id="16" creationId="{00000000-0000-0000-0000-000000000000}"/>
            </ac:spMkLst>
          </pc:spChg>
          <pc:spChg chg="del">
            <ac:chgData name="Kimel, Stephen" userId="58dc5914-4480-46d2-b269-6118ec117129" providerId="ADAL" clId="{1C1A2F44-48D6-4FC8-9465-A26B775F20EC}" dt="2020-09-29T19:19:10.731" v="1" actId="478"/>
            <ac:spMkLst>
              <pc:docMk/>
              <pc:sldMasterMk cId="3654387971" sldId="2147483683"/>
              <pc:sldLayoutMk cId="1823924370" sldId="2147483695"/>
              <ac:spMk id="25" creationId="{00000000-0000-0000-0000-000000000000}"/>
            </ac:spMkLst>
          </pc:spChg>
          <pc:grpChg chg="del">
            <ac:chgData name="Kimel, Stephen" userId="58dc5914-4480-46d2-b269-6118ec117129" providerId="ADAL" clId="{1C1A2F44-48D6-4FC8-9465-A26B775F20EC}" dt="2020-09-29T19:19:14.367" v="2" actId="478"/>
            <ac:grpSpMkLst>
              <pc:docMk/>
              <pc:sldMasterMk cId="3654387971" sldId="2147483683"/>
              <pc:sldLayoutMk cId="1823924370" sldId="2147483695"/>
              <ac:grpSpMk id="11" creationId="{A2B401C0-FAD9-4B0E-B809-84C34B2AF070}"/>
            </ac:grpSpMkLst>
          </pc:grpChg>
          <pc:picChg chg="del">
            <ac:chgData name="Kimel, Stephen" userId="58dc5914-4480-46d2-b269-6118ec117129" providerId="ADAL" clId="{1C1A2F44-48D6-4FC8-9465-A26B775F20EC}" dt="2020-09-29T19:19:10.731" v="1" actId="478"/>
            <ac:picMkLst>
              <pc:docMk/>
              <pc:sldMasterMk cId="3654387971" sldId="2147483683"/>
              <pc:sldLayoutMk cId="1823924370" sldId="2147483695"/>
              <ac:picMk id="12" creationId="{3A8C32CF-CE42-4CC7-A1AD-548B295F266E}"/>
            </ac:picMkLst>
          </pc:picChg>
        </pc:sldLayoutChg>
        <pc:sldLayoutChg chg="delSp modSp mod">
          <pc:chgData name="Kimel, Stephen" userId="58dc5914-4480-46d2-b269-6118ec117129" providerId="ADAL" clId="{1C1A2F44-48D6-4FC8-9465-A26B775F20EC}" dt="2020-09-29T19:19:20.678" v="6" actId="478"/>
          <pc:sldLayoutMkLst>
            <pc:docMk/>
            <pc:sldMasterMk cId="3654387971" sldId="2147483683"/>
            <pc:sldLayoutMk cId="1320619725" sldId="2147483696"/>
          </pc:sldLayoutMkLst>
          <pc:spChg chg="del">
            <ac:chgData name="Kimel, Stephen" userId="58dc5914-4480-46d2-b269-6118ec117129" providerId="ADAL" clId="{1C1A2F44-48D6-4FC8-9465-A26B775F20EC}" dt="2020-09-29T19:19:17.178" v="3" actId="478"/>
            <ac:spMkLst>
              <pc:docMk/>
              <pc:sldMasterMk cId="3654387971" sldId="2147483683"/>
              <pc:sldLayoutMk cId="1320619725" sldId="2147483696"/>
              <ac:spMk id="8" creationId="{00000000-0000-0000-0000-000000000000}"/>
            </ac:spMkLst>
          </pc:spChg>
          <pc:spChg chg="mod">
            <ac:chgData name="Kimel, Stephen" userId="58dc5914-4480-46d2-b269-6118ec117129" providerId="ADAL" clId="{1C1A2F44-48D6-4FC8-9465-A26B775F20EC}" dt="2020-09-29T19:19:19.528" v="5" actId="1076"/>
            <ac:spMkLst>
              <pc:docMk/>
              <pc:sldMasterMk cId="3654387971" sldId="2147483683"/>
              <pc:sldLayoutMk cId="1320619725" sldId="2147483696"/>
              <ac:spMk id="48" creationId="{00000000-0000-0000-0000-000000000000}"/>
            </ac:spMkLst>
          </pc:spChg>
          <pc:picChg chg="del">
            <ac:chgData name="Kimel, Stephen" userId="58dc5914-4480-46d2-b269-6118ec117129" providerId="ADAL" clId="{1C1A2F44-48D6-4FC8-9465-A26B775F20EC}" dt="2020-09-29T19:19:20.678" v="6" actId="478"/>
            <ac:picMkLst>
              <pc:docMk/>
              <pc:sldMasterMk cId="3654387971" sldId="2147483683"/>
              <pc:sldLayoutMk cId="1320619725" sldId="2147483696"/>
              <ac:picMk id="9" creationId="{00000000-0000-0000-0000-000000000000}"/>
            </ac:picMkLst>
          </pc:picChg>
        </pc:sldLayoutChg>
        <pc:sldLayoutChg chg="delSp modSp mod">
          <pc:chgData name="Kimel, Stephen" userId="58dc5914-4480-46d2-b269-6118ec117129" providerId="ADAL" clId="{1C1A2F44-48D6-4FC8-9465-A26B775F20EC}" dt="2020-09-29T19:19:24.193" v="9" actId="478"/>
          <pc:sldLayoutMkLst>
            <pc:docMk/>
            <pc:sldMasterMk cId="3654387971" sldId="2147483683"/>
            <pc:sldLayoutMk cId="4176868401" sldId="2147483697"/>
          </pc:sldLayoutMkLst>
          <pc:spChg chg="del">
            <ac:chgData name="Kimel, Stephen" userId="58dc5914-4480-46d2-b269-6118ec117129" providerId="ADAL" clId="{1C1A2F44-48D6-4FC8-9465-A26B775F20EC}" dt="2020-09-29T19:19:22.808" v="7" actId="478"/>
            <ac:spMkLst>
              <pc:docMk/>
              <pc:sldMasterMk cId="3654387971" sldId="2147483683"/>
              <pc:sldLayoutMk cId="4176868401" sldId="2147483697"/>
              <ac:spMk id="9" creationId="{00000000-0000-0000-0000-000000000000}"/>
            </ac:spMkLst>
          </pc:spChg>
          <pc:picChg chg="del mod">
            <ac:chgData name="Kimel, Stephen" userId="58dc5914-4480-46d2-b269-6118ec117129" providerId="ADAL" clId="{1C1A2F44-48D6-4FC8-9465-A26B775F20EC}" dt="2020-09-29T19:19:24.193" v="9" actId="478"/>
            <ac:picMkLst>
              <pc:docMk/>
              <pc:sldMasterMk cId="3654387971" sldId="2147483683"/>
              <pc:sldLayoutMk cId="4176868401" sldId="2147483697"/>
              <ac:picMk id="7"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B563-0538-4F90-811C-47D1D3C24ECF}" type="datetimeFigureOut">
              <a:rPr lang="en-US" smtClean="0"/>
              <a:t>9/29/2020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81458-47FD-4486-9F05-7327C73883F5}" type="slidenum">
              <a:rPr lang="en-US" smtClean="0"/>
              <a:t>‹#›</a:t>
            </a:fld>
            <a:endParaRPr lang="en-US" dirty="0"/>
          </a:p>
        </p:txBody>
      </p:sp>
    </p:spTree>
    <p:extLst>
      <p:ext uri="{BB962C8B-B14F-4D97-AF65-F5344CB8AC3E}">
        <p14:creationId xmlns:p14="http://schemas.microsoft.com/office/powerpoint/2010/main" val="3584654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loose some information. Columns with a lot of missing data should probably be deleted. </a:t>
            </a:r>
          </a:p>
        </p:txBody>
      </p:sp>
      <p:sp>
        <p:nvSpPr>
          <p:cNvPr id="4" name="Slide Number Placeholder 3"/>
          <p:cNvSpPr>
            <a:spLocks noGrp="1"/>
          </p:cNvSpPr>
          <p:nvPr>
            <p:ph type="sldNum" sz="quarter" idx="5"/>
          </p:nvPr>
        </p:nvSpPr>
        <p:spPr/>
        <p:txBody>
          <a:bodyPr/>
          <a:lstStyle/>
          <a:p>
            <a:fld id="{12781458-47FD-4486-9F05-7327C73883F5}" type="slidenum">
              <a:rPr lang="en-US" smtClean="0"/>
              <a:t>7</a:t>
            </a:fld>
            <a:endParaRPr lang="en-US" dirty="0"/>
          </a:p>
        </p:txBody>
      </p:sp>
    </p:spTree>
    <p:extLst>
      <p:ext uri="{BB962C8B-B14F-4D97-AF65-F5344CB8AC3E}">
        <p14:creationId xmlns:p14="http://schemas.microsoft.com/office/powerpoint/2010/main" val="2893730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Computationally expensive?</a:t>
            </a:r>
          </a:p>
          <a:p>
            <a:r>
              <a:rPr lang="en-US" dirty="0"/>
              <a:t>Analysis Assessment check</a:t>
            </a:r>
          </a:p>
          <a:p>
            <a:r>
              <a:rPr lang="en-US" dirty="0"/>
              <a:t>Influenced by outlier</a:t>
            </a:r>
          </a:p>
          <a:p>
            <a:r>
              <a:rPr lang="en-US" sz="1200" b="0" i="0" kern="1200" dirty="0">
                <a:solidFill>
                  <a:schemeClr val="tx1"/>
                </a:solidFill>
                <a:effectLst/>
                <a:latin typeface="+mn-lt"/>
                <a:ea typeface="+mn-ea"/>
                <a:cs typeface="+mn-cs"/>
              </a:rPr>
              <a:t>The primary approach in this scenario is to use multiple imputations; several variations of the data set are created with different estimates of the missing values. The variations of the data sets are then used as inputs to models and the test statistic replicates are computed for each imputed data set. From these replicate statistics, appropriate hypothesis tests can be constructed and used for decision </a:t>
            </a:r>
            <a:r>
              <a:rPr lang="en-US" sz="1200" b="0" i="0" kern="1200" dirty="0" err="1">
                <a:solidFill>
                  <a:schemeClr val="tx1"/>
                </a:solidFill>
                <a:effectLst/>
                <a:latin typeface="+mn-lt"/>
                <a:ea typeface="+mn-ea"/>
                <a:cs typeface="+mn-cs"/>
              </a:rPr>
              <a:t>making.</a:t>
            </a:r>
            <a:r>
              <a:rPr lang="en-US" dirty="0" err="1"/>
              <a:t>s</a:t>
            </a:r>
            <a:r>
              <a:rPr lang="en-US" dirty="0"/>
              <a:t>?</a:t>
            </a:r>
          </a:p>
        </p:txBody>
      </p:sp>
      <p:sp>
        <p:nvSpPr>
          <p:cNvPr id="4" name="Slide Number Placeholder 3"/>
          <p:cNvSpPr>
            <a:spLocks noGrp="1"/>
          </p:cNvSpPr>
          <p:nvPr>
            <p:ph type="sldNum" sz="quarter" idx="5"/>
          </p:nvPr>
        </p:nvSpPr>
        <p:spPr/>
        <p:txBody>
          <a:bodyPr/>
          <a:lstStyle/>
          <a:p>
            <a:fld id="{12781458-47FD-4486-9F05-7327C73883F5}" type="slidenum">
              <a:rPr lang="en-US" smtClean="0"/>
              <a:t>9</a:t>
            </a:fld>
            <a:endParaRPr lang="en-US" dirty="0"/>
          </a:p>
        </p:txBody>
      </p:sp>
    </p:spTree>
    <p:extLst>
      <p:ext uri="{BB962C8B-B14F-4D97-AF65-F5344CB8AC3E}">
        <p14:creationId xmlns:p14="http://schemas.microsoft.com/office/powerpoint/2010/main" val="90438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550B-7DF8-41EF-94F2-B4C7774A6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4D8948-7189-4D70-8725-E00058D0BE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A03927-64D1-4A5C-8A02-33E396CE2F4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244BDD1-5363-494C-85B3-4892F04DE7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53B3747-2439-4925-A233-56EC48098E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81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5C60-04D6-4E62-97D1-4FCB371366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45AED8-5244-4FBF-816B-2D6284B39F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91D82-A105-401F-8AAC-58F4C853393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7E8568E-10AD-4530-B74B-0EC4E83449F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2C7A59F-8DD1-4427-9860-E806356B5D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9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460709-8375-4991-BCD6-6C673C773B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D480B-6A14-46DB-B1F3-1D722E7A1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EE89D-5A36-44FE-AF42-01A85227A0B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5600DB1-9507-4E2B-ADA7-8677C90A9B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15431DA-8228-418E-AC7B-3382026F22F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8837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924370"/>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132061972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4176868401"/>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3A8D-EACD-433A-88BE-D9498DD0D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B82F0-E9CF-4CEC-8397-C9AFA5B2C8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4DCCE-0743-42D5-9BE7-7021AF7DBEB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7893E91-B9D5-4EE6-A3D2-2E1612FCDB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1561AED0-B31F-4200-BE3F-7E0D47C9A9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616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70A0-D813-4458-979A-FC52DDD17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534E12-C306-4949-9EFF-EF45AF3D60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F77A3A-687C-4D93-BBE4-697F85E5B0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EF1A7FB-5F16-4ACE-BB84-9847C962165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81B41CF-85BC-44D7-ABF2-7C89D26BB28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04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F194-847A-4A50-B376-EF2BF7F8C1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6ECA12-E5C5-4690-96EE-022BEF1B5E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5B0BF-2837-42CE-A487-51A6E30DCC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1D04D0-1C45-45AB-BB9A-069986CA8DE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546A4CE0-E43A-4987-9F81-CC977D4E870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41C204B-FA17-4223-9F50-41F7E28BB4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34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45C1-6325-4740-A9A6-9C0D7BE1C0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58482B-3677-490E-8813-FE848A406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B756F6-3B7D-4E3A-BE32-7EADEC21B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750548-2C36-4470-8A04-32612331D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25C288-8AA9-40B6-BC72-8C7B63A67B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7A30E6-B4E8-44E5-AF96-0D7A8F57B2D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D7767C99-70A9-4355-93B7-6260C3E8F44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0DB275CD-81CC-462C-8404-0BCB6B0DC6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331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46E0-F7A5-4004-B979-6D423F691D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ED037-BAC9-40FC-ACA3-C77C2D8772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3FF994F1-80E7-4572-BFFD-833776EFA90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9FB57C3-5130-441C-9E78-D276A574E3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06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2B7DA-9021-4B1D-BB73-F0DC78AB070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B7811AD0-4DE3-4930-9090-4BEC8A8CFB9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EF03D26-CA68-46D6-AF1C-5EBAC8EE338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877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8C81-991D-47CE-9EAB-98748870E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F3C15E-26AE-403C-88F4-F39FB8FA6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F9617D-03E4-4514-AF6A-83E11970C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D2D81-0E39-40DD-A7F3-84EB58EBD09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322C195-9010-49EF-8956-407CFE8FF07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A5E8B0F-B392-4E1F-B6D7-7E9A8E6AC7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373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980B-FF9D-4B1E-A5C2-D90DE78CF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D5EE67-7A59-47BB-A6A2-75602D3EB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307E6D-9FED-4F13-AF4C-2CC9BAAA6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D662-C795-4B08-8FD8-38131CAE282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D5C417FC-020F-4BFE-994C-9E6063C70BA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0275F488-D424-4E30-84A1-B334C83C06F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7001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7A11E3-E24F-407B-B428-9E85D9544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1C4CDC-8F9E-46C4-9A94-4F6AF840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79E39-0986-4310-ADC3-06021783D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F863AFD-2076-45B3-A98C-7B938B40591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6EE6AF0-68FB-453D-8AAA-1B6D5A723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3F276B1-4734-4DC6-97C4-4CF48C49F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76E4C7F-1840-43C6-8533-90DDDE8FFE8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38797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D938-AB0F-4191-8D06-B88DB724CD1D}"/>
              </a:ext>
            </a:extLst>
          </p:cNvPr>
          <p:cNvSpPr>
            <a:spLocks noGrp="1"/>
          </p:cNvSpPr>
          <p:nvPr>
            <p:ph type="ctr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0B91E15D-6BD4-492A-9FCA-E4305F3FFDB8}"/>
              </a:ext>
            </a:extLst>
          </p:cNvPr>
          <p:cNvSpPr>
            <a:spLocks noGrp="1"/>
          </p:cNvSpPr>
          <p:nvPr>
            <p:ph type="subTitle" idx="1"/>
          </p:nvPr>
        </p:nvSpPr>
        <p:spPr/>
        <p:txBody>
          <a:bodyPr/>
          <a:lstStyle/>
          <a:p>
            <a:r>
              <a:rPr lang="en-US" dirty="0"/>
              <a:t>Chapter 8</a:t>
            </a:r>
          </a:p>
          <a:p>
            <a:r>
              <a:rPr lang="en-US" dirty="0"/>
              <a:t>Stephen Kimel </a:t>
            </a:r>
          </a:p>
        </p:txBody>
      </p:sp>
    </p:spTree>
    <p:extLst>
      <p:ext uri="{BB962C8B-B14F-4D97-AF65-F5344CB8AC3E}">
        <p14:creationId xmlns:p14="http://schemas.microsoft.com/office/powerpoint/2010/main" val="66137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DA67-C2AE-4279-8440-4C1F05938DAE}"/>
              </a:ext>
            </a:extLst>
          </p:cNvPr>
          <p:cNvSpPr>
            <a:spLocks noGrp="1"/>
          </p:cNvSpPr>
          <p:nvPr>
            <p:ph type="title"/>
          </p:nvPr>
        </p:nvSpPr>
        <p:spPr/>
        <p:txBody>
          <a:bodyPr/>
          <a:lstStyle/>
          <a:p>
            <a:r>
              <a:rPr lang="en-US" dirty="0"/>
              <a:t>Imputation Method </a:t>
            </a:r>
            <a:r>
              <a:rPr lang="en-US" dirty="0" err="1"/>
              <a:t>Comarisons</a:t>
            </a:r>
            <a:endParaRPr lang="en-US" dirty="0"/>
          </a:p>
        </p:txBody>
      </p:sp>
      <p:pic>
        <p:nvPicPr>
          <p:cNvPr id="7" name="Content Placeholder 6">
            <a:extLst>
              <a:ext uri="{FF2B5EF4-FFF2-40B4-BE49-F238E27FC236}">
                <a16:creationId xmlns:a16="http://schemas.microsoft.com/office/drawing/2014/main" id="{FD3EEE31-C37E-4262-A966-6B9678269C2B}"/>
              </a:ext>
            </a:extLst>
          </p:cNvPr>
          <p:cNvPicPr>
            <a:picLocks noGrp="1" noChangeAspect="1"/>
          </p:cNvPicPr>
          <p:nvPr>
            <p:ph sz="quarter" idx="14"/>
          </p:nvPr>
        </p:nvPicPr>
        <p:blipFill>
          <a:blip r:embed="rId2"/>
          <a:stretch>
            <a:fillRect/>
          </a:stretch>
        </p:blipFill>
        <p:spPr>
          <a:xfrm>
            <a:off x="2022170" y="1733550"/>
            <a:ext cx="8144485" cy="4479925"/>
          </a:xfrm>
          <a:prstGeom prst="rect">
            <a:avLst/>
          </a:prstGeom>
        </p:spPr>
      </p:pic>
      <p:sp>
        <p:nvSpPr>
          <p:cNvPr id="4" name="Text Placeholder 3">
            <a:extLst>
              <a:ext uri="{FF2B5EF4-FFF2-40B4-BE49-F238E27FC236}">
                <a16:creationId xmlns:a16="http://schemas.microsoft.com/office/drawing/2014/main" id="{F0E3E667-4B09-4C11-9E2F-6272B1698456}"/>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12272B63-00B1-421D-800F-D3B5427ECBC5}"/>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10</a:t>
            </a:fld>
            <a:endParaRPr lang="en-US" dirty="0">
              <a:solidFill>
                <a:srgbClr val="A2A5A2">
                  <a:lumMod val="50000"/>
                </a:srgbClr>
              </a:solidFill>
            </a:endParaRPr>
          </a:p>
        </p:txBody>
      </p:sp>
    </p:spTree>
    <p:extLst>
      <p:ext uri="{BB962C8B-B14F-4D97-AF65-F5344CB8AC3E}">
        <p14:creationId xmlns:p14="http://schemas.microsoft.com/office/powerpoint/2010/main" val="3677128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82A2-45D7-4CCF-A978-A1A030B3305E}"/>
              </a:ext>
            </a:extLst>
          </p:cNvPr>
          <p:cNvSpPr>
            <a:spLocks noGrp="1"/>
          </p:cNvSpPr>
          <p:nvPr>
            <p:ph type="title"/>
          </p:nvPr>
        </p:nvSpPr>
        <p:spPr/>
        <p:txBody>
          <a:bodyPr/>
          <a:lstStyle/>
          <a:p>
            <a:r>
              <a:rPr lang="en-US" dirty="0"/>
              <a:t>Adding a Missing Column for Continuous Variables	</a:t>
            </a:r>
          </a:p>
        </p:txBody>
      </p:sp>
      <p:sp>
        <p:nvSpPr>
          <p:cNvPr id="3" name="Content Placeholder 2">
            <a:extLst>
              <a:ext uri="{FF2B5EF4-FFF2-40B4-BE49-F238E27FC236}">
                <a16:creationId xmlns:a16="http://schemas.microsoft.com/office/drawing/2014/main" id="{C9CCD987-58DC-4BED-B4C6-52889B896C20}"/>
              </a:ext>
            </a:extLst>
          </p:cNvPr>
          <p:cNvSpPr>
            <a:spLocks noGrp="1"/>
          </p:cNvSpPr>
          <p:nvPr>
            <p:ph sz="quarter" idx="14"/>
          </p:nvPr>
        </p:nvSpPr>
        <p:spPr/>
        <p:txBody>
          <a:bodyPr/>
          <a:lstStyle/>
          <a:p>
            <a:r>
              <a:rPr lang="en-US" dirty="0"/>
              <a:t>If imputing any values in a column, create a new column that indicates whether or not the value was imputed. </a:t>
            </a:r>
          </a:p>
        </p:txBody>
      </p:sp>
      <p:sp>
        <p:nvSpPr>
          <p:cNvPr id="4" name="Text Placeholder 3">
            <a:extLst>
              <a:ext uri="{FF2B5EF4-FFF2-40B4-BE49-F238E27FC236}">
                <a16:creationId xmlns:a16="http://schemas.microsoft.com/office/drawing/2014/main" id="{EEC45CCA-881B-4A0E-A667-A6DFA7129568}"/>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B21D96F5-55F0-4F85-ADFD-6A6B8F7E2C03}"/>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11</a:t>
            </a:fld>
            <a:endParaRPr lang="en-US" dirty="0">
              <a:solidFill>
                <a:srgbClr val="A2A5A2">
                  <a:lumMod val="50000"/>
                </a:srgbClr>
              </a:solidFill>
            </a:endParaRPr>
          </a:p>
        </p:txBody>
      </p:sp>
    </p:spTree>
    <p:extLst>
      <p:ext uri="{BB962C8B-B14F-4D97-AF65-F5344CB8AC3E}">
        <p14:creationId xmlns:p14="http://schemas.microsoft.com/office/powerpoint/2010/main" val="2304019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ED7C-74E3-4ACA-B195-0E330D48522C}"/>
              </a:ext>
            </a:extLst>
          </p:cNvPr>
          <p:cNvSpPr>
            <a:spLocks noGrp="1"/>
          </p:cNvSpPr>
          <p:nvPr>
            <p:ph type="title"/>
          </p:nvPr>
        </p:nvSpPr>
        <p:spPr/>
        <p:txBody>
          <a:bodyPr/>
          <a:lstStyle/>
          <a:p>
            <a:r>
              <a:rPr lang="en-US" dirty="0"/>
              <a:t>Special Cases</a:t>
            </a:r>
          </a:p>
        </p:txBody>
      </p:sp>
      <p:sp>
        <p:nvSpPr>
          <p:cNvPr id="3" name="Content Placeholder 2">
            <a:extLst>
              <a:ext uri="{FF2B5EF4-FFF2-40B4-BE49-F238E27FC236}">
                <a16:creationId xmlns:a16="http://schemas.microsoft.com/office/drawing/2014/main" id="{A7796B64-A8F6-422F-9EC1-1CA772FB019A}"/>
              </a:ext>
            </a:extLst>
          </p:cNvPr>
          <p:cNvSpPr>
            <a:spLocks noGrp="1"/>
          </p:cNvSpPr>
          <p:nvPr>
            <p:ph sz="quarter" idx="14"/>
          </p:nvPr>
        </p:nvSpPr>
        <p:spPr/>
        <p:txBody>
          <a:bodyPr/>
          <a:lstStyle/>
          <a:p>
            <a:r>
              <a:rPr lang="en-US" dirty="0"/>
              <a:t>Data censoring</a:t>
            </a:r>
          </a:p>
          <a:p>
            <a:pPr lvl="1"/>
            <a:r>
              <a:rPr lang="en-US" dirty="0"/>
              <a:t>Durations are often </a:t>
            </a:r>
            <a:r>
              <a:rPr lang="en-US" i="1" dirty="0"/>
              <a:t>right</a:t>
            </a:r>
            <a:r>
              <a:rPr lang="en-US" dirty="0"/>
              <a:t> censored since the terminating value is not known. </a:t>
            </a:r>
          </a:p>
          <a:p>
            <a:pPr lvl="1"/>
            <a:r>
              <a:rPr lang="en-US" i="1" dirty="0"/>
              <a:t>Left</a:t>
            </a:r>
            <a:r>
              <a:rPr lang="en-US" dirty="0"/>
              <a:t> censoring can occur. For example, laboratory measurements may have a </a:t>
            </a:r>
            <a:r>
              <a:rPr lang="en-US" i="1" dirty="0"/>
              <a:t>lower limit of detection</a:t>
            </a:r>
            <a:r>
              <a:rPr lang="en-US" dirty="0"/>
              <a:t>, which means that the measuring instrument cannot reliably quantify values below a threshold X.</a:t>
            </a:r>
            <a:br>
              <a:rPr lang="en-US" dirty="0"/>
            </a:br>
            <a:endParaRPr lang="en-US" dirty="0"/>
          </a:p>
        </p:txBody>
      </p:sp>
      <p:sp>
        <p:nvSpPr>
          <p:cNvPr id="4" name="Text Placeholder 3">
            <a:extLst>
              <a:ext uri="{FF2B5EF4-FFF2-40B4-BE49-F238E27FC236}">
                <a16:creationId xmlns:a16="http://schemas.microsoft.com/office/drawing/2014/main" id="{DEBE2AAA-0165-442C-8E0A-030D1C26FD5E}"/>
              </a:ext>
            </a:extLst>
          </p:cNvPr>
          <p:cNvSpPr>
            <a:spLocks noGrp="1"/>
          </p:cNvSpPr>
          <p:nvPr>
            <p:ph type="body" idx="10"/>
          </p:nvPr>
        </p:nvSpPr>
        <p:spPr/>
        <p:txBody>
          <a:bodyPr/>
          <a:lstStyle/>
          <a:p>
            <a:r>
              <a:rPr lang="en-US" dirty="0"/>
              <a:t>Time-based Variables</a:t>
            </a:r>
          </a:p>
        </p:txBody>
      </p:sp>
      <p:sp>
        <p:nvSpPr>
          <p:cNvPr id="5" name="Slide Number Placeholder 4">
            <a:extLst>
              <a:ext uri="{FF2B5EF4-FFF2-40B4-BE49-F238E27FC236}">
                <a16:creationId xmlns:a16="http://schemas.microsoft.com/office/drawing/2014/main" id="{D1632326-3D61-4256-9E1D-E9ABBD85611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12</a:t>
            </a:fld>
            <a:endParaRPr lang="en-US" dirty="0">
              <a:solidFill>
                <a:srgbClr val="A2A5A2">
                  <a:lumMod val="50000"/>
                </a:srgbClr>
              </a:solidFill>
            </a:endParaRPr>
          </a:p>
        </p:txBody>
      </p:sp>
    </p:spTree>
    <p:extLst>
      <p:ext uri="{BB962C8B-B14F-4D97-AF65-F5344CB8AC3E}">
        <p14:creationId xmlns:p14="http://schemas.microsoft.com/office/powerpoint/2010/main" val="464342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738-A25B-43D9-BA2F-77E31F98076C}"/>
              </a:ext>
            </a:extLst>
          </p:cNvPr>
          <p:cNvSpPr>
            <a:spLocks noGrp="1"/>
          </p:cNvSpPr>
          <p:nvPr>
            <p:ph type="title"/>
          </p:nvPr>
        </p:nvSpPr>
        <p:spPr/>
        <p:txBody>
          <a:bodyPr/>
          <a:lstStyle/>
          <a:p>
            <a:r>
              <a:rPr lang="en-US" dirty="0"/>
              <a:t>Reasons for Missing Data</a:t>
            </a:r>
          </a:p>
        </p:txBody>
      </p:sp>
      <p:sp>
        <p:nvSpPr>
          <p:cNvPr id="3" name="Content Placeholder 2">
            <a:extLst>
              <a:ext uri="{FF2B5EF4-FFF2-40B4-BE49-F238E27FC236}">
                <a16:creationId xmlns:a16="http://schemas.microsoft.com/office/drawing/2014/main" id="{AF3023A1-1330-4E06-940F-82343504CE12}"/>
              </a:ext>
            </a:extLst>
          </p:cNvPr>
          <p:cNvSpPr>
            <a:spLocks noGrp="1"/>
          </p:cNvSpPr>
          <p:nvPr>
            <p:ph sz="quarter" idx="14"/>
          </p:nvPr>
        </p:nvSpPr>
        <p:spPr/>
        <p:txBody>
          <a:bodyPr/>
          <a:lstStyle/>
          <a:p>
            <a:r>
              <a:rPr lang="en-US" dirty="0"/>
              <a:t>Structural issues</a:t>
            </a:r>
          </a:p>
          <a:p>
            <a:r>
              <a:rPr lang="en-US" dirty="0"/>
              <a:t>Random occurrences, or</a:t>
            </a:r>
          </a:p>
          <a:p>
            <a:r>
              <a:rPr lang="en-US" dirty="0"/>
              <a:t>Specific causes</a:t>
            </a:r>
          </a:p>
          <a:p>
            <a:endParaRPr lang="en-US" dirty="0"/>
          </a:p>
        </p:txBody>
      </p:sp>
      <p:sp>
        <p:nvSpPr>
          <p:cNvPr id="4" name="Text Placeholder 3">
            <a:extLst>
              <a:ext uri="{FF2B5EF4-FFF2-40B4-BE49-F238E27FC236}">
                <a16:creationId xmlns:a16="http://schemas.microsoft.com/office/drawing/2014/main" id="{0F4E9578-4AC7-451B-B6AC-B7353BCE74CE}"/>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01B1D8F5-275C-4DAA-810F-F0AA06D6759D}"/>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2</a:t>
            </a:fld>
            <a:endParaRPr lang="en-US" dirty="0">
              <a:solidFill>
                <a:srgbClr val="A2A5A2">
                  <a:lumMod val="50000"/>
                </a:srgbClr>
              </a:solidFill>
            </a:endParaRPr>
          </a:p>
        </p:txBody>
      </p:sp>
    </p:spTree>
    <p:extLst>
      <p:ext uri="{BB962C8B-B14F-4D97-AF65-F5344CB8AC3E}">
        <p14:creationId xmlns:p14="http://schemas.microsoft.com/office/powerpoint/2010/main" val="28230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D5B6-45AB-4FAA-BD41-9E2EA21F04FE}"/>
              </a:ext>
            </a:extLst>
          </p:cNvPr>
          <p:cNvSpPr>
            <a:spLocks noGrp="1"/>
          </p:cNvSpPr>
          <p:nvPr>
            <p:ph type="title"/>
          </p:nvPr>
        </p:nvSpPr>
        <p:spPr/>
        <p:txBody>
          <a:bodyPr/>
          <a:lstStyle/>
          <a:p>
            <a:r>
              <a:rPr lang="en-US" dirty="0"/>
              <a:t>Visualizing Missing Data</a:t>
            </a:r>
          </a:p>
        </p:txBody>
      </p:sp>
      <p:sp>
        <p:nvSpPr>
          <p:cNvPr id="3" name="Text Placeholder 2">
            <a:extLst>
              <a:ext uri="{FF2B5EF4-FFF2-40B4-BE49-F238E27FC236}">
                <a16:creationId xmlns:a16="http://schemas.microsoft.com/office/drawing/2014/main" id="{42C46FE0-D842-47D2-A9C8-7B095CE0ABB2}"/>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5D029471-C86F-43F9-8886-94256DDC7F25}"/>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3</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7DE16164-F9D6-4F9C-ABEE-EB269EEDA05E}"/>
              </a:ext>
            </a:extLst>
          </p:cNvPr>
          <p:cNvPicPr>
            <a:picLocks noChangeAspect="1"/>
          </p:cNvPicPr>
          <p:nvPr/>
        </p:nvPicPr>
        <p:blipFill>
          <a:blip r:embed="rId2"/>
          <a:stretch>
            <a:fillRect/>
          </a:stretch>
        </p:blipFill>
        <p:spPr>
          <a:xfrm>
            <a:off x="1388106" y="1770468"/>
            <a:ext cx="9411485" cy="4494667"/>
          </a:xfrm>
          <a:prstGeom prst="rect">
            <a:avLst/>
          </a:prstGeom>
        </p:spPr>
      </p:pic>
      <p:sp>
        <p:nvSpPr>
          <p:cNvPr id="7" name="Rectangle 6">
            <a:extLst>
              <a:ext uri="{FF2B5EF4-FFF2-40B4-BE49-F238E27FC236}">
                <a16:creationId xmlns:a16="http://schemas.microsoft.com/office/drawing/2014/main" id="{36BE5D42-7FF6-47DB-99DC-2A4D759DF90C}"/>
              </a:ext>
            </a:extLst>
          </p:cNvPr>
          <p:cNvSpPr/>
          <p:nvPr/>
        </p:nvSpPr>
        <p:spPr>
          <a:xfrm>
            <a:off x="5257800" y="1981200"/>
            <a:ext cx="1295400" cy="396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8" name="Rectangle 7">
            <a:extLst>
              <a:ext uri="{FF2B5EF4-FFF2-40B4-BE49-F238E27FC236}">
                <a16:creationId xmlns:a16="http://schemas.microsoft.com/office/drawing/2014/main" id="{B886A4B9-47E0-4528-9776-7E9675EF10BA}"/>
              </a:ext>
            </a:extLst>
          </p:cNvPr>
          <p:cNvSpPr/>
          <p:nvPr/>
        </p:nvSpPr>
        <p:spPr>
          <a:xfrm>
            <a:off x="1752600" y="4800600"/>
            <a:ext cx="2971800" cy="137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Tree>
    <p:extLst>
      <p:ext uri="{BB962C8B-B14F-4D97-AF65-F5344CB8AC3E}">
        <p14:creationId xmlns:p14="http://schemas.microsoft.com/office/powerpoint/2010/main" val="4121687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1F49-4D8E-4557-9A1A-2E1C3BCBE6B2}"/>
              </a:ext>
            </a:extLst>
          </p:cNvPr>
          <p:cNvSpPr>
            <a:spLocks noGrp="1"/>
          </p:cNvSpPr>
          <p:nvPr>
            <p:ph type="title"/>
          </p:nvPr>
        </p:nvSpPr>
        <p:spPr/>
        <p:txBody>
          <a:bodyPr/>
          <a:lstStyle/>
          <a:p>
            <a:r>
              <a:rPr lang="en-US" dirty="0"/>
              <a:t>Using PCA to Identify Missing Data</a:t>
            </a:r>
          </a:p>
        </p:txBody>
      </p:sp>
      <p:sp>
        <p:nvSpPr>
          <p:cNvPr id="3" name="Text Placeholder 2">
            <a:extLst>
              <a:ext uri="{FF2B5EF4-FFF2-40B4-BE49-F238E27FC236}">
                <a16:creationId xmlns:a16="http://schemas.microsoft.com/office/drawing/2014/main" id="{3BC2ED90-FA33-4912-AF70-5C6E4AAC4312}"/>
              </a:ext>
            </a:extLst>
          </p:cNvPr>
          <p:cNvSpPr>
            <a:spLocks noGrp="1"/>
          </p:cNvSpPr>
          <p:nvPr>
            <p:ph type="body" idx="10"/>
          </p:nvPr>
        </p:nvSpPr>
        <p:spPr/>
        <p:txBody>
          <a:bodyPr/>
          <a:lstStyle/>
          <a:p>
            <a:r>
              <a:rPr lang="en-US" dirty="0"/>
              <a:t>0 is non-missing and 1 is missing</a:t>
            </a:r>
          </a:p>
        </p:txBody>
      </p:sp>
      <p:sp>
        <p:nvSpPr>
          <p:cNvPr id="4" name="Slide Number Placeholder 3">
            <a:extLst>
              <a:ext uri="{FF2B5EF4-FFF2-40B4-BE49-F238E27FC236}">
                <a16:creationId xmlns:a16="http://schemas.microsoft.com/office/drawing/2014/main" id="{009B2878-896E-4515-9967-419EA3DC656C}"/>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4</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61F04D53-B4D9-4F25-8E71-D2DEC287AF3A}"/>
              </a:ext>
            </a:extLst>
          </p:cNvPr>
          <p:cNvPicPr>
            <a:picLocks noChangeAspect="1"/>
          </p:cNvPicPr>
          <p:nvPr/>
        </p:nvPicPr>
        <p:blipFill>
          <a:blip r:embed="rId2"/>
          <a:stretch>
            <a:fillRect/>
          </a:stretch>
        </p:blipFill>
        <p:spPr>
          <a:xfrm>
            <a:off x="3241111" y="1627113"/>
            <a:ext cx="5705475" cy="4714875"/>
          </a:xfrm>
          <a:prstGeom prst="rect">
            <a:avLst/>
          </a:prstGeom>
        </p:spPr>
      </p:pic>
    </p:spTree>
    <p:extLst>
      <p:ext uri="{BB962C8B-B14F-4D97-AF65-F5344CB8AC3E}">
        <p14:creationId xmlns:p14="http://schemas.microsoft.com/office/powerpoint/2010/main" val="277163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DAB6-2F89-4603-9223-9BBA1182162E}"/>
              </a:ext>
            </a:extLst>
          </p:cNvPr>
          <p:cNvSpPr>
            <a:spLocks noGrp="1"/>
          </p:cNvSpPr>
          <p:nvPr>
            <p:ph type="title"/>
          </p:nvPr>
        </p:nvSpPr>
        <p:spPr/>
        <p:txBody>
          <a:bodyPr/>
          <a:lstStyle/>
          <a:p>
            <a:r>
              <a:rPr lang="en-US" dirty="0"/>
              <a:t>Visualizing Missing Data</a:t>
            </a:r>
          </a:p>
        </p:txBody>
      </p:sp>
      <p:sp>
        <p:nvSpPr>
          <p:cNvPr id="3" name="Text Placeholder 2">
            <a:extLst>
              <a:ext uri="{FF2B5EF4-FFF2-40B4-BE49-F238E27FC236}">
                <a16:creationId xmlns:a16="http://schemas.microsoft.com/office/drawing/2014/main" id="{C837CCDF-F195-4306-8B59-46CFAAE15891}"/>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7901F66C-6751-47C8-960A-7E985AE12596}"/>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5</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DE00A744-4FB9-4EDF-B820-6BD34E92685F}"/>
              </a:ext>
            </a:extLst>
          </p:cNvPr>
          <p:cNvPicPr>
            <a:picLocks noChangeAspect="1"/>
          </p:cNvPicPr>
          <p:nvPr/>
        </p:nvPicPr>
        <p:blipFill>
          <a:blip r:embed="rId2"/>
          <a:stretch>
            <a:fillRect/>
          </a:stretch>
        </p:blipFill>
        <p:spPr>
          <a:xfrm>
            <a:off x="1345775" y="1703416"/>
            <a:ext cx="9496148" cy="4748074"/>
          </a:xfrm>
          <a:prstGeom prst="rect">
            <a:avLst/>
          </a:prstGeom>
        </p:spPr>
      </p:pic>
    </p:spTree>
    <p:extLst>
      <p:ext uri="{BB962C8B-B14F-4D97-AF65-F5344CB8AC3E}">
        <p14:creationId xmlns:p14="http://schemas.microsoft.com/office/powerpoint/2010/main" val="2106882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82F9-D67E-4D8B-B36D-F77E3FAC0407}"/>
              </a:ext>
            </a:extLst>
          </p:cNvPr>
          <p:cNvSpPr>
            <a:spLocks noGrp="1"/>
          </p:cNvSpPr>
          <p:nvPr>
            <p:ph type="title"/>
          </p:nvPr>
        </p:nvSpPr>
        <p:spPr/>
        <p:txBody>
          <a:bodyPr/>
          <a:lstStyle/>
          <a:p>
            <a:r>
              <a:rPr lang="en-US" dirty="0"/>
              <a:t>Models Resistant to Missing Data</a:t>
            </a:r>
          </a:p>
        </p:txBody>
      </p:sp>
      <p:sp>
        <p:nvSpPr>
          <p:cNvPr id="3" name="Content Placeholder 2">
            <a:extLst>
              <a:ext uri="{FF2B5EF4-FFF2-40B4-BE49-F238E27FC236}">
                <a16:creationId xmlns:a16="http://schemas.microsoft.com/office/drawing/2014/main" id="{12ADBB60-FA48-40A5-825F-5918A66ABE29}"/>
              </a:ext>
            </a:extLst>
          </p:cNvPr>
          <p:cNvSpPr>
            <a:spLocks noGrp="1"/>
          </p:cNvSpPr>
          <p:nvPr>
            <p:ph sz="quarter" idx="14"/>
          </p:nvPr>
        </p:nvSpPr>
        <p:spPr/>
        <p:txBody>
          <a:bodyPr/>
          <a:lstStyle/>
          <a:p>
            <a:r>
              <a:rPr lang="en-US" dirty="0"/>
              <a:t>CART (Tree-based) surrogate split	</a:t>
            </a:r>
          </a:p>
          <a:p>
            <a:pPr lvl="1"/>
            <a:r>
              <a:rPr lang="en-US" dirty="0"/>
              <a:t>Find variable highly correlated (</a:t>
            </a:r>
            <a:r>
              <a:rPr lang="en-US" b="1" dirty="0"/>
              <a:t>Flat</a:t>
            </a:r>
            <a:r>
              <a:rPr lang="en-US" dirty="0"/>
              <a:t>) with the variable you want to split on (</a:t>
            </a:r>
            <a:r>
              <a:rPr lang="en-US" b="1" dirty="0"/>
              <a:t>CN</a:t>
            </a:r>
            <a:r>
              <a:rPr lang="en-US" dirty="0"/>
              <a:t>)</a:t>
            </a:r>
          </a:p>
          <a:p>
            <a:pPr lvl="1"/>
            <a:r>
              <a:rPr lang="en-US" dirty="0"/>
              <a:t>If data point is missing (</a:t>
            </a:r>
            <a:r>
              <a:rPr lang="en-US" b="1" dirty="0"/>
              <a:t>CN</a:t>
            </a:r>
            <a:r>
              <a:rPr lang="en-US" dirty="0"/>
              <a:t>) for a certain observation, split on the highly correlated variable (</a:t>
            </a:r>
            <a:r>
              <a:rPr lang="en-US" b="1" dirty="0"/>
              <a:t>Flat</a:t>
            </a:r>
            <a:r>
              <a:rPr lang="en-US" dirty="0"/>
              <a:t>)</a:t>
            </a:r>
          </a:p>
        </p:txBody>
      </p:sp>
      <p:sp>
        <p:nvSpPr>
          <p:cNvPr id="4" name="Text Placeholder 3">
            <a:extLst>
              <a:ext uri="{FF2B5EF4-FFF2-40B4-BE49-F238E27FC236}">
                <a16:creationId xmlns:a16="http://schemas.microsoft.com/office/drawing/2014/main" id="{B43BB3E5-F402-4B09-A207-68CCC1BBD01F}"/>
              </a:ext>
            </a:extLst>
          </p:cNvPr>
          <p:cNvSpPr>
            <a:spLocks noGrp="1"/>
          </p:cNvSpPr>
          <p:nvPr>
            <p:ph type="body" idx="10"/>
          </p:nvPr>
        </p:nvSpPr>
        <p:spPr/>
        <p:txBody>
          <a:bodyPr/>
          <a:lstStyle/>
          <a:p>
            <a:r>
              <a:rPr lang="en-US" dirty="0"/>
              <a:t>Bolds are Variables</a:t>
            </a:r>
          </a:p>
        </p:txBody>
      </p:sp>
      <p:sp>
        <p:nvSpPr>
          <p:cNvPr id="5" name="Slide Number Placeholder 4">
            <a:extLst>
              <a:ext uri="{FF2B5EF4-FFF2-40B4-BE49-F238E27FC236}">
                <a16:creationId xmlns:a16="http://schemas.microsoft.com/office/drawing/2014/main" id="{4456EF9C-7B59-4EC7-8C92-8D0373CE771E}"/>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6</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237F5DE6-C902-4536-9B90-A8463CD42845}"/>
              </a:ext>
            </a:extLst>
          </p:cNvPr>
          <p:cNvPicPr>
            <a:picLocks noChangeAspect="1"/>
          </p:cNvPicPr>
          <p:nvPr/>
        </p:nvPicPr>
        <p:blipFill>
          <a:blip r:embed="rId2"/>
          <a:stretch>
            <a:fillRect/>
          </a:stretch>
        </p:blipFill>
        <p:spPr>
          <a:xfrm>
            <a:off x="2131449" y="2896024"/>
            <a:ext cx="7924800" cy="3442002"/>
          </a:xfrm>
          <a:prstGeom prst="rect">
            <a:avLst/>
          </a:prstGeom>
        </p:spPr>
      </p:pic>
      <p:sp>
        <p:nvSpPr>
          <p:cNvPr id="8" name="Rectangle 7">
            <a:extLst>
              <a:ext uri="{FF2B5EF4-FFF2-40B4-BE49-F238E27FC236}">
                <a16:creationId xmlns:a16="http://schemas.microsoft.com/office/drawing/2014/main" id="{05353BCB-33A7-4573-8F0D-4ADE032F3117}"/>
              </a:ext>
            </a:extLst>
          </p:cNvPr>
          <p:cNvSpPr/>
          <p:nvPr/>
        </p:nvSpPr>
        <p:spPr>
          <a:xfrm>
            <a:off x="6400800" y="2944664"/>
            <a:ext cx="1066800" cy="6873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2" name="TextBox 11">
            <a:extLst>
              <a:ext uri="{FF2B5EF4-FFF2-40B4-BE49-F238E27FC236}">
                <a16:creationId xmlns:a16="http://schemas.microsoft.com/office/drawing/2014/main" id="{A0BA781F-C63E-48DC-B76D-59D072D7F458}"/>
              </a:ext>
            </a:extLst>
          </p:cNvPr>
          <p:cNvSpPr txBox="1"/>
          <p:nvPr/>
        </p:nvSpPr>
        <p:spPr>
          <a:xfrm>
            <a:off x="6724649" y="3248025"/>
            <a:ext cx="457201" cy="238527"/>
          </a:xfrm>
          <a:prstGeom prst="rect">
            <a:avLst/>
          </a:prstGeom>
          <a:solidFill>
            <a:schemeClr val="bg1"/>
          </a:solidFill>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000" b="0" i="0" u="none" strike="noStrike" kern="1200" cap="none" spc="0" normalizeH="0" baseline="0" noProof="0" dirty="0">
                <a:ln>
                  <a:noFill/>
                </a:ln>
                <a:solidFill>
                  <a:sysClr val="windowText" lastClr="000000"/>
                </a:solidFill>
                <a:effectLst/>
                <a:uLnTx/>
                <a:uFillTx/>
                <a:latin typeface="+mn-lt"/>
              </a:rPr>
              <a:t>Flat</a:t>
            </a:r>
          </a:p>
        </p:txBody>
      </p:sp>
      <p:sp>
        <p:nvSpPr>
          <p:cNvPr id="13" name="TextBox 12">
            <a:extLst>
              <a:ext uri="{FF2B5EF4-FFF2-40B4-BE49-F238E27FC236}">
                <a16:creationId xmlns:a16="http://schemas.microsoft.com/office/drawing/2014/main" id="{660CBB58-264C-4E94-AC5A-D6047937DB23}"/>
              </a:ext>
            </a:extLst>
          </p:cNvPr>
          <p:cNvSpPr txBox="1"/>
          <p:nvPr/>
        </p:nvSpPr>
        <p:spPr>
          <a:xfrm>
            <a:off x="7543800" y="3561416"/>
            <a:ext cx="457201" cy="238527"/>
          </a:xfrm>
          <a:prstGeom prst="rect">
            <a:avLst/>
          </a:prstGeom>
          <a:solidFill>
            <a:schemeClr val="bg1"/>
          </a:solidFill>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000" b="0" i="0" u="none" strike="noStrike" kern="1200" cap="none" spc="0" normalizeH="0" baseline="0" noProof="0" dirty="0">
                <a:ln>
                  <a:noFill/>
                </a:ln>
                <a:solidFill>
                  <a:sysClr val="windowText" lastClr="000000"/>
                </a:solidFill>
                <a:effectLst/>
                <a:uLnTx/>
                <a:uFillTx/>
                <a:latin typeface="+mn-lt"/>
              </a:rPr>
              <a:t>Yes</a:t>
            </a:r>
          </a:p>
        </p:txBody>
      </p:sp>
      <p:sp>
        <p:nvSpPr>
          <p:cNvPr id="14" name="TextBox 13">
            <a:extLst>
              <a:ext uri="{FF2B5EF4-FFF2-40B4-BE49-F238E27FC236}">
                <a16:creationId xmlns:a16="http://schemas.microsoft.com/office/drawing/2014/main" id="{B7476EDB-AE4F-4F38-999F-540EAD29FF89}"/>
              </a:ext>
            </a:extLst>
          </p:cNvPr>
          <p:cNvSpPr txBox="1"/>
          <p:nvPr/>
        </p:nvSpPr>
        <p:spPr>
          <a:xfrm>
            <a:off x="5972175" y="3546061"/>
            <a:ext cx="457201" cy="238527"/>
          </a:xfrm>
          <a:prstGeom prst="rect">
            <a:avLst/>
          </a:prstGeom>
          <a:solidFill>
            <a:schemeClr val="bg1"/>
          </a:solidFill>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000" dirty="0">
                <a:solidFill>
                  <a:sysClr val="windowText" lastClr="000000"/>
                </a:solidFill>
              </a:rPr>
              <a:t>No</a:t>
            </a:r>
            <a:endParaRPr kumimoji="0" lang="en-US" sz="1000" b="0" i="0" u="none" strike="noStrike" kern="1200" cap="none" spc="0" normalizeH="0" baseline="0" noProof="0" dirty="0">
              <a:ln>
                <a:noFill/>
              </a:ln>
              <a:solidFill>
                <a:sysClr val="windowText" lastClr="000000"/>
              </a:solidFill>
              <a:effectLst/>
              <a:uLnTx/>
              <a:uFillTx/>
              <a:latin typeface="+mn-lt"/>
            </a:endParaRPr>
          </a:p>
        </p:txBody>
      </p:sp>
    </p:spTree>
    <p:extLst>
      <p:ext uri="{BB962C8B-B14F-4D97-AF65-F5344CB8AC3E}">
        <p14:creationId xmlns:p14="http://schemas.microsoft.com/office/powerpoint/2010/main" val="4568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EDDE-9DB6-46BB-853A-F93F709B5F37}"/>
              </a:ext>
            </a:extLst>
          </p:cNvPr>
          <p:cNvSpPr>
            <a:spLocks noGrp="1"/>
          </p:cNvSpPr>
          <p:nvPr>
            <p:ph type="title"/>
          </p:nvPr>
        </p:nvSpPr>
        <p:spPr/>
        <p:txBody>
          <a:bodyPr/>
          <a:lstStyle/>
          <a:p>
            <a:r>
              <a:rPr lang="en-US" dirty="0"/>
              <a:t>Can We Just Observations/Columns with Delete Missing Data?</a:t>
            </a:r>
          </a:p>
        </p:txBody>
      </p:sp>
      <p:sp>
        <p:nvSpPr>
          <p:cNvPr id="3" name="Text Placeholder 2">
            <a:extLst>
              <a:ext uri="{FF2B5EF4-FFF2-40B4-BE49-F238E27FC236}">
                <a16:creationId xmlns:a16="http://schemas.microsoft.com/office/drawing/2014/main" id="{CF1825CE-A902-4A66-B700-DC9AD7F1297C}"/>
              </a:ext>
            </a:extLst>
          </p:cNvPr>
          <p:cNvSpPr>
            <a:spLocks noGrp="1"/>
          </p:cNvSpPr>
          <p:nvPr>
            <p:ph type="body" idx="10"/>
          </p:nvPr>
        </p:nvSpPr>
        <p:spPr/>
        <p:txBody>
          <a:bodyPr/>
          <a:lstStyle/>
          <a:p>
            <a:endParaRPr lang="en-US"/>
          </a:p>
        </p:txBody>
      </p:sp>
      <p:sp>
        <p:nvSpPr>
          <p:cNvPr id="4" name="Slide Number Placeholder 3">
            <a:extLst>
              <a:ext uri="{FF2B5EF4-FFF2-40B4-BE49-F238E27FC236}">
                <a16:creationId xmlns:a16="http://schemas.microsoft.com/office/drawing/2014/main" id="{81EE99BF-05C7-4CE5-9E32-9C82653FD955}"/>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7</a:t>
            </a:fld>
            <a:endParaRPr lang="en-US" dirty="0">
              <a:solidFill>
                <a:srgbClr val="A2A5A2">
                  <a:lumMod val="50000"/>
                </a:srgbClr>
              </a:solidFill>
            </a:endParaRPr>
          </a:p>
        </p:txBody>
      </p:sp>
    </p:spTree>
    <p:extLst>
      <p:ext uri="{BB962C8B-B14F-4D97-AF65-F5344CB8AC3E}">
        <p14:creationId xmlns:p14="http://schemas.microsoft.com/office/powerpoint/2010/main" val="210019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592B-A56D-41B6-A2AA-85E7277147DA}"/>
              </a:ext>
            </a:extLst>
          </p:cNvPr>
          <p:cNvSpPr>
            <a:spLocks noGrp="1"/>
          </p:cNvSpPr>
          <p:nvPr>
            <p:ph type="title"/>
          </p:nvPr>
        </p:nvSpPr>
        <p:spPr/>
        <p:txBody>
          <a:bodyPr/>
          <a:lstStyle/>
          <a:p>
            <a:r>
              <a:rPr lang="en-US" dirty="0"/>
              <a:t>Encode Missing Data for Categorical Variable	</a:t>
            </a:r>
          </a:p>
        </p:txBody>
      </p:sp>
      <p:sp>
        <p:nvSpPr>
          <p:cNvPr id="3" name="Content Placeholder 2">
            <a:extLst>
              <a:ext uri="{FF2B5EF4-FFF2-40B4-BE49-F238E27FC236}">
                <a16:creationId xmlns:a16="http://schemas.microsoft.com/office/drawing/2014/main" id="{4F97C668-7974-4B52-B0F7-972D6C7D86BE}"/>
              </a:ext>
            </a:extLst>
          </p:cNvPr>
          <p:cNvSpPr>
            <a:spLocks noGrp="1"/>
          </p:cNvSpPr>
          <p:nvPr>
            <p:ph sz="quarter" idx="14"/>
          </p:nvPr>
        </p:nvSpPr>
        <p:spPr/>
        <p:txBody>
          <a:bodyPr/>
          <a:lstStyle/>
          <a:p>
            <a:r>
              <a:rPr lang="en-US" dirty="0"/>
              <a:t>Create a category of “Missing”</a:t>
            </a:r>
          </a:p>
        </p:txBody>
      </p:sp>
      <p:sp>
        <p:nvSpPr>
          <p:cNvPr id="4" name="Text Placeholder 3">
            <a:extLst>
              <a:ext uri="{FF2B5EF4-FFF2-40B4-BE49-F238E27FC236}">
                <a16:creationId xmlns:a16="http://schemas.microsoft.com/office/drawing/2014/main" id="{D56B9375-C9F6-4A9A-B2DB-3F9F1114084D}"/>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4E4BD34B-7F0B-4113-9C9F-8D091A6AD9C3}"/>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8</a:t>
            </a:fld>
            <a:endParaRPr lang="en-US" dirty="0">
              <a:solidFill>
                <a:srgbClr val="A2A5A2">
                  <a:lumMod val="50000"/>
                </a:srgbClr>
              </a:solidFill>
            </a:endParaRPr>
          </a:p>
        </p:txBody>
      </p:sp>
    </p:spTree>
    <p:extLst>
      <p:ext uri="{BB962C8B-B14F-4D97-AF65-F5344CB8AC3E}">
        <p14:creationId xmlns:p14="http://schemas.microsoft.com/office/powerpoint/2010/main" val="178738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285D71-FEFD-4BD7-B5E3-3F9CEACA4BC9}"/>
              </a:ext>
            </a:extLst>
          </p:cNvPr>
          <p:cNvPicPr>
            <a:picLocks noChangeAspect="1"/>
          </p:cNvPicPr>
          <p:nvPr/>
        </p:nvPicPr>
        <p:blipFill>
          <a:blip r:embed="rId3"/>
          <a:stretch>
            <a:fillRect/>
          </a:stretch>
        </p:blipFill>
        <p:spPr>
          <a:xfrm>
            <a:off x="4724400" y="2570248"/>
            <a:ext cx="7332756" cy="3813622"/>
          </a:xfrm>
          <a:prstGeom prst="rect">
            <a:avLst/>
          </a:prstGeom>
        </p:spPr>
      </p:pic>
      <p:pic>
        <p:nvPicPr>
          <p:cNvPr id="8" name="Picture 7">
            <a:extLst>
              <a:ext uri="{FF2B5EF4-FFF2-40B4-BE49-F238E27FC236}">
                <a16:creationId xmlns:a16="http://schemas.microsoft.com/office/drawing/2014/main" id="{D5804411-441C-485F-9EB3-349F41E6503C}"/>
              </a:ext>
            </a:extLst>
          </p:cNvPr>
          <p:cNvPicPr>
            <a:picLocks noChangeAspect="1"/>
          </p:cNvPicPr>
          <p:nvPr/>
        </p:nvPicPr>
        <p:blipFill>
          <a:blip r:embed="rId4"/>
          <a:stretch>
            <a:fillRect/>
          </a:stretch>
        </p:blipFill>
        <p:spPr>
          <a:xfrm>
            <a:off x="6477000" y="635096"/>
            <a:ext cx="5712643" cy="5659911"/>
          </a:xfrm>
          <a:prstGeom prst="rect">
            <a:avLst/>
          </a:prstGeom>
        </p:spPr>
      </p:pic>
      <p:sp>
        <p:nvSpPr>
          <p:cNvPr id="2" name="Title 1">
            <a:extLst>
              <a:ext uri="{FF2B5EF4-FFF2-40B4-BE49-F238E27FC236}">
                <a16:creationId xmlns:a16="http://schemas.microsoft.com/office/drawing/2014/main" id="{14674DCB-C154-4C84-B0FA-61092E64CD73}"/>
              </a:ext>
            </a:extLst>
          </p:cNvPr>
          <p:cNvSpPr>
            <a:spLocks noGrp="1"/>
          </p:cNvSpPr>
          <p:nvPr>
            <p:ph type="title"/>
          </p:nvPr>
        </p:nvSpPr>
        <p:spPr/>
        <p:txBody>
          <a:bodyPr/>
          <a:lstStyle/>
          <a:p>
            <a:r>
              <a:rPr lang="en-US" dirty="0"/>
              <a:t>Imputation</a:t>
            </a:r>
          </a:p>
        </p:txBody>
      </p:sp>
      <p:sp>
        <p:nvSpPr>
          <p:cNvPr id="3" name="Content Placeholder 2">
            <a:extLst>
              <a:ext uri="{FF2B5EF4-FFF2-40B4-BE49-F238E27FC236}">
                <a16:creationId xmlns:a16="http://schemas.microsoft.com/office/drawing/2014/main" id="{EFCA4E2F-7D16-479E-88C0-3EB8859C4C2A}"/>
              </a:ext>
            </a:extLst>
          </p:cNvPr>
          <p:cNvSpPr>
            <a:spLocks noGrp="1"/>
          </p:cNvSpPr>
          <p:nvPr>
            <p:ph sz="quarter" idx="14"/>
          </p:nvPr>
        </p:nvSpPr>
        <p:spPr/>
        <p:txBody>
          <a:bodyPr/>
          <a:lstStyle/>
          <a:p>
            <a:pPr marL="0">
              <a:spcBef>
                <a:spcPts val="0"/>
              </a:spcBef>
            </a:pPr>
            <a:r>
              <a:rPr lang="en-US" dirty="0"/>
              <a:t>At what stage in the preprocess</a:t>
            </a:r>
          </a:p>
          <a:p>
            <a:pPr marL="0" indent="0">
              <a:spcBef>
                <a:spcPts val="0"/>
              </a:spcBef>
              <a:buNone/>
            </a:pPr>
            <a:r>
              <a:rPr lang="en-US" dirty="0"/>
              <a:t> should you impute?</a:t>
            </a:r>
          </a:p>
          <a:p>
            <a:r>
              <a:rPr lang="en-US" dirty="0"/>
              <a:t>20% missing rule-of-thumb</a:t>
            </a:r>
          </a:p>
          <a:p>
            <a:r>
              <a:rPr lang="en-US" dirty="0"/>
              <a:t>Replace with the mean/median/mode</a:t>
            </a:r>
          </a:p>
          <a:p>
            <a:r>
              <a:rPr lang="en-US" dirty="0"/>
              <a:t>K-Nearest Neighbors</a:t>
            </a:r>
          </a:p>
          <a:p>
            <a:r>
              <a:rPr lang="en-US" dirty="0"/>
              <a:t>Tree-based methods</a:t>
            </a:r>
          </a:p>
          <a:p>
            <a:r>
              <a:rPr lang="en-US" dirty="0"/>
              <a:t>Linear Method</a:t>
            </a:r>
          </a:p>
          <a:p>
            <a:endParaRPr lang="en-US" dirty="0"/>
          </a:p>
        </p:txBody>
      </p:sp>
      <p:sp>
        <p:nvSpPr>
          <p:cNvPr id="4" name="Text Placeholder 3">
            <a:extLst>
              <a:ext uri="{FF2B5EF4-FFF2-40B4-BE49-F238E27FC236}">
                <a16:creationId xmlns:a16="http://schemas.microsoft.com/office/drawing/2014/main" id="{5729E15E-A800-4B2E-90DE-E4F5825E5BD0}"/>
              </a:ext>
            </a:extLst>
          </p:cNvPr>
          <p:cNvSpPr>
            <a:spLocks noGrp="1"/>
          </p:cNvSpPr>
          <p:nvPr>
            <p:ph type="body" idx="10"/>
          </p:nvPr>
        </p:nvSpPr>
        <p:spPr/>
        <p:txBody>
          <a:bodyPr/>
          <a:lstStyle/>
          <a:p>
            <a:r>
              <a:rPr lang="en-US" sz="1700" dirty="0"/>
              <a:t>“produce the most accurate prediction of the missing data point”</a:t>
            </a:r>
          </a:p>
        </p:txBody>
      </p:sp>
      <p:sp>
        <p:nvSpPr>
          <p:cNvPr id="5" name="Slide Number Placeholder 4">
            <a:extLst>
              <a:ext uri="{FF2B5EF4-FFF2-40B4-BE49-F238E27FC236}">
                <a16:creationId xmlns:a16="http://schemas.microsoft.com/office/drawing/2014/main" id="{67564483-1A97-42AF-BF0E-08D2139736F0}"/>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9</a:t>
            </a:fld>
            <a:endParaRPr lang="en-US" dirty="0">
              <a:solidFill>
                <a:srgbClr val="A2A5A2">
                  <a:lumMod val="50000"/>
                </a:srgbClr>
              </a:solidFill>
            </a:endParaRPr>
          </a:p>
        </p:txBody>
      </p:sp>
    </p:spTree>
    <p:extLst>
      <p:ext uri="{BB962C8B-B14F-4D97-AF65-F5344CB8AC3E}">
        <p14:creationId xmlns:p14="http://schemas.microsoft.com/office/powerpoint/2010/main" val="2406212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EE614E-5388-47D4-9395-3404F3A33424}">
  <ds:schemaRefs>
    <ds:schemaRef ds:uri="http://schemas.microsoft.com/sharepoint/v3/contenttype/forms"/>
  </ds:schemaRefs>
</ds:datastoreItem>
</file>

<file path=customXml/itemProps2.xml><?xml version="1.0" encoding="utf-8"?>
<ds:datastoreItem xmlns:ds="http://schemas.openxmlformats.org/officeDocument/2006/customXml" ds:itemID="{D1CF7895-C593-4908-B400-1F32ECA1EE87}">
  <ds:schemaRefs>
    <ds:schemaRef ds:uri="http://purl.org/dc/terms/"/>
    <ds:schemaRef ds:uri="http://www.w3.org/XML/1998/namespace"/>
    <ds:schemaRef ds:uri="http://schemas.microsoft.com/office/infopath/2007/PartnerControls"/>
    <ds:schemaRef ds:uri="2f2bec19-3189-4c28-8b9a-b6c1577b3968"/>
    <ds:schemaRef ds:uri="http://schemas.microsoft.com/office/2006/documentManagement/types"/>
    <ds:schemaRef ds:uri="http://purl.org/dc/elements/1.1/"/>
    <ds:schemaRef ds:uri="http://purl.org/dc/dcmitype/"/>
    <ds:schemaRef ds:uri="http://schemas.microsoft.com/office/2006/metadata/properties"/>
    <ds:schemaRef ds:uri="http://schemas.openxmlformats.org/package/2006/metadata/core-properties"/>
    <ds:schemaRef ds:uri="7a35ed96-b574-4839-97a2-162e2fcc5aee"/>
  </ds:schemaRefs>
</ds:datastoreItem>
</file>

<file path=customXml/itemProps3.xml><?xml version="1.0" encoding="utf-8"?>
<ds:datastoreItem xmlns:ds="http://schemas.openxmlformats.org/officeDocument/2006/customXml" ds:itemID="{CFAAD823-9111-45D4-9F05-B1FD45CB3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17900</TotalTime>
  <Words>360</Words>
  <Application>Microsoft Office PowerPoint</Application>
  <PresentationFormat>Widescreen</PresentationFormat>
  <Paragraphs>57</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Feature Engineering</vt:lpstr>
      <vt:lpstr>Reasons for Missing Data</vt:lpstr>
      <vt:lpstr>Visualizing Missing Data</vt:lpstr>
      <vt:lpstr>Using PCA to Identify Missing Data</vt:lpstr>
      <vt:lpstr>Visualizing Missing Data</vt:lpstr>
      <vt:lpstr>Models Resistant to Missing Data</vt:lpstr>
      <vt:lpstr>Can We Just Observations/Columns with Delete Missing Data?</vt:lpstr>
      <vt:lpstr>Encode Missing Data for Categorical Variable </vt:lpstr>
      <vt:lpstr>Imputation</vt:lpstr>
      <vt:lpstr>Imputation Method Comarisons</vt:lpstr>
      <vt:lpstr>Adding a Missing Column for Continuous Variables </vt:lpstr>
      <vt:lpstr>Special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Start—Ensure You Have the Correct Footer</dc:title>
  <dc:creator>Kirk Travel</dc:creator>
  <cp:lastModifiedBy>Kimel, Stephen</cp:lastModifiedBy>
  <cp:revision>13</cp:revision>
  <dcterms:created xsi:type="dcterms:W3CDTF">2017-12-21T05:18:36Z</dcterms:created>
  <dcterms:modified xsi:type="dcterms:W3CDTF">2020-09-29T19:21:09Z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