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4"/>
  </p:sldMasterIdLst>
  <p:notesMasterIdLst>
    <p:notesMasterId r:id="rId22"/>
  </p:notesMasterIdLst>
  <p:sldIdLst>
    <p:sldId id="256" r:id="rId5"/>
    <p:sldId id="271" r:id="rId6"/>
    <p:sldId id="273" r:id="rId7"/>
    <p:sldId id="260" r:id="rId8"/>
    <p:sldId id="257" r:id="rId9"/>
    <p:sldId id="259" r:id="rId10"/>
    <p:sldId id="258" r:id="rId11"/>
    <p:sldId id="261" r:id="rId12"/>
    <p:sldId id="264" r:id="rId13"/>
    <p:sldId id="262" r:id="rId14"/>
    <p:sldId id="263" r:id="rId15"/>
    <p:sldId id="266" r:id="rId16"/>
    <p:sldId id="265" r:id="rId17"/>
    <p:sldId id="267" r:id="rId18"/>
    <p:sldId id="268" r:id="rId19"/>
    <p:sldId id="269"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1008" userDrawn="1">
          <p15:clr>
            <a:srgbClr val="A4A3A4"/>
          </p15:clr>
        </p15:guide>
        <p15:guide id="3" orient="horz" pos="22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E3DF87-2BCA-4468-99C4-44C0335FFCF4}" v="5" dt="2020-09-29T15:40:41.7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6" autoAdjust="0"/>
    <p:restoredTop sz="93949" autoAdjust="0"/>
  </p:normalViewPr>
  <p:slideViewPr>
    <p:cSldViewPr>
      <p:cViewPr varScale="1">
        <p:scale>
          <a:sx n="62" d="100"/>
          <a:sy n="62" d="100"/>
        </p:scale>
        <p:origin x="108" y="56"/>
      </p:cViewPr>
      <p:guideLst>
        <p:guide pos="3840"/>
        <p:guide orient="horz" pos="1008"/>
        <p:guide orient="horz" pos="22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el, Stephen" userId="58dc5914-4480-46d2-b269-6118ec117129" providerId="ADAL" clId="{C7E3DF87-2BCA-4468-99C4-44C0335FFCF4}"/>
    <pc:docChg chg="modSld">
      <pc:chgData name="Kimel, Stephen" userId="58dc5914-4480-46d2-b269-6118ec117129" providerId="ADAL" clId="{C7E3DF87-2BCA-4468-99C4-44C0335FFCF4}" dt="2020-09-29T15:40:41.719" v="24"/>
      <pc:docMkLst>
        <pc:docMk/>
      </pc:docMkLst>
      <pc:sldChg chg="modSp">
        <pc:chgData name="Kimel, Stephen" userId="58dc5914-4480-46d2-b269-6118ec117129" providerId="ADAL" clId="{C7E3DF87-2BCA-4468-99C4-44C0335FFCF4}" dt="2020-09-29T15:40:41.719" v="24"/>
        <pc:sldMkLst>
          <pc:docMk/>
          <pc:sldMk cId="661374368" sldId="256"/>
        </pc:sldMkLst>
        <pc:spChg chg="mod">
          <ac:chgData name="Kimel, Stephen" userId="58dc5914-4480-46d2-b269-6118ec117129" providerId="ADAL" clId="{C7E3DF87-2BCA-4468-99C4-44C0335FFCF4}" dt="2020-09-29T15:40:41.719" v="24"/>
          <ac:spMkLst>
            <pc:docMk/>
            <pc:sldMk cId="661374368" sldId="256"/>
            <ac:spMk id="2" creationId="{EAB5D938-AB0F-4191-8D06-B88DB724CD1D}"/>
          </ac:spMkLst>
        </pc:spChg>
        <pc:spChg chg="mod">
          <ac:chgData name="Kimel, Stephen" userId="58dc5914-4480-46d2-b269-6118ec117129" providerId="ADAL" clId="{C7E3DF87-2BCA-4468-99C4-44C0335FFCF4}" dt="2020-09-29T15:40:41.719" v="24"/>
          <ac:spMkLst>
            <pc:docMk/>
            <pc:sldMk cId="661374368" sldId="256"/>
            <ac:spMk id="3" creationId="{0B91E15D-6BD4-492A-9FCA-E4305F3FFDB8}"/>
          </ac:spMkLst>
        </pc:spChg>
      </pc:sldChg>
      <pc:sldChg chg="modSp">
        <pc:chgData name="Kimel, Stephen" userId="58dc5914-4480-46d2-b269-6118ec117129" providerId="ADAL" clId="{C7E3DF87-2BCA-4468-99C4-44C0335FFCF4}" dt="2020-09-29T15:40:41.719" v="24"/>
        <pc:sldMkLst>
          <pc:docMk/>
          <pc:sldMk cId="484444476" sldId="257"/>
        </pc:sldMkLst>
        <pc:spChg chg="mod">
          <ac:chgData name="Kimel, Stephen" userId="58dc5914-4480-46d2-b269-6118ec117129" providerId="ADAL" clId="{C7E3DF87-2BCA-4468-99C4-44C0335FFCF4}" dt="2020-09-29T15:40:41.719" v="24"/>
          <ac:spMkLst>
            <pc:docMk/>
            <pc:sldMk cId="484444476" sldId="257"/>
            <ac:spMk id="2" creationId="{E91AF94A-CE01-4125-AD80-311084A7FD23}"/>
          </ac:spMkLst>
        </pc:spChg>
        <pc:spChg chg="mod">
          <ac:chgData name="Kimel, Stephen" userId="58dc5914-4480-46d2-b269-6118ec117129" providerId="ADAL" clId="{C7E3DF87-2BCA-4468-99C4-44C0335FFCF4}" dt="2020-09-29T15:40:41.719" v="24"/>
          <ac:spMkLst>
            <pc:docMk/>
            <pc:sldMk cId="484444476" sldId="257"/>
            <ac:spMk id="3" creationId="{0C0E4CAC-E6F9-4937-9C9F-76F7A21E855D}"/>
          </ac:spMkLst>
        </pc:spChg>
        <pc:spChg chg="mod">
          <ac:chgData name="Kimel, Stephen" userId="58dc5914-4480-46d2-b269-6118ec117129" providerId="ADAL" clId="{C7E3DF87-2BCA-4468-99C4-44C0335FFCF4}" dt="2020-09-29T15:40:41.719" v="24"/>
          <ac:spMkLst>
            <pc:docMk/>
            <pc:sldMk cId="484444476" sldId="257"/>
            <ac:spMk id="4" creationId="{C43029A3-87B6-40DE-9CB4-37BE3339BDCA}"/>
          </ac:spMkLst>
        </pc:spChg>
        <pc:spChg chg="mod">
          <ac:chgData name="Kimel, Stephen" userId="58dc5914-4480-46d2-b269-6118ec117129" providerId="ADAL" clId="{C7E3DF87-2BCA-4468-99C4-44C0335FFCF4}" dt="2020-09-29T15:40:36.793" v="21"/>
          <ac:spMkLst>
            <pc:docMk/>
            <pc:sldMk cId="484444476" sldId="257"/>
            <ac:spMk id="5" creationId="{F7FEDCF6-615A-4F2A-92F1-E9C779FBDE8F}"/>
          </ac:spMkLst>
        </pc:spChg>
      </pc:sldChg>
      <pc:sldChg chg="modSp">
        <pc:chgData name="Kimel, Stephen" userId="58dc5914-4480-46d2-b269-6118ec117129" providerId="ADAL" clId="{C7E3DF87-2BCA-4468-99C4-44C0335FFCF4}" dt="2020-09-29T15:40:41.719" v="24"/>
        <pc:sldMkLst>
          <pc:docMk/>
          <pc:sldMk cId="4246085343" sldId="258"/>
        </pc:sldMkLst>
        <pc:spChg chg="mod">
          <ac:chgData name="Kimel, Stephen" userId="58dc5914-4480-46d2-b269-6118ec117129" providerId="ADAL" clId="{C7E3DF87-2BCA-4468-99C4-44C0335FFCF4}" dt="2020-09-29T15:40:41.719" v="24"/>
          <ac:spMkLst>
            <pc:docMk/>
            <pc:sldMk cId="4246085343" sldId="258"/>
            <ac:spMk id="2" creationId="{8FBFF3E4-64C5-430F-99CE-E54C83EC24E5}"/>
          </ac:spMkLst>
        </pc:spChg>
      </pc:sldChg>
      <pc:sldChg chg="modSp mod">
        <pc:chgData name="Kimel, Stephen" userId="58dc5914-4480-46d2-b269-6118ec117129" providerId="ADAL" clId="{C7E3DF87-2BCA-4468-99C4-44C0335FFCF4}" dt="2020-09-29T15:40:41.719" v="24"/>
        <pc:sldMkLst>
          <pc:docMk/>
          <pc:sldMk cId="1462481738" sldId="259"/>
        </pc:sldMkLst>
        <pc:spChg chg="mod">
          <ac:chgData name="Kimel, Stephen" userId="58dc5914-4480-46d2-b269-6118ec117129" providerId="ADAL" clId="{C7E3DF87-2BCA-4468-99C4-44C0335FFCF4}" dt="2020-09-29T15:40:36.793" v="21"/>
          <ac:spMkLst>
            <pc:docMk/>
            <pc:sldMk cId="1462481738" sldId="259"/>
            <ac:spMk id="2" creationId="{3D4A71D4-2697-4968-A7A8-2B9CBB932D1C}"/>
          </ac:spMkLst>
        </pc:spChg>
        <pc:spChg chg="mod">
          <ac:chgData name="Kimel, Stephen" userId="58dc5914-4480-46d2-b269-6118ec117129" providerId="ADAL" clId="{C7E3DF87-2BCA-4468-99C4-44C0335FFCF4}" dt="2020-09-29T15:40:41.719" v="24"/>
          <ac:spMkLst>
            <pc:docMk/>
            <pc:sldMk cId="1462481738" sldId="259"/>
            <ac:spMk id="6" creationId="{9A1A932A-E349-4E59-A838-476BB3FBBFC5}"/>
          </ac:spMkLst>
        </pc:spChg>
        <pc:spChg chg="mod">
          <ac:chgData name="Kimel, Stephen" userId="58dc5914-4480-46d2-b269-6118ec117129" providerId="ADAL" clId="{C7E3DF87-2BCA-4468-99C4-44C0335FFCF4}" dt="2020-09-29T15:40:41.719" v="24"/>
          <ac:spMkLst>
            <pc:docMk/>
            <pc:sldMk cId="1462481738" sldId="259"/>
            <ac:spMk id="7" creationId="{75B7D1A6-49F2-442B-8697-4ABE597853BA}"/>
          </ac:spMkLst>
        </pc:spChg>
        <pc:spChg chg="mod">
          <ac:chgData name="Kimel, Stephen" userId="58dc5914-4480-46d2-b269-6118ec117129" providerId="ADAL" clId="{C7E3DF87-2BCA-4468-99C4-44C0335FFCF4}" dt="2020-09-29T15:40:41.719" v="24"/>
          <ac:spMkLst>
            <pc:docMk/>
            <pc:sldMk cId="1462481738" sldId="259"/>
            <ac:spMk id="8" creationId="{050CFC23-BB38-4136-AC98-7D0F14136375}"/>
          </ac:spMkLst>
        </pc:spChg>
        <pc:spChg chg="mod">
          <ac:chgData name="Kimel, Stephen" userId="58dc5914-4480-46d2-b269-6118ec117129" providerId="ADAL" clId="{C7E3DF87-2BCA-4468-99C4-44C0335FFCF4}" dt="2020-09-29T13:17:13.034" v="17" actId="1076"/>
          <ac:spMkLst>
            <pc:docMk/>
            <pc:sldMk cId="1462481738" sldId="259"/>
            <ac:spMk id="9" creationId="{D230A832-1573-4096-8058-68084D7ECBAE}"/>
          </ac:spMkLst>
        </pc:spChg>
      </pc:sldChg>
      <pc:sldChg chg="delSp modSp">
        <pc:chgData name="Kimel, Stephen" userId="58dc5914-4480-46d2-b269-6118ec117129" providerId="ADAL" clId="{C7E3DF87-2BCA-4468-99C4-44C0335FFCF4}" dt="2020-09-29T15:40:36.793" v="21"/>
        <pc:sldMkLst>
          <pc:docMk/>
          <pc:sldMk cId="839049197" sldId="260"/>
        </pc:sldMkLst>
        <pc:spChg chg="del">
          <ac:chgData name="Kimel, Stephen" userId="58dc5914-4480-46d2-b269-6118ec117129" providerId="ADAL" clId="{C7E3DF87-2BCA-4468-99C4-44C0335FFCF4}" dt="2020-09-29T15:40:36.793" v="21"/>
          <ac:spMkLst>
            <pc:docMk/>
            <pc:sldMk cId="839049197" sldId="260"/>
            <ac:spMk id="2" creationId="{D5DE362C-775A-40D5-9074-6A34689827DF}"/>
          </ac:spMkLst>
        </pc:spChg>
        <pc:spChg chg="mod">
          <ac:chgData name="Kimel, Stephen" userId="58dc5914-4480-46d2-b269-6118ec117129" providerId="ADAL" clId="{C7E3DF87-2BCA-4468-99C4-44C0335FFCF4}" dt="2020-09-29T15:40:36.793" v="21"/>
          <ac:spMkLst>
            <pc:docMk/>
            <pc:sldMk cId="839049197" sldId="260"/>
            <ac:spMk id="3" creationId="{88DB8E6F-0031-48EF-9789-26EBDBBF044C}"/>
          </ac:spMkLst>
        </pc:spChg>
        <pc:spChg chg="mod">
          <ac:chgData name="Kimel, Stephen" userId="58dc5914-4480-46d2-b269-6118ec117129" providerId="ADAL" clId="{C7E3DF87-2BCA-4468-99C4-44C0335FFCF4}" dt="2020-09-29T15:40:36.793" v="21"/>
          <ac:spMkLst>
            <pc:docMk/>
            <pc:sldMk cId="839049197" sldId="260"/>
            <ac:spMk id="4" creationId="{7AE47B95-5833-4834-B54D-172F59856640}"/>
          </ac:spMkLst>
        </pc:spChg>
      </pc:sldChg>
      <pc:sldChg chg="modSp">
        <pc:chgData name="Kimel, Stephen" userId="58dc5914-4480-46d2-b269-6118ec117129" providerId="ADAL" clId="{C7E3DF87-2BCA-4468-99C4-44C0335FFCF4}" dt="2020-09-29T15:40:41.719" v="24"/>
        <pc:sldMkLst>
          <pc:docMk/>
          <pc:sldMk cId="2995692747" sldId="261"/>
        </pc:sldMkLst>
        <pc:spChg chg="mod">
          <ac:chgData name="Kimel, Stephen" userId="58dc5914-4480-46d2-b269-6118ec117129" providerId="ADAL" clId="{C7E3DF87-2BCA-4468-99C4-44C0335FFCF4}" dt="2020-09-29T15:40:41.719" v="24"/>
          <ac:spMkLst>
            <pc:docMk/>
            <pc:sldMk cId="2995692747" sldId="261"/>
            <ac:spMk id="2" creationId="{C5CB5CCE-AB8B-4EE4-9796-08F041A1CBED}"/>
          </ac:spMkLst>
        </pc:spChg>
      </pc:sldChg>
      <pc:sldChg chg="modSp">
        <pc:chgData name="Kimel, Stephen" userId="58dc5914-4480-46d2-b269-6118ec117129" providerId="ADAL" clId="{C7E3DF87-2BCA-4468-99C4-44C0335FFCF4}" dt="2020-09-29T15:40:41.719" v="24"/>
        <pc:sldMkLst>
          <pc:docMk/>
          <pc:sldMk cId="650171735" sldId="262"/>
        </pc:sldMkLst>
        <pc:spChg chg="mod">
          <ac:chgData name="Kimel, Stephen" userId="58dc5914-4480-46d2-b269-6118ec117129" providerId="ADAL" clId="{C7E3DF87-2BCA-4468-99C4-44C0335FFCF4}" dt="2020-09-29T15:40:41.719" v="24"/>
          <ac:spMkLst>
            <pc:docMk/>
            <pc:sldMk cId="650171735" sldId="262"/>
            <ac:spMk id="2" creationId="{56FC65B9-4356-446E-8F43-E6036B418969}"/>
          </ac:spMkLst>
        </pc:spChg>
        <pc:spChg chg="mod">
          <ac:chgData name="Kimel, Stephen" userId="58dc5914-4480-46d2-b269-6118ec117129" providerId="ADAL" clId="{C7E3DF87-2BCA-4468-99C4-44C0335FFCF4}" dt="2020-09-29T15:40:41.719" v="24"/>
          <ac:spMkLst>
            <pc:docMk/>
            <pc:sldMk cId="650171735" sldId="262"/>
            <ac:spMk id="3" creationId="{624DF44D-16BE-40CC-A551-1E2BEA594975}"/>
          </ac:spMkLst>
        </pc:spChg>
        <pc:spChg chg="mod">
          <ac:chgData name="Kimel, Stephen" userId="58dc5914-4480-46d2-b269-6118ec117129" providerId="ADAL" clId="{C7E3DF87-2BCA-4468-99C4-44C0335FFCF4}" dt="2020-09-29T15:40:41.719" v="24"/>
          <ac:spMkLst>
            <pc:docMk/>
            <pc:sldMk cId="650171735" sldId="262"/>
            <ac:spMk id="4" creationId="{C29A3299-2A2A-4ECA-AE7E-9CC4E0EFD73B}"/>
          </ac:spMkLst>
        </pc:spChg>
        <pc:spChg chg="mod">
          <ac:chgData name="Kimel, Stephen" userId="58dc5914-4480-46d2-b269-6118ec117129" providerId="ADAL" clId="{C7E3DF87-2BCA-4468-99C4-44C0335FFCF4}" dt="2020-09-29T15:40:36.793" v="21"/>
          <ac:spMkLst>
            <pc:docMk/>
            <pc:sldMk cId="650171735" sldId="262"/>
            <ac:spMk id="5" creationId="{0C95F5EB-BD3F-4CE8-B8ED-A64B6674AB71}"/>
          </ac:spMkLst>
        </pc:spChg>
      </pc:sldChg>
      <pc:sldChg chg="modSp mod">
        <pc:chgData name="Kimel, Stephen" userId="58dc5914-4480-46d2-b269-6118ec117129" providerId="ADAL" clId="{C7E3DF87-2BCA-4468-99C4-44C0335FFCF4}" dt="2020-09-29T15:40:41.719" v="24"/>
        <pc:sldMkLst>
          <pc:docMk/>
          <pc:sldMk cId="3180686531" sldId="263"/>
        </pc:sldMkLst>
        <pc:spChg chg="mod">
          <ac:chgData name="Kimel, Stephen" userId="58dc5914-4480-46d2-b269-6118ec117129" providerId="ADAL" clId="{C7E3DF87-2BCA-4468-99C4-44C0335FFCF4}" dt="2020-09-29T15:40:41.719" v="24"/>
          <ac:spMkLst>
            <pc:docMk/>
            <pc:sldMk cId="3180686531" sldId="263"/>
            <ac:spMk id="2" creationId="{03E51156-2BC3-4109-A24A-40584062E93A}"/>
          </ac:spMkLst>
        </pc:spChg>
        <pc:spChg chg="mod">
          <ac:chgData name="Kimel, Stephen" userId="58dc5914-4480-46d2-b269-6118ec117129" providerId="ADAL" clId="{C7E3DF87-2BCA-4468-99C4-44C0335FFCF4}" dt="2020-09-29T15:40:41.719" v="24"/>
          <ac:spMkLst>
            <pc:docMk/>
            <pc:sldMk cId="3180686531" sldId="263"/>
            <ac:spMk id="3" creationId="{56B48DDE-33B5-4220-A23D-C4D53A409CBD}"/>
          </ac:spMkLst>
        </pc:spChg>
        <pc:spChg chg="mod">
          <ac:chgData name="Kimel, Stephen" userId="58dc5914-4480-46d2-b269-6118ec117129" providerId="ADAL" clId="{C7E3DF87-2BCA-4468-99C4-44C0335FFCF4}" dt="2020-09-29T15:40:41.719" v="24"/>
          <ac:spMkLst>
            <pc:docMk/>
            <pc:sldMk cId="3180686531" sldId="263"/>
            <ac:spMk id="4" creationId="{B0719C40-73D0-4CEC-B98E-D72B087EBECB}"/>
          </ac:spMkLst>
        </pc:spChg>
        <pc:spChg chg="mod">
          <ac:chgData name="Kimel, Stephen" userId="58dc5914-4480-46d2-b269-6118ec117129" providerId="ADAL" clId="{C7E3DF87-2BCA-4468-99C4-44C0335FFCF4}" dt="2020-09-29T15:40:36.793" v="21"/>
          <ac:spMkLst>
            <pc:docMk/>
            <pc:sldMk cId="3180686531" sldId="263"/>
            <ac:spMk id="5" creationId="{BA41A085-26E2-42FF-AE15-1C6C09C2E28B}"/>
          </ac:spMkLst>
        </pc:spChg>
        <pc:picChg chg="mod ord">
          <ac:chgData name="Kimel, Stephen" userId="58dc5914-4480-46d2-b269-6118ec117129" providerId="ADAL" clId="{C7E3DF87-2BCA-4468-99C4-44C0335FFCF4}" dt="2020-09-29T13:20:45.827" v="20" actId="1076"/>
          <ac:picMkLst>
            <pc:docMk/>
            <pc:sldMk cId="3180686531" sldId="263"/>
            <ac:picMk id="7" creationId="{A196C165-4FA2-40D7-B618-F318C9A79125}"/>
          </ac:picMkLst>
        </pc:picChg>
      </pc:sldChg>
      <pc:sldChg chg="delSp modSp">
        <pc:chgData name="Kimel, Stephen" userId="58dc5914-4480-46d2-b269-6118ec117129" providerId="ADAL" clId="{C7E3DF87-2BCA-4468-99C4-44C0335FFCF4}" dt="2020-09-29T15:40:36.793" v="21"/>
        <pc:sldMkLst>
          <pc:docMk/>
          <pc:sldMk cId="4223238827" sldId="264"/>
        </pc:sldMkLst>
        <pc:spChg chg="del">
          <ac:chgData name="Kimel, Stephen" userId="58dc5914-4480-46d2-b269-6118ec117129" providerId="ADAL" clId="{C7E3DF87-2BCA-4468-99C4-44C0335FFCF4}" dt="2020-09-29T15:40:36.793" v="21"/>
          <ac:spMkLst>
            <pc:docMk/>
            <pc:sldMk cId="4223238827" sldId="264"/>
            <ac:spMk id="2" creationId="{41C9FB1B-90D8-44C4-9F56-4CB0F650A23E}"/>
          </ac:spMkLst>
        </pc:spChg>
        <pc:spChg chg="mod">
          <ac:chgData name="Kimel, Stephen" userId="58dc5914-4480-46d2-b269-6118ec117129" providerId="ADAL" clId="{C7E3DF87-2BCA-4468-99C4-44C0335FFCF4}" dt="2020-09-29T15:40:36.793" v="21"/>
          <ac:spMkLst>
            <pc:docMk/>
            <pc:sldMk cId="4223238827" sldId="264"/>
            <ac:spMk id="3" creationId="{D0AF878E-17F6-42EA-AB43-65E2177EA208}"/>
          </ac:spMkLst>
        </pc:spChg>
        <pc:spChg chg="mod">
          <ac:chgData name="Kimel, Stephen" userId="58dc5914-4480-46d2-b269-6118ec117129" providerId="ADAL" clId="{C7E3DF87-2BCA-4468-99C4-44C0335FFCF4}" dt="2020-09-29T15:40:36.793" v="21"/>
          <ac:spMkLst>
            <pc:docMk/>
            <pc:sldMk cId="4223238827" sldId="264"/>
            <ac:spMk id="4" creationId="{31497188-F5EB-4D07-86A7-4292E8F0DC0E}"/>
          </ac:spMkLst>
        </pc:spChg>
      </pc:sldChg>
      <pc:sldChg chg="modSp">
        <pc:chgData name="Kimel, Stephen" userId="58dc5914-4480-46d2-b269-6118ec117129" providerId="ADAL" clId="{C7E3DF87-2BCA-4468-99C4-44C0335FFCF4}" dt="2020-09-29T15:40:41.719" v="24"/>
        <pc:sldMkLst>
          <pc:docMk/>
          <pc:sldMk cId="2949386704" sldId="265"/>
        </pc:sldMkLst>
        <pc:spChg chg="mod">
          <ac:chgData name="Kimel, Stephen" userId="58dc5914-4480-46d2-b269-6118ec117129" providerId="ADAL" clId="{C7E3DF87-2BCA-4468-99C4-44C0335FFCF4}" dt="2020-09-29T15:40:41.719" v="24"/>
          <ac:spMkLst>
            <pc:docMk/>
            <pc:sldMk cId="2949386704" sldId="265"/>
            <ac:spMk id="2" creationId="{0F664525-1A5C-47CB-A074-DB35E9A2E6EB}"/>
          </ac:spMkLst>
        </pc:spChg>
      </pc:sldChg>
      <pc:sldChg chg="modSp">
        <pc:chgData name="Kimel, Stephen" userId="58dc5914-4480-46d2-b269-6118ec117129" providerId="ADAL" clId="{C7E3DF87-2BCA-4468-99C4-44C0335FFCF4}" dt="2020-09-29T15:40:41.719" v="24"/>
        <pc:sldMkLst>
          <pc:docMk/>
          <pc:sldMk cId="2551773245" sldId="266"/>
        </pc:sldMkLst>
        <pc:spChg chg="mod">
          <ac:chgData name="Kimel, Stephen" userId="58dc5914-4480-46d2-b269-6118ec117129" providerId="ADAL" clId="{C7E3DF87-2BCA-4468-99C4-44C0335FFCF4}" dt="2020-09-29T15:40:41.719" v="24"/>
          <ac:spMkLst>
            <pc:docMk/>
            <pc:sldMk cId="2551773245" sldId="266"/>
            <ac:spMk id="2" creationId="{870C3283-96E0-4114-8A83-BDDAC8AD60D5}"/>
          </ac:spMkLst>
        </pc:spChg>
      </pc:sldChg>
      <pc:sldChg chg="modSp">
        <pc:chgData name="Kimel, Stephen" userId="58dc5914-4480-46d2-b269-6118ec117129" providerId="ADAL" clId="{C7E3DF87-2BCA-4468-99C4-44C0335FFCF4}" dt="2020-09-29T15:40:41.719" v="24"/>
        <pc:sldMkLst>
          <pc:docMk/>
          <pc:sldMk cId="717805664" sldId="267"/>
        </pc:sldMkLst>
        <pc:spChg chg="mod">
          <ac:chgData name="Kimel, Stephen" userId="58dc5914-4480-46d2-b269-6118ec117129" providerId="ADAL" clId="{C7E3DF87-2BCA-4468-99C4-44C0335FFCF4}" dt="2020-09-29T15:40:41.719" v="24"/>
          <ac:spMkLst>
            <pc:docMk/>
            <pc:sldMk cId="717805664" sldId="267"/>
            <ac:spMk id="2" creationId="{ACDAFD38-3E46-4C31-AD1A-389488310E6C}"/>
          </ac:spMkLst>
        </pc:spChg>
        <pc:spChg chg="mod">
          <ac:chgData name="Kimel, Stephen" userId="58dc5914-4480-46d2-b269-6118ec117129" providerId="ADAL" clId="{C7E3DF87-2BCA-4468-99C4-44C0335FFCF4}" dt="2020-09-29T15:40:41.719" v="24"/>
          <ac:spMkLst>
            <pc:docMk/>
            <pc:sldMk cId="717805664" sldId="267"/>
            <ac:spMk id="4" creationId="{B8298CF5-B356-40F4-A9F2-BF04C7FBF602}"/>
          </ac:spMkLst>
        </pc:spChg>
        <pc:spChg chg="mod">
          <ac:chgData name="Kimel, Stephen" userId="58dc5914-4480-46d2-b269-6118ec117129" providerId="ADAL" clId="{C7E3DF87-2BCA-4468-99C4-44C0335FFCF4}" dt="2020-09-29T15:40:36.793" v="21"/>
          <ac:spMkLst>
            <pc:docMk/>
            <pc:sldMk cId="717805664" sldId="267"/>
            <ac:spMk id="5" creationId="{CA2B4D9B-E716-4A35-982B-5FD21BEBFE77}"/>
          </ac:spMkLst>
        </pc:spChg>
      </pc:sldChg>
      <pc:sldChg chg="modSp">
        <pc:chgData name="Kimel, Stephen" userId="58dc5914-4480-46d2-b269-6118ec117129" providerId="ADAL" clId="{C7E3DF87-2BCA-4468-99C4-44C0335FFCF4}" dt="2020-09-29T15:40:41.719" v="24"/>
        <pc:sldMkLst>
          <pc:docMk/>
          <pc:sldMk cId="1755948683" sldId="268"/>
        </pc:sldMkLst>
        <pc:spChg chg="mod">
          <ac:chgData name="Kimel, Stephen" userId="58dc5914-4480-46d2-b269-6118ec117129" providerId="ADAL" clId="{C7E3DF87-2BCA-4468-99C4-44C0335FFCF4}" dt="2020-09-29T15:40:41.719" v="24"/>
          <ac:spMkLst>
            <pc:docMk/>
            <pc:sldMk cId="1755948683" sldId="268"/>
            <ac:spMk id="2" creationId="{41300B40-54EA-4217-A6EA-5CA14637554D}"/>
          </ac:spMkLst>
        </pc:spChg>
      </pc:sldChg>
      <pc:sldChg chg="modSp">
        <pc:chgData name="Kimel, Stephen" userId="58dc5914-4480-46d2-b269-6118ec117129" providerId="ADAL" clId="{C7E3DF87-2BCA-4468-99C4-44C0335FFCF4}" dt="2020-09-29T15:40:41.719" v="24"/>
        <pc:sldMkLst>
          <pc:docMk/>
          <pc:sldMk cId="1811811819" sldId="269"/>
        </pc:sldMkLst>
        <pc:spChg chg="mod">
          <ac:chgData name="Kimel, Stephen" userId="58dc5914-4480-46d2-b269-6118ec117129" providerId="ADAL" clId="{C7E3DF87-2BCA-4468-99C4-44C0335FFCF4}" dt="2020-09-29T15:40:41.719" v="24"/>
          <ac:spMkLst>
            <pc:docMk/>
            <pc:sldMk cId="1811811819" sldId="269"/>
            <ac:spMk id="2" creationId="{E335AF7B-3DB3-4C39-B889-872EBC38C0E8}"/>
          </ac:spMkLst>
        </pc:spChg>
        <pc:spChg chg="mod">
          <ac:chgData name="Kimel, Stephen" userId="58dc5914-4480-46d2-b269-6118ec117129" providerId="ADAL" clId="{C7E3DF87-2BCA-4468-99C4-44C0335FFCF4}" dt="2020-09-29T15:40:41.719" v="24"/>
          <ac:spMkLst>
            <pc:docMk/>
            <pc:sldMk cId="1811811819" sldId="269"/>
            <ac:spMk id="3" creationId="{12BEED0E-8291-4554-A4EC-245CF032176A}"/>
          </ac:spMkLst>
        </pc:spChg>
        <pc:spChg chg="mod">
          <ac:chgData name="Kimel, Stephen" userId="58dc5914-4480-46d2-b269-6118ec117129" providerId="ADAL" clId="{C7E3DF87-2BCA-4468-99C4-44C0335FFCF4}" dt="2020-09-29T15:40:41.719" v="24"/>
          <ac:spMkLst>
            <pc:docMk/>
            <pc:sldMk cId="1811811819" sldId="269"/>
            <ac:spMk id="4" creationId="{073C8433-6678-4C20-9F24-888769136329}"/>
          </ac:spMkLst>
        </pc:spChg>
      </pc:sldChg>
      <pc:sldChg chg="modSp">
        <pc:chgData name="Kimel, Stephen" userId="58dc5914-4480-46d2-b269-6118ec117129" providerId="ADAL" clId="{C7E3DF87-2BCA-4468-99C4-44C0335FFCF4}" dt="2020-09-29T15:40:41.719" v="24"/>
        <pc:sldMkLst>
          <pc:docMk/>
          <pc:sldMk cId="1319936907" sldId="270"/>
        </pc:sldMkLst>
        <pc:spChg chg="mod">
          <ac:chgData name="Kimel, Stephen" userId="58dc5914-4480-46d2-b269-6118ec117129" providerId="ADAL" clId="{C7E3DF87-2BCA-4468-99C4-44C0335FFCF4}" dt="2020-09-29T15:40:41.719" v="24"/>
          <ac:spMkLst>
            <pc:docMk/>
            <pc:sldMk cId="1319936907" sldId="270"/>
            <ac:spMk id="2" creationId="{80EFD8D1-50E8-48EB-AEB1-3FB0EB9764EA}"/>
          </ac:spMkLst>
        </pc:spChg>
        <pc:spChg chg="mod">
          <ac:chgData name="Kimel, Stephen" userId="58dc5914-4480-46d2-b269-6118ec117129" providerId="ADAL" clId="{C7E3DF87-2BCA-4468-99C4-44C0335FFCF4}" dt="2020-09-29T15:40:41.719" v="24"/>
          <ac:spMkLst>
            <pc:docMk/>
            <pc:sldMk cId="1319936907" sldId="270"/>
            <ac:spMk id="3" creationId="{34272285-88CD-47D6-AFDF-6B6F6B3846AA}"/>
          </ac:spMkLst>
        </pc:spChg>
        <pc:spChg chg="mod">
          <ac:chgData name="Kimel, Stephen" userId="58dc5914-4480-46d2-b269-6118ec117129" providerId="ADAL" clId="{C7E3DF87-2BCA-4468-99C4-44C0335FFCF4}" dt="2020-09-29T15:40:41.719" v="24"/>
          <ac:spMkLst>
            <pc:docMk/>
            <pc:sldMk cId="1319936907" sldId="270"/>
            <ac:spMk id="4" creationId="{BEA14114-CA25-4411-8B65-CB362365457D}"/>
          </ac:spMkLst>
        </pc:spChg>
        <pc:spChg chg="mod">
          <ac:chgData name="Kimel, Stephen" userId="58dc5914-4480-46d2-b269-6118ec117129" providerId="ADAL" clId="{C7E3DF87-2BCA-4468-99C4-44C0335FFCF4}" dt="2020-09-29T15:40:36.793" v="21"/>
          <ac:spMkLst>
            <pc:docMk/>
            <pc:sldMk cId="1319936907" sldId="270"/>
            <ac:spMk id="5" creationId="{E1970B59-8710-41A3-A0D0-983AD56E7F03}"/>
          </ac:spMkLst>
        </pc:spChg>
      </pc:sldChg>
      <pc:sldChg chg="addSp modSp mod">
        <pc:chgData name="Kimel, Stephen" userId="58dc5914-4480-46d2-b269-6118ec117129" providerId="ADAL" clId="{C7E3DF87-2BCA-4468-99C4-44C0335FFCF4}" dt="2020-09-29T15:40:41.719" v="24"/>
        <pc:sldMkLst>
          <pc:docMk/>
          <pc:sldMk cId="720165137" sldId="271"/>
        </pc:sldMkLst>
        <pc:spChg chg="mod">
          <ac:chgData name="Kimel, Stephen" userId="58dc5914-4480-46d2-b269-6118ec117129" providerId="ADAL" clId="{C7E3DF87-2BCA-4468-99C4-44C0335FFCF4}" dt="2020-09-29T15:40:41.719" v="24"/>
          <ac:spMkLst>
            <pc:docMk/>
            <pc:sldMk cId="720165137" sldId="271"/>
            <ac:spMk id="2" creationId="{B1D26500-C2AE-44C5-BE8E-E2393806DC10}"/>
          </ac:spMkLst>
        </pc:spChg>
        <pc:spChg chg="add mod">
          <ac:chgData name="Kimel, Stephen" userId="58dc5914-4480-46d2-b269-6118ec117129" providerId="ADAL" clId="{C7E3DF87-2BCA-4468-99C4-44C0335FFCF4}" dt="2020-09-29T13:10:19.884" v="16" actId="14100"/>
          <ac:spMkLst>
            <pc:docMk/>
            <pc:sldMk cId="720165137" sldId="271"/>
            <ac:spMk id="3" creationId="{819EAA9D-A130-4220-9241-47FE6D9FB11F}"/>
          </ac:spMkLst>
        </pc:spChg>
      </pc:sldChg>
      <pc:sldChg chg="modSp">
        <pc:chgData name="Kimel, Stephen" userId="58dc5914-4480-46d2-b269-6118ec117129" providerId="ADAL" clId="{C7E3DF87-2BCA-4468-99C4-44C0335FFCF4}" dt="2020-09-29T15:40:41.719" v="24"/>
        <pc:sldMkLst>
          <pc:docMk/>
          <pc:sldMk cId="1321732500" sldId="273"/>
        </pc:sldMkLst>
        <pc:spChg chg="mod">
          <ac:chgData name="Kimel, Stephen" userId="58dc5914-4480-46d2-b269-6118ec117129" providerId="ADAL" clId="{C7E3DF87-2BCA-4468-99C4-44C0335FFCF4}" dt="2020-09-29T15:40:41.719" v="24"/>
          <ac:spMkLst>
            <pc:docMk/>
            <pc:sldMk cId="1321732500" sldId="273"/>
            <ac:spMk id="2" creationId="{B8BE2E2F-09C0-4335-93FB-399A0778ABBE}"/>
          </ac:spMkLst>
        </pc:spChg>
        <pc:spChg chg="mod">
          <ac:chgData name="Kimel, Stephen" userId="58dc5914-4480-46d2-b269-6118ec117129" providerId="ADAL" clId="{C7E3DF87-2BCA-4468-99C4-44C0335FFCF4}" dt="2020-09-29T15:40:41.719" v="24"/>
          <ac:spMkLst>
            <pc:docMk/>
            <pc:sldMk cId="1321732500" sldId="273"/>
            <ac:spMk id="3" creationId="{87556802-5186-47AC-885A-24375F808A34}"/>
          </ac:spMkLst>
        </pc:spChg>
        <pc:spChg chg="mod">
          <ac:chgData name="Kimel, Stephen" userId="58dc5914-4480-46d2-b269-6118ec117129" providerId="ADAL" clId="{C7E3DF87-2BCA-4468-99C4-44C0335FFCF4}" dt="2020-09-29T15:40:41.719" v="24"/>
          <ac:spMkLst>
            <pc:docMk/>
            <pc:sldMk cId="1321732500" sldId="273"/>
            <ac:spMk id="4" creationId="{0D02E661-30F0-48A6-844E-E1598241179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78B563-0538-4F90-811C-47D1D3C24ECF}" type="datetimeFigureOut">
              <a:rPr lang="en-US" smtClean="0"/>
              <a:t>9/29/2020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781458-47FD-4486-9F05-7327C73883F5}" type="slidenum">
              <a:rPr lang="en-US" smtClean="0"/>
              <a:t>‹#›</a:t>
            </a:fld>
            <a:endParaRPr lang="en-US" dirty="0"/>
          </a:p>
        </p:txBody>
      </p:sp>
    </p:spTree>
    <p:extLst>
      <p:ext uri="{BB962C8B-B14F-4D97-AF65-F5344CB8AC3E}">
        <p14:creationId xmlns:p14="http://schemas.microsoft.com/office/powerpoint/2010/main" val="3584654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781458-47FD-4486-9F05-7327C73883F5}" type="slidenum">
              <a:rPr lang="en-US" smtClean="0"/>
              <a:t>4</a:t>
            </a:fld>
            <a:endParaRPr lang="en-US" dirty="0"/>
          </a:p>
        </p:txBody>
      </p:sp>
    </p:spTree>
    <p:extLst>
      <p:ext uri="{BB962C8B-B14F-4D97-AF65-F5344CB8AC3E}">
        <p14:creationId xmlns:p14="http://schemas.microsoft.com/office/powerpoint/2010/main" val="1113975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49881-6583-44FE-B738-6E42A75601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4B76FE-BE48-4AF2-8689-8CC1B8FA8E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27183C-9F81-4490-B18F-B188D08956E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CE58DB2-3125-4F3C-B89D-0A8D58AD22E8}"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D739F5E4-F443-4A91-A8E0-D871D70D1E3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A3C9112C-6AB2-4636-B212-100107DE106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9882F1-6612-4425-A8F0-0CB81FD7B28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1104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5F048-8088-4ADC-98AF-4EA9D3C469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86343C-FE44-4B89-A82F-4000740F71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6FCE57-BC8E-4A19-B002-545DDD206D7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CE58DB2-3125-4F3C-B89D-0A8D58AD22E8}"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BE52FD3-898D-40C4-825F-CB7B8E81A92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C454A2E3-C649-40CD-9F3A-69F4604829E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9882F1-6612-4425-A8F0-0CB81FD7B28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2956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633FC5-1AA7-47B8-BBEF-195949C266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36AC93-BFAE-4C84-B1FF-78F23BE413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B716BB-01D7-472A-BE71-DFB4083B0B5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CE58DB2-3125-4F3C-B89D-0A8D58AD22E8}"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0431AA3-C449-4333-94AD-D414869400E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EC98D32E-1059-4281-807D-0A6B766036E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9882F1-6612-4425-A8F0-0CB81FD7B28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817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3031" y="240330"/>
            <a:ext cx="11661637" cy="904795"/>
          </a:xfrm>
        </p:spPr>
        <p:txBody>
          <a:bodyPr wrap="square" lIns="91521">
            <a:noAutofit/>
          </a:bodyPr>
          <a:lstStyle>
            <a:lvl1pPr>
              <a:defRPr sz="3000"/>
            </a:lvl1pPr>
          </a:lstStyle>
          <a:p>
            <a:r>
              <a:rPr lang="en-US" dirty="0"/>
              <a:t>Click to Edit Master Title Style</a:t>
            </a:r>
          </a:p>
        </p:txBody>
      </p:sp>
      <p:sp>
        <p:nvSpPr>
          <p:cNvPr id="48" name="Content Placeholder 3"/>
          <p:cNvSpPr>
            <a:spLocks noGrp="1"/>
          </p:cNvSpPr>
          <p:nvPr>
            <p:ph sz="quarter" idx="14" hasCustomPrompt="1"/>
          </p:nvPr>
        </p:nvSpPr>
        <p:spPr>
          <a:xfrm>
            <a:off x="263031" y="1733552"/>
            <a:ext cx="11661637" cy="4479925"/>
          </a:xfrm>
        </p:spPr>
        <p:txBody>
          <a:bodyPr wrap="square" lIns="91521">
            <a:noAutofit/>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
          <p:cNvSpPr>
            <a:spLocks noGrp="1"/>
          </p:cNvSpPr>
          <p:nvPr>
            <p:ph type="body" idx="10" hasCustomPrompt="1"/>
          </p:nvPr>
        </p:nvSpPr>
        <p:spPr bwMode="gray">
          <a:xfrm>
            <a:off x="263031" y="1106419"/>
            <a:ext cx="11661637"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Tree>
    <p:extLst>
      <p:ext uri="{BB962C8B-B14F-4D97-AF65-F5344CB8AC3E}">
        <p14:creationId xmlns:p14="http://schemas.microsoft.com/office/powerpoint/2010/main" val="41265162"/>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egu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750596"/>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263031" y="240330"/>
            <a:ext cx="11661637" cy="904795"/>
          </a:xfrm>
        </p:spPr>
        <p:txBody>
          <a:bodyPr lIns="91521" tIns="45761" rIns="91521" bIns="45761">
            <a:noAutofit/>
          </a:bodyPr>
          <a:lstStyle>
            <a:lvl1pPr>
              <a:defRPr sz="3000"/>
            </a:lvl1pPr>
          </a:lstStyle>
          <a:p>
            <a:r>
              <a:rPr lang="en-US" dirty="0"/>
              <a:t>Click to Edit Master Title Style</a:t>
            </a:r>
          </a:p>
        </p:txBody>
      </p:sp>
      <p:sp>
        <p:nvSpPr>
          <p:cNvPr id="40" name="Text Placeholder 2"/>
          <p:cNvSpPr>
            <a:spLocks noGrp="1"/>
          </p:cNvSpPr>
          <p:nvPr>
            <p:ph type="body" idx="10" hasCustomPrompt="1"/>
          </p:nvPr>
        </p:nvSpPr>
        <p:spPr bwMode="gray">
          <a:xfrm>
            <a:off x="263031" y="1106419"/>
            <a:ext cx="11661637"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0"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a:solidFill>
                  <a:srgbClr val="A2A5A2">
                    <a:lumMod val="50000"/>
                  </a:srgbClr>
                </a:solidFill>
              </a:rPr>
              <a:pPr/>
              <a:t>‹#›</a:t>
            </a:fld>
            <a:endParaRPr dirty="0">
              <a:solidFill>
                <a:srgbClr val="A2A5A2">
                  <a:lumMod val="50000"/>
                </a:srgbClr>
              </a:solidFill>
            </a:endParaRPr>
          </a:p>
        </p:txBody>
      </p:sp>
    </p:spTree>
    <p:extLst>
      <p:ext uri="{BB962C8B-B14F-4D97-AF65-F5344CB8AC3E}">
        <p14:creationId xmlns:p14="http://schemas.microsoft.com/office/powerpoint/2010/main" val="3140112267"/>
      </p:ext>
    </p:extLst>
  </p:cSld>
  <p:clrMapOvr>
    <a:masterClrMapping/>
  </p:clrMapOvr>
  <p:transition spd="med">
    <p:fade/>
  </p:transition>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3031" y="240330"/>
            <a:ext cx="11661637" cy="904795"/>
          </a:xfrm>
        </p:spPr>
        <p:txBody>
          <a:bodyPr wrap="square" lIns="91521">
            <a:noAutofit/>
          </a:bodyPr>
          <a:lstStyle>
            <a:lvl1pPr>
              <a:defRPr sz="3000"/>
            </a:lvl1pPr>
          </a:lstStyle>
          <a:p>
            <a:r>
              <a:rPr lang="en-US" dirty="0"/>
              <a:t>Click to Edit Master Title Style</a:t>
            </a:r>
          </a:p>
        </p:txBody>
      </p:sp>
      <p:sp>
        <p:nvSpPr>
          <p:cNvPr id="48" name="Content Placeholder 3"/>
          <p:cNvSpPr>
            <a:spLocks noGrp="1"/>
          </p:cNvSpPr>
          <p:nvPr>
            <p:ph sz="quarter" idx="14" hasCustomPrompt="1"/>
          </p:nvPr>
        </p:nvSpPr>
        <p:spPr>
          <a:xfrm>
            <a:off x="263031" y="1733552"/>
            <a:ext cx="11661637" cy="4479925"/>
          </a:xfrm>
        </p:spPr>
        <p:txBody>
          <a:bodyPr wrap="square" lIns="91521">
            <a:noAutofit/>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
          <p:cNvSpPr>
            <a:spLocks noGrp="1"/>
          </p:cNvSpPr>
          <p:nvPr>
            <p:ph type="body" idx="10" hasCustomPrompt="1"/>
          </p:nvPr>
        </p:nvSpPr>
        <p:spPr bwMode="gray">
          <a:xfrm>
            <a:off x="263031" y="1106419"/>
            <a:ext cx="11661637"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Tree>
    <p:extLst>
      <p:ext uri="{BB962C8B-B14F-4D97-AF65-F5344CB8AC3E}">
        <p14:creationId xmlns:p14="http://schemas.microsoft.com/office/powerpoint/2010/main" val="16079079"/>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Segu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471530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263031" y="240330"/>
            <a:ext cx="11661637" cy="904795"/>
          </a:xfrm>
        </p:spPr>
        <p:txBody>
          <a:bodyPr lIns="91521" tIns="45761" rIns="91521" bIns="45761">
            <a:noAutofit/>
          </a:bodyPr>
          <a:lstStyle>
            <a:lvl1pPr>
              <a:defRPr sz="3000"/>
            </a:lvl1pPr>
          </a:lstStyle>
          <a:p>
            <a:r>
              <a:rPr lang="en-US" dirty="0"/>
              <a:t>Click to Edit Master Title Style</a:t>
            </a:r>
          </a:p>
        </p:txBody>
      </p:sp>
      <p:sp>
        <p:nvSpPr>
          <p:cNvPr id="40" name="Text Placeholder 2"/>
          <p:cNvSpPr>
            <a:spLocks noGrp="1"/>
          </p:cNvSpPr>
          <p:nvPr>
            <p:ph type="body" idx="10" hasCustomPrompt="1"/>
          </p:nvPr>
        </p:nvSpPr>
        <p:spPr bwMode="gray">
          <a:xfrm>
            <a:off x="263031" y="1106419"/>
            <a:ext cx="11661637"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0"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a:solidFill>
                  <a:srgbClr val="A2A5A2">
                    <a:lumMod val="50000"/>
                  </a:srgbClr>
                </a:solidFill>
              </a:rPr>
              <a:pPr/>
              <a:t>‹#›</a:t>
            </a:fld>
            <a:endParaRPr dirty="0">
              <a:solidFill>
                <a:srgbClr val="A2A5A2">
                  <a:lumMod val="50000"/>
                </a:srgbClr>
              </a:solidFill>
            </a:endParaRPr>
          </a:p>
        </p:txBody>
      </p:sp>
    </p:spTree>
    <p:extLst>
      <p:ext uri="{BB962C8B-B14F-4D97-AF65-F5344CB8AC3E}">
        <p14:creationId xmlns:p14="http://schemas.microsoft.com/office/powerpoint/2010/main" val="4084741528"/>
      </p:ext>
    </p:extLst>
  </p:cSld>
  <p:clrMapOvr>
    <a:masterClrMapping/>
  </p:clrMapOvr>
  <p:transition spd="med">
    <p:fade/>
  </p:transition>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0C215-F397-4E31-988F-BE5E6C6D1A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71F2CB-74B8-42D4-9FD4-ABDA0089F9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911101-9C43-41D7-8DD5-B8F80B24EB9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CE58DB2-3125-4F3C-B89D-0A8D58AD22E8}"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A29CFB6-EB78-4F2B-85E5-B8AA95AB892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66B39E36-29C8-4885-80F7-B5C013A9C1C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9882F1-6612-4425-A8F0-0CB81FD7B28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0885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65762-14D3-447F-A203-7695A89F08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D99047-2D22-4355-BC63-707F3C23AC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7CF8EE-B9B8-4A5F-8037-66DB515851D1}"/>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CE58DB2-3125-4F3C-B89D-0A8D58AD22E8}"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25944672-06D4-4F94-A1AE-83EAD8BB16E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9DBBE387-EAB3-4B54-A653-DFD0A0310BE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9882F1-6612-4425-A8F0-0CB81FD7B28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988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F1CF6-5399-4FC8-A8C9-1BD8E6762D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B9E8DE-ECF3-4665-87E8-58555F3EDB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ABFC-650B-46A3-A712-91F8705795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59B3A1-4F70-4FF0-9BC9-27676EC3965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CE58DB2-3125-4F3C-B89D-0A8D58AD22E8}"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AD5BE72-4C37-4F1D-9E6B-43B4D2F1648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AFA3EE8F-DC76-4656-8C7C-8DF913677C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9882F1-6612-4425-A8F0-0CB81FD7B28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3050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5459C-94B9-4B03-9665-CBCBDC6B03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377046-C91C-4AF9-B2D1-2FF212476D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87BC81-0F12-4BFB-ACAB-F8C3AFDD8F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A2F53C-F874-4917-98E8-38617CE8B0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09D525-4421-4900-817D-9011C68189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98CF05-189B-4426-8EF0-3EEE2494A7F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CE58DB2-3125-4F3C-B89D-0A8D58AD22E8}"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F2018340-290C-452E-B321-D1730B85E66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C159D74E-8956-4019-8AA7-74C2362FE88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9882F1-6612-4425-A8F0-0CB81FD7B28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8109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D9B33-BEF7-41C6-887E-1419D53999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B332FC-625C-4F03-A4AA-BFADB185CCA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CE58DB2-3125-4F3C-B89D-0A8D58AD22E8}"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C7FA479B-77DD-49B2-A3B7-25C6588D8E4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E4F4B5AF-2449-46DB-AB0E-6685F3D2443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9882F1-6612-4425-A8F0-0CB81FD7B28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1569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11D3F0-2540-43CA-88B2-46309BB740E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CE58DB2-3125-4F3C-B89D-0A8D58AD22E8}"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B7F90401-5CF4-4CBA-BE0A-5472C4ACF01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3D508D0B-43E6-4F8C-B5BD-39F64B4D42B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9882F1-6612-4425-A8F0-0CB81FD7B28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4685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ACF20-A2E9-45B6-8AD8-E189E86579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B7DC08-376D-4D61-A74E-C7657D4992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36CB8A-859D-47D9-90CA-E88DC621F2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AB224D-495D-4A1C-8330-6C02BB48B6C1}"/>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CE58DB2-3125-4F3C-B89D-0A8D58AD22E8}"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09F29D8D-D630-4411-AE11-376CFF9C191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9FC1F56C-7646-4B95-A616-9F402F8437C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9882F1-6612-4425-A8F0-0CB81FD7B28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1387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70A9B-3ADD-42B2-AC02-6F117CBEFB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54EA94-1CA0-478E-B5C8-E9A3A272AC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A18749-BAF9-4ED6-93A8-9C27C6C0C0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C94978-6B7F-46FD-AF3F-666EA325466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CE58DB2-3125-4F3C-B89D-0A8D58AD22E8}"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4B80D213-3816-497A-A9D2-063105E5040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302C7FDD-9322-4DAA-BE38-4A9200308D6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9882F1-6612-4425-A8F0-0CB81FD7B28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1022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34A7FC-F2E5-4BFD-B15E-D0DDE27253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54E44D-61A1-4FA6-98A9-0161F9CAC4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74BD3E-30C5-4B55-A9F2-77585A9A6F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CE58DB2-3125-4F3C-B89D-0A8D58AD22E8}"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1647C01E-11B5-43A6-BEA5-84E7E2601B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E7A5360-7231-4854-9FA6-D8E68B5919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F9882F1-6612-4425-A8F0-0CB81FD7B28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294067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56" r:id="rId15"/>
    <p:sldLayoutId id="2147483757" r:id="rId16"/>
    <p:sldLayoutId id="2147483758"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D938-AB0F-4191-8D06-B88DB724CD1D}"/>
              </a:ext>
            </a:extLst>
          </p:cNvPr>
          <p:cNvSpPr>
            <a:spLocks noGrp="1"/>
          </p:cNvSpPr>
          <p:nvPr>
            <p:ph type="ctrTitle"/>
          </p:nvPr>
        </p:nvSpPr>
        <p:spPr/>
        <p:txBody>
          <a:bodyPr/>
          <a:lstStyle/>
          <a:p>
            <a:r>
              <a:rPr lang="en-US" dirty="0"/>
              <a:t>Feature Engineering</a:t>
            </a:r>
          </a:p>
        </p:txBody>
      </p:sp>
      <p:sp>
        <p:nvSpPr>
          <p:cNvPr id="3" name="Text Placeholder 2">
            <a:extLst>
              <a:ext uri="{FF2B5EF4-FFF2-40B4-BE49-F238E27FC236}">
                <a16:creationId xmlns:a16="http://schemas.microsoft.com/office/drawing/2014/main" id="{0B91E15D-6BD4-492A-9FCA-E4305F3FFDB8}"/>
              </a:ext>
            </a:extLst>
          </p:cNvPr>
          <p:cNvSpPr>
            <a:spLocks noGrp="1"/>
          </p:cNvSpPr>
          <p:nvPr>
            <p:ph type="subTitle" idx="1"/>
          </p:nvPr>
        </p:nvSpPr>
        <p:spPr/>
        <p:txBody>
          <a:bodyPr/>
          <a:lstStyle/>
          <a:p>
            <a:r>
              <a:rPr lang="en-US" dirty="0"/>
              <a:t>Chapter 2</a:t>
            </a:r>
          </a:p>
          <a:p>
            <a:r>
              <a:rPr lang="en-US" dirty="0"/>
              <a:t>Stephen Kimel</a:t>
            </a:r>
          </a:p>
        </p:txBody>
      </p:sp>
    </p:spTree>
    <p:extLst>
      <p:ext uri="{BB962C8B-B14F-4D97-AF65-F5344CB8AC3E}">
        <p14:creationId xmlns:p14="http://schemas.microsoft.com/office/powerpoint/2010/main" val="6613743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C65B9-4356-446E-8F43-E6036B418969}"/>
              </a:ext>
            </a:extLst>
          </p:cNvPr>
          <p:cNvSpPr>
            <a:spLocks noGrp="1"/>
          </p:cNvSpPr>
          <p:nvPr>
            <p:ph type="title"/>
          </p:nvPr>
        </p:nvSpPr>
        <p:spPr/>
        <p:txBody>
          <a:bodyPr/>
          <a:lstStyle/>
          <a:p>
            <a:r>
              <a:rPr lang="en-US" dirty="0"/>
              <a:t>Example in Book</a:t>
            </a:r>
          </a:p>
        </p:txBody>
      </p:sp>
      <p:sp>
        <p:nvSpPr>
          <p:cNvPr id="3" name="Content Placeholder 2">
            <a:extLst>
              <a:ext uri="{FF2B5EF4-FFF2-40B4-BE49-F238E27FC236}">
                <a16:creationId xmlns:a16="http://schemas.microsoft.com/office/drawing/2014/main" id="{624DF44D-16BE-40CC-A551-1E2BEA594975}"/>
              </a:ext>
            </a:extLst>
          </p:cNvPr>
          <p:cNvSpPr>
            <a:spLocks noGrp="1"/>
          </p:cNvSpPr>
          <p:nvPr>
            <p:ph sz="quarter" idx="14"/>
          </p:nvPr>
        </p:nvSpPr>
        <p:spPr/>
        <p:txBody>
          <a:bodyPr/>
          <a:lstStyle/>
          <a:p>
            <a:r>
              <a:rPr lang="en-US" dirty="0"/>
              <a:t>Predict patient risk for ischemic stroke</a:t>
            </a:r>
          </a:p>
          <a:p>
            <a:r>
              <a:rPr lang="en-US" dirty="0"/>
              <a:t>Historically just used size of blockage to predict</a:t>
            </a:r>
          </a:p>
          <a:p>
            <a:pPr lvl="1"/>
            <a:r>
              <a:rPr lang="en-US" dirty="0"/>
              <a:t>Shown to be a poor predictor</a:t>
            </a:r>
          </a:p>
          <a:p>
            <a:r>
              <a:rPr lang="en-US" dirty="0"/>
              <a:t>Perhaps the type of blockage will help the model</a:t>
            </a:r>
          </a:p>
          <a:p>
            <a:r>
              <a:rPr lang="en-US" dirty="0"/>
              <a:t>Splitting data</a:t>
            </a:r>
          </a:p>
        </p:txBody>
      </p:sp>
      <p:sp>
        <p:nvSpPr>
          <p:cNvPr id="4" name="Text Placeholder 3">
            <a:extLst>
              <a:ext uri="{FF2B5EF4-FFF2-40B4-BE49-F238E27FC236}">
                <a16:creationId xmlns:a16="http://schemas.microsoft.com/office/drawing/2014/main" id="{C29A3299-2A2A-4ECA-AE7E-9CC4E0EFD73B}"/>
              </a:ext>
            </a:extLst>
          </p:cNvPr>
          <p:cNvSpPr>
            <a:spLocks noGrp="1"/>
          </p:cNvSpPr>
          <p:nvPr>
            <p:ph type="body" idx="10"/>
          </p:nvPr>
        </p:nvSpPr>
        <p:spPr/>
        <p:txBody>
          <a:bodyPr/>
          <a:lstStyle/>
          <a:p>
            <a:endParaRPr lang="en-US" dirty="0"/>
          </a:p>
        </p:txBody>
      </p:sp>
      <p:sp>
        <p:nvSpPr>
          <p:cNvPr id="5" name="Slide Number Placeholder 4">
            <a:extLst>
              <a:ext uri="{FF2B5EF4-FFF2-40B4-BE49-F238E27FC236}">
                <a16:creationId xmlns:a16="http://schemas.microsoft.com/office/drawing/2014/main" id="{0C95F5EB-BD3F-4CE8-B8ED-A64B6674AB71}"/>
              </a:ext>
            </a:extLst>
          </p:cNvPr>
          <p:cNvSpPr>
            <a:spLocks noGrp="1"/>
          </p:cNvSpPr>
          <p:nvPr>
            <p:ph type="sldNum" sz="quarter" idx="4294967295"/>
          </p:nvPr>
        </p:nvSpPr>
        <p:spPr>
          <a:xfrm>
            <a:off x="0" y="6462713"/>
            <a:ext cx="447675" cy="260350"/>
          </a:xfrm>
        </p:spPr>
        <p:txBody>
          <a:bodyPr/>
          <a:lstStyle/>
          <a:p>
            <a:fld id="{B071A5F3-A4FF-4CEE-8215-C08835B585C1}" type="slidenum">
              <a:rPr lang="en-US" smtClean="0">
                <a:solidFill>
                  <a:srgbClr val="A2A5A2">
                    <a:lumMod val="50000"/>
                  </a:srgbClr>
                </a:solidFill>
              </a:rPr>
              <a:pPr/>
              <a:t>10</a:t>
            </a:fld>
            <a:endParaRPr lang="en-US" dirty="0">
              <a:solidFill>
                <a:srgbClr val="A2A5A2">
                  <a:lumMod val="50000"/>
                </a:srgbClr>
              </a:solidFill>
            </a:endParaRPr>
          </a:p>
        </p:txBody>
      </p:sp>
      <p:pic>
        <p:nvPicPr>
          <p:cNvPr id="7" name="Picture 6">
            <a:extLst>
              <a:ext uri="{FF2B5EF4-FFF2-40B4-BE49-F238E27FC236}">
                <a16:creationId xmlns:a16="http://schemas.microsoft.com/office/drawing/2014/main" id="{E70556F3-AC5B-4B98-BEF4-C6AA19DA27E4}"/>
              </a:ext>
            </a:extLst>
          </p:cNvPr>
          <p:cNvPicPr>
            <a:picLocks noChangeAspect="1"/>
          </p:cNvPicPr>
          <p:nvPr/>
        </p:nvPicPr>
        <p:blipFill>
          <a:blip r:embed="rId2"/>
          <a:stretch>
            <a:fillRect/>
          </a:stretch>
        </p:blipFill>
        <p:spPr>
          <a:xfrm>
            <a:off x="8458200" y="4927602"/>
            <a:ext cx="3381375" cy="1266825"/>
          </a:xfrm>
          <a:prstGeom prst="rect">
            <a:avLst/>
          </a:prstGeom>
        </p:spPr>
      </p:pic>
    </p:spTree>
    <p:extLst>
      <p:ext uri="{BB962C8B-B14F-4D97-AF65-F5344CB8AC3E}">
        <p14:creationId xmlns:p14="http://schemas.microsoft.com/office/powerpoint/2010/main" val="650171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96C165-4FA2-40D7-B618-F318C9A79125}"/>
              </a:ext>
            </a:extLst>
          </p:cNvPr>
          <p:cNvPicPr>
            <a:picLocks noChangeAspect="1"/>
          </p:cNvPicPr>
          <p:nvPr/>
        </p:nvPicPr>
        <p:blipFill>
          <a:blip r:embed="rId2"/>
          <a:stretch>
            <a:fillRect/>
          </a:stretch>
        </p:blipFill>
        <p:spPr>
          <a:xfrm>
            <a:off x="5486400" y="3892777"/>
            <a:ext cx="6943725" cy="2857500"/>
          </a:xfrm>
          <a:prstGeom prst="rect">
            <a:avLst/>
          </a:prstGeom>
        </p:spPr>
      </p:pic>
      <p:sp>
        <p:nvSpPr>
          <p:cNvPr id="2" name="Title 1">
            <a:extLst>
              <a:ext uri="{FF2B5EF4-FFF2-40B4-BE49-F238E27FC236}">
                <a16:creationId xmlns:a16="http://schemas.microsoft.com/office/drawing/2014/main" id="{03E51156-2BC3-4109-A24A-40584062E93A}"/>
              </a:ext>
            </a:extLst>
          </p:cNvPr>
          <p:cNvSpPr>
            <a:spLocks noGrp="1"/>
          </p:cNvSpPr>
          <p:nvPr>
            <p:ph type="title"/>
          </p:nvPr>
        </p:nvSpPr>
        <p:spPr/>
        <p:txBody>
          <a:bodyPr/>
          <a:lstStyle/>
          <a:p>
            <a:r>
              <a:rPr lang="en-US" dirty="0"/>
              <a:t>Preprocessing Data</a:t>
            </a:r>
          </a:p>
        </p:txBody>
      </p:sp>
      <p:sp>
        <p:nvSpPr>
          <p:cNvPr id="3" name="Content Placeholder 2">
            <a:extLst>
              <a:ext uri="{FF2B5EF4-FFF2-40B4-BE49-F238E27FC236}">
                <a16:creationId xmlns:a16="http://schemas.microsoft.com/office/drawing/2014/main" id="{56B48DDE-33B5-4220-A23D-C4D53A409CBD}"/>
              </a:ext>
            </a:extLst>
          </p:cNvPr>
          <p:cNvSpPr>
            <a:spLocks noGrp="1"/>
          </p:cNvSpPr>
          <p:nvPr>
            <p:ph sz="quarter" idx="14"/>
          </p:nvPr>
        </p:nvSpPr>
        <p:spPr/>
        <p:txBody>
          <a:bodyPr/>
          <a:lstStyle/>
          <a:p>
            <a:r>
              <a:rPr lang="en-US" dirty="0"/>
              <a:t>Input distributions</a:t>
            </a:r>
          </a:p>
          <a:p>
            <a:r>
              <a:rPr lang="en-US" dirty="0"/>
              <a:t>Missing data (Chapter 8) – some models can handle missing data, some can’t</a:t>
            </a:r>
          </a:p>
          <a:p>
            <a:r>
              <a:rPr lang="en-US" dirty="0"/>
              <a:t>Unusual values (Chapter 6)</a:t>
            </a:r>
          </a:p>
          <a:p>
            <a:pPr lvl="1"/>
            <a:r>
              <a:rPr lang="en-US" dirty="0"/>
              <a:t>Should you remove them, transform them, or leave them?</a:t>
            </a:r>
          </a:p>
          <a:p>
            <a:r>
              <a:rPr lang="en-US" dirty="0"/>
              <a:t>Relationships between inputs</a:t>
            </a:r>
          </a:p>
          <a:p>
            <a:r>
              <a:rPr lang="en-US" dirty="0"/>
              <a:t>Relationship of inputs with response</a:t>
            </a:r>
          </a:p>
        </p:txBody>
      </p:sp>
      <p:sp>
        <p:nvSpPr>
          <p:cNvPr id="4" name="Text Placeholder 3">
            <a:extLst>
              <a:ext uri="{FF2B5EF4-FFF2-40B4-BE49-F238E27FC236}">
                <a16:creationId xmlns:a16="http://schemas.microsoft.com/office/drawing/2014/main" id="{B0719C40-73D0-4CEC-B98E-D72B087EBECB}"/>
              </a:ext>
            </a:extLst>
          </p:cNvPr>
          <p:cNvSpPr>
            <a:spLocks noGrp="1"/>
          </p:cNvSpPr>
          <p:nvPr>
            <p:ph type="body" idx="10"/>
          </p:nvPr>
        </p:nvSpPr>
        <p:spPr/>
        <p:txBody>
          <a:bodyPr/>
          <a:lstStyle/>
          <a:p>
            <a:endParaRPr lang="en-US" dirty="0"/>
          </a:p>
        </p:txBody>
      </p:sp>
      <p:sp>
        <p:nvSpPr>
          <p:cNvPr id="5" name="Slide Number Placeholder 4">
            <a:extLst>
              <a:ext uri="{FF2B5EF4-FFF2-40B4-BE49-F238E27FC236}">
                <a16:creationId xmlns:a16="http://schemas.microsoft.com/office/drawing/2014/main" id="{BA41A085-26E2-42FF-AE15-1C6C09C2E28B}"/>
              </a:ext>
            </a:extLst>
          </p:cNvPr>
          <p:cNvSpPr>
            <a:spLocks noGrp="1"/>
          </p:cNvSpPr>
          <p:nvPr>
            <p:ph type="sldNum" sz="quarter" idx="4294967295"/>
          </p:nvPr>
        </p:nvSpPr>
        <p:spPr>
          <a:xfrm>
            <a:off x="0" y="6462713"/>
            <a:ext cx="447675" cy="260350"/>
          </a:xfrm>
        </p:spPr>
        <p:txBody>
          <a:bodyPr/>
          <a:lstStyle/>
          <a:p>
            <a:fld id="{B071A5F3-A4FF-4CEE-8215-C08835B585C1}" type="slidenum">
              <a:rPr lang="en-US" smtClean="0">
                <a:solidFill>
                  <a:srgbClr val="A2A5A2">
                    <a:lumMod val="50000"/>
                  </a:srgbClr>
                </a:solidFill>
              </a:rPr>
              <a:pPr/>
              <a:t>11</a:t>
            </a:fld>
            <a:endParaRPr lang="en-US" dirty="0">
              <a:solidFill>
                <a:srgbClr val="A2A5A2">
                  <a:lumMod val="50000"/>
                </a:srgbClr>
              </a:solidFill>
            </a:endParaRPr>
          </a:p>
        </p:txBody>
      </p:sp>
    </p:spTree>
    <p:extLst>
      <p:ext uri="{BB962C8B-B14F-4D97-AF65-F5344CB8AC3E}">
        <p14:creationId xmlns:p14="http://schemas.microsoft.com/office/powerpoint/2010/main" val="3180686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0C3283-96E0-4114-8A83-BDDAC8AD60D5}"/>
              </a:ext>
            </a:extLst>
          </p:cNvPr>
          <p:cNvSpPr>
            <a:spLocks noGrp="1"/>
          </p:cNvSpPr>
          <p:nvPr>
            <p:ph type="sldNum" sz="quarter" idx="12"/>
          </p:nvPr>
        </p:nvSpPr>
        <p:spPr/>
        <p:txBody>
          <a:bodyPr/>
          <a:lstStyle/>
          <a:p>
            <a:fld id="{B071A5F3-A4FF-4CEE-8215-C08835B585C1}" type="slidenum">
              <a:rPr lang="en-US" smtClean="0">
                <a:solidFill>
                  <a:srgbClr val="A2A5A2">
                    <a:lumMod val="50000"/>
                  </a:srgbClr>
                </a:solidFill>
              </a:rPr>
              <a:pPr/>
              <a:t>12</a:t>
            </a:fld>
            <a:endParaRPr lang="en-US" dirty="0">
              <a:solidFill>
                <a:srgbClr val="A2A5A2">
                  <a:lumMod val="50000"/>
                </a:srgbClr>
              </a:solidFill>
            </a:endParaRPr>
          </a:p>
        </p:txBody>
      </p:sp>
      <p:pic>
        <p:nvPicPr>
          <p:cNvPr id="4" name="Picture 3">
            <a:extLst>
              <a:ext uri="{FF2B5EF4-FFF2-40B4-BE49-F238E27FC236}">
                <a16:creationId xmlns:a16="http://schemas.microsoft.com/office/drawing/2014/main" id="{27200FF1-D805-4030-9C80-637F9ED1B611}"/>
              </a:ext>
            </a:extLst>
          </p:cNvPr>
          <p:cNvPicPr>
            <a:picLocks noChangeAspect="1"/>
          </p:cNvPicPr>
          <p:nvPr/>
        </p:nvPicPr>
        <p:blipFill>
          <a:blip r:embed="rId2"/>
          <a:stretch>
            <a:fillRect/>
          </a:stretch>
        </p:blipFill>
        <p:spPr>
          <a:xfrm>
            <a:off x="2705100" y="144777"/>
            <a:ext cx="6781800" cy="6292664"/>
          </a:xfrm>
          <a:prstGeom prst="rect">
            <a:avLst/>
          </a:prstGeom>
        </p:spPr>
      </p:pic>
    </p:spTree>
    <p:extLst>
      <p:ext uri="{BB962C8B-B14F-4D97-AF65-F5344CB8AC3E}">
        <p14:creationId xmlns:p14="http://schemas.microsoft.com/office/powerpoint/2010/main" val="2551773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664525-1A5C-47CB-A074-DB35E9A2E6EB}"/>
              </a:ext>
            </a:extLst>
          </p:cNvPr>
          <p:cNvSpPr>
            <a:spLocks noGrp="1"/>
          </p:cNvSpPr>
          <p:nvPr>
            <p:ph type="sldNum" sz="quarter" idx="12"/>
          </p:nvPr>
        </p:nvSpPr>
        <p:spPr/>
        <p:txBody>
          <a:bodyPr/>
          <a:lstStyle/>
          <a:p>
            <a:fld id="{B071A5F3-A4FF-4CEE-8215-C08835B585C1}" type="slidenum">
              <a:rPr lang="en-US" smtClean="0">
                <a:solidFill>
                  <a:srgbClr val="A2A5A2">
                    <a:lumMod val="50000"/>
                  </a:srgbClr>
                </a:solidFill>
              </a:rPr>
              <a:pPr/>
              <a:t>13</a:t>
            </a:fld>
            <a:endParaRPr lang="en-US" dirty="0">
              <a:solidFill>
                <a:srgbClr val="A2A5A2">
                  <a:lumMod val="50000"/>
                </a:srgbClr>
              </a:solidFill>
            </a:endParaRPr>
          </a:p>
        </p:txBody>
      </p:sp>
      <p:pic>
        <p:nvPicPr>
          <p:cNvPr id="4" name="Picture 3">
            <a:extLst>
              <a:ext uri="{FF2B5EF4-FFF2-40B4-BE49-F238E27FC236}">
                <a16:creationId xmlns:a16="http://schemas.microsoft.com/office/drawing/2014/main" id="{A3D88A38-9E8B-4378-8C0D-F4FBA8132F01}"/>
              </a:ext>
            </a:extLst>
          </p:cNvPr>
          <p:cNvPicPr>
            <a:picLocks noChangeAspect="1"/>
          </p:cNvPicPr>
          <p:nvPr/>
        </p:nvPicPr>
        <p:blipFill>
          <a:blip r:embed="rId2"/>
          <a:stretch>
            <a:fillRect/>
          </a:stretch>
        </p:blipFill>
        <p:spPr>
          <a:xfrm>
            <a:off x="27397" y="196269"/>
            <a:ext cx="12192000" cy="6517857"/>
          </a:xfrm>
          <a:prstGeom prst="rect">
            <a:avLst/>
          </a:prstGeom>
        </p:spPr>
      </p:pic>
      <p:sp>
        <p:nvSpPr>
          <p:cNvPr id="5" name="Rectangle 4">
            <a:extLst>
              <a:ext uri="{FF2B5EF4-FFF2-40B4-BE49-F238E27FC236}">
                <a16:creationId xmlns:a16="http://schemas.microsoft.com/office/drawing/2014/main" id="{DB2D2EF8-6EED-405B-9477-96F2494456BA}"/>
              </a:ext>
            </a:extLst>
          </p:cNvPr>
          <p:cNvSpPr/>
          <p:nvPr/>
        </p:nvSpPr>
        <p:spPr>
          <a:xfrm>
            <a:off x="6629400" y="5334000"/>
            <a:ext cx="1066800" cy="609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6" name="Rectangle 5">
            <a:extLst>
              <a:ext uri="{FF2B5EF4-FFF2-40B4-BE49-F238E27FC236}">
                <a16:creationId xmlns:a16="http://schemas.microsoft.com/office/drawing/2014/main" id="{4290A251-74B0-403C-AC9B-618CEB29BA33}"/>
              </a:ext>
            </a:extLst>
          </p:cNvPr>
          <p:cNvSpPr/>
          <p:nvPr/>
        </p:nvSpPr>
        <p:spPr>
          <a:xfrm>
            <a:off x="9829800" y="3733800"/>
            <a:ext cx="1066800" cy="533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cxnSp>
        <p:nvCxnSpPr>
          <p:cNvPr id="8" name="Straight Connector 7">
            <a:extLst>
              <a:ext uri="{FF2B5EF4-FFF2-40B4-BE49-F238E27FC236}">
                <a16:creationId xmlns:a16="http://schemas.microsoft.com/office/drawing/2014/main" id="{D2FEB273-723F-400A-BAD8-07E6393F7BF9}"/>
              </a:ext>
            </a:extLst>
          </p:cNvPr>
          <p:cNvCxnSpPr/>
          <p:nvPr/>
        </p:nvCxnSpPr>
        <p:spPr>
          <a:xfrm flipV="1">
            <a:off x="7096125" y="5410200"/>
            <a:ext cx="0" cy="4572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38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AFD38-3E46-4C31-AD1A-389488310E6C}"/>
              </a:ext>
            </a:extLst>
          </p:cNvPr>
          <p:cNvSpPr>
            <a:spLocks noGrp="1"/>
          </p:cNvSpPr>
          <p:nvPr>
            <p:ph type="title"/>
          </p:nvPr>
        </p:nvSpPr>
        <p:spPr/>
        <p:txBody>
          <a:bodyPr/>
          <a:lstStyle/>
          <a:p>
            <a:r>
              <a:rPr lang="en-US" dirty="0"/>
              <a:t>Exploration</a:t>
            </a:r>
          </a:p>
        </p:txBody>
      </p:sp>
      <p:pic>
        <p:nvPicPr>
          <p:cNvPr id="7" name="Content Placeholder 6">
            <a:extLst>
              <a:ext uri="{FF2B5EF4-FFF2-40B4-BE49-F238E27FC236}">
                <a16:creationId xmlns:a16="http://schemas.microsoft.com/office/drawing/2014/main" id="{66617FD7-9ACB-40F5-B11D-97C253C398C2}"/>
              </a:ext>
            </a:extLst>
          </p:cNvPr>
          <p:cNvPicPr>
            <a:picLocks noGrp="1" noChangeAspect="1"/>
          </p:cNvPicPr>
          <p:nvPr>
            <p:ph sz="quarter" idx="14"/>
          </p:nvPr>
        </p:nvPicPr>
        <p:blipFill>
          <a:blip r:embed="rId2"/>
          <a:stretch>
            <a:fillRect/>
          </a:stretch>
        </p:blipFill>
        <p:spPr>
          <a:xfrm>
            <a:off x="609600" y="1874800"/>
            <a:ext cx="7305675" cy="2209800"/>
          </a:xfrm>
          <a:prstGeom prst="rect">
            <a:avLst/>
          </a:prstGeom>
        </p:spPr>
      </p:pic>
      <p:sp>
        <p:nvSpPr>
          <p:cNvPr id="4" name="Text Placeholder 3">
            <a:extLst>
              <a:ext uri="{FF2B5EF4-FFF2-40B4-BE49-F238E27FC236}">
                <a16:creationId xmlns:a16="http://schemas.microsoft.com/office/drawing/2014/main" id="{B8298CF5-B356-40F4-A9F2-BF04C7FBF602}"/>
              </a:ext>
            </a:extLst>
          </p:cNvPr>
          <p:cNvSpPr>
            <a:spLocks noGrp="1"/>
          </p:cNvSpPr>
          <p:nvPr>
            <p:ph type="body" idx="10"/>
          </p:nvPr>
        </p:nvSpPr>
        <p:spPr/>
        <p:txBody>
          <a:bodyPr/>
          <a:lstStyle/>
          <a:p>
            <a:endParaRPr lang="en-US" dirty="0"/>
          </a:p>
        </p:txBody>
      </p:sp>
      <p:sp>
        <p:nvSpPr>
          <p:cNvPr id="5" name="Slide Number Placeholder 4">
            <a:extLst>
              <a:ext uri="{FF2B5EF4-FFF2-40B4-BE49-F238E27FC236}">
                <a16:creationId xmlns:a16="http://schemas.microsoft.com/office/drawing/2014/main" id="{CA2B4D9B-E716-4A35-982B-5FD21BEBFE77}"/>
              </a:ext>
            </a:extLst>
          </p:cNvPr>
          <p:cNvSpPr>
            <a:spLocks noGrp="1"/>
          </p:cNvSpPr>
          <p:nvPr>
            <p:ph type="sldNum" sz="quarter" idx="4294967295"/>
          </p:nvPr>
        </p:nvSpPr>
        <p:spPr>
          <a:xfrm>
            <a:off x="0" y="6462713"/>
            <a:ext cx="447675" cy="260350"/>
          </a:xfrm>
        </p:spPr>
        <p:txBody>
          <a:bodyPr/>
          <a:lstStyle/>
          <a:p>
            <a:fld id="{B071A5F3-A4FF-4CEE-8215-C08835B585C1}" type="slidenum">
              <a:rPr lang="en-US" smtClean="0">
                <a:solidFill>
                  <a:srgbClr val="A2A5A2">
                    <a:lumMod val="50000"/>
                  </a:srgbClr>
                </a:solidFill>
              </a:rPr>
              <a:pPr/>
              <a:t>14</a:t>
            </a:fld>
            <a:endParaRPr lang="en-US" dirty="0">
              <a:solidFill>
                <a:srgbClr val="A2A5A2">
                  <a:lumMod val="50000"/>
                </a:srgbClr>
              </a:solidFill>
            </a:endParaRPr>
          </a:p>
        </p:txBody>
      </p:sp>
      <p:sp>
        <p:nvSpPr>
          <p:cNvPr id="8" name="TextBox 7">
            <a:extLst>
              <a:ext uri="{FF2B5EF4-FFF2-40B4-BE49-F238E27FC236}">
                <a16:creationId xmlns:a16="http://schemas.microsoft.com/office/drawing/2014/main" id="{A20E28F6-558E-466C-AF90-D2A48B0BD42E}"/>
              </a:ext>
            </a:extLst>
          </p:cNvPr>
          <p:cNvSpPr txBox="1"/>
          <p:nvPr/>
        </p:nvSpPr>
        <p:spPr>
          <a:xfrm>
            <a:off x="609600" y="4446003"/>
            <a:ext cx="3733800" cy="501676"/>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Should the procedure above happen before splitting the data or afterwards?</a:t>
            </a:r>
          </a:p>
        </p:txBody>
      </p:sp>
      <p:graphicFrame>
        <p:nvGraphicFramePr>
          <p:cNvPr id="9" name="object 3">
            <a:extLst>
              <a:ext uri="{FF2B5EF4-FFF2-40B4-BE49-F238E27FC236}">
                <a16:creationId xmlns:a16="http://schemas.microsoft.com/office/drawing/2014/main" id="{58DBEEE1-6B00-49DA-8D46-3043AF221266}"/>
              </a:ext>
            </a:extLst>
          </p:cNvPr>
          <p:cNvGraphicFramePr>
            <a:graphicFrameLocks noGrp="1"/>
          </p:cNvGraphicFramePr>
          <p:nvPr>
            <p:extLst>
              <p:ext uri="{D42A27DB-BD31-4B8C-83A1-F6EECF244321}">
                <p14:modId xmlns:p14="http://schemas.microsoft.com/office/powerpoint/2010/main" val="1238538272"/>
              </p:ext>
            </p:extLst>
          </p:nvPr>
        </p:nvGraphicFramePr>
        <p:xfrm>
          <a:off x="4550263" y="4599110"/>
          <a:ext cx="5812937" cy="1401789"/>
        </p:xfrm>
        <a:graphic>
          <a:graphicData uri="http://schemas.openxmlformats.org/drawingml/2006/table">
            <a:tbl>
              <a:tblPr firstRow="1" bandRow="1">
                <a:tableStyleId>{2D5ABB26-0587-4C30-8999-92F81FD0307C}</a:tableStyleId>
              </a:tblPr>
              <a:tblGrid>
                <a:gridCol w="1411518">
                  <a:extLst>
                    <a:ext uri="{9D8B030D-6E8A-4147-A177-3AD203B41FA5}">
                      <a16:colId xmlns:a16="http://schemas.microsoft.com/office/drawing/2014/main" val="20000"/>
                    </a:ext>
                  </a:extLst>
                </a:gridCol>
                <a:gridCol w="1373998">
                  <a:extLst>
                    <a:ext uri="{9D8B030D-6E8A-4147-A177-3AD203B41FA5}">
                      <a16:colId xmlns:a16="http://schemas.microsoft.com/office/drawing/2014/main" val="20001"/>
                    </a:ext>
                  </a:extLst>
                </a:gridCol>
                <a:gridCol w="968823">
                  <a:extLst>
                    <a:ext uri="{9D8B030D-6E8A-4147-A177-3AD203B41FA5}">
                      <a16:colId xmlns:a16="http://schemas.microsoft.com/office/drawing/2014/main" val="20002"/>
                    </a:ext>
                  </a:extLst>
                </a:gridCol>
                <a:gridCol w="968821">
                  <a:extLst>
                    <a:ext uri="{9D8B030D-6E8A-4147-A177-3AD203B41FA5}">
                      <a16:colId xmlns:a16="http://schemas.microsoft.com/office/drawing/2014/main" val="20003"/>
                    </a:ext>
                  </a:extLst>
                </a:gridCol>
                <a:gridCol w="1089777">
                  <a:extLst>
                    <a:ext uri="{9D8B030D-6E8A-4147-A177-3AD203B41FA5}">
                      <a16:colId xmlns:a16="http://schemas.microsoft.com/office/drawing/2014/main" val="20004"/>
                    </a:ext>
                  </a:extLst>
                </a:gridCol>
              </a:tblGrid>
              <a:tr h="1401789">
                <a:tc>
                  <a:txBody>
                    <a:bodyPr/>
                    <a:lstStyle/>
                    <a:p>
                      <a:pPr marL="192405">
                        <a:lnSpc>
                          <a:spcPct val="100000"/>
                        </a:lnSpc>
                        <a:spcBef>
                          <a:spcPts val="819"/>
                        </a:spcBef>
                      </a:pPr>
                      <a:r>
                        <a:rPr sz="1500" spc="5" dirty="0">
                          <a:solidFill>
                            <a:srgbClr val="FF0000"/>
                          </a:solidFill>
                          <a:latin typeface="Times New Roman"/>
                          <a:cs typeface="Times New Roman"/>
                        </a:rPr>
                        <a:t>Validation</a:t>
                      </a:r>
                      <a:endParaRPr sz="1500" dirty="0">
                        <a:latin typeface="Times New Roman"/>
                        <a:cs typeface="Times New Roman"/>
                      </a:endParaRPr>
                    </a:p>
                  </a:txBody>
                  <a:tcPr marL="0" marR="0" marT="104139"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28270">
                        <a:lnSpc>
                          <a:spcPct val="100000"/>
                        </a:lnSpc>
                        <a:spcBef>
                          <a:spcPts val="819"/>
                        </a:spcBef>
                      </a:pPr>
                      <a:r>
                        <a:rPr sz="1500" spc="5" dirty="0">
                          <a:latin typeface="Times New Roman"/>
                          <a:cs typeface="Times New Roman"/>
                        </a:rPr>
                        <a:t>Train</a:t>
                      </a:r>
                      <a:endParaRPr sz="1500" dirty="0">
                        <a:latin typeface="Times New Roman"/>
                        <a:cs typeface="Times New Roman"/>
                      </a:endParaRPr>
                    </a:p>
                  </a:txBody>
                  <a:tcPr marL="0" marR="0" marT="104139"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2230">
                        <a:lnSpc>
                          <a:spcPct val="100000"/>
                        </a:lnSpc>
                        <a:spcBef>
                          <a:spcPts val="819"/>
                        </a:spcBef>
                      </a:pPr>
                      <a:r>
                        <a:rPr sz="1500" spc="5" dirty="0">
                          <a:latin typeface="Times New Roman"/>
                          <a:cs typeface="Times New Roman"/>
                        </a:rPr>
                        <a:t>Train</a:t>
                      </a:r>
                      <a:endParaRPr sz="1500" dirty="0">
                        <a:latin typeface="Times New Roman"/>
                        <a:cs typeface="Times New Roman"/>
                      </a:endParaRPr>
                    </a:p>
                  </a:txBody>
                  <a:tcPr marL="0" marR="0" marT="104139"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4135">
                        <a:lnSpc>
                          <a:spcPct val="100000"/>
                        </a:lnSpc>
                        <a:spcBef>
                          <a:spcPts val="819"/>
                        </a:spcBef>
                      </a:pPr>
                      <a:r>
                        <a:rPr sz="1500" spc="5" dirty="0">
                          <a:latin typeface="Times New Roman"/>
                          <a:cs typeface="Times New Roman"/>
                        </a:rPr>
                        <a:t>Train</a:t>
                      </a:r>
                      <a:endParaRPr sz="1500" dirty="0">
                        <a:latin typeface="Times New Roman"/>
                        <a:cs typeface="Times New Roman"/>
                      </a:endParaRPr>
                    </a:p>
                  </a:txBody>
                  <a:tcPr marL="0" marR="0" marT="104139"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4135">
                        <a:lnSpc>
                          <a:spcPct val="100000"/>
                        </a:lnSpc>
                        <a:spcBef>
                          <a:spcPts val="819"/>
                        </a:spcBef>
                      </a:pPr>
                      <a:r>
                        <a:rPr sz="1500" spc="5" dirty="0">
                          <a:latin typeface="Times New Roman"/>
                          <a:cs typeface="Times New Roman"/>
                        </a:rPr>
                        <a:t>Train</a:t>
                      </a:r>
                      <a:endParaRPr sz="1500" dirty="0">
                        <a:latin typeface="Times New Roman"/>
                        <a:cs typeface="Times New Roman"/>
                      </a:endParaRPr>
                    </a:p>
                  </a:txBody>
                  <a:tcPr marL="0" marR="0" marT="104139"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bl>
          </a:graphicData>
        </a:graphic>
      </p:graphicFrame>
      <p:sp>
        <p:nvSpPr>
          <p:cNvPr id="10" name="object 4">
            <a:extLst>
              <a:ext uri="{FF2B5EF4-FFF2-40B4-BE49-F238E27FC236}">
                <a16:creationId xmlns:a16="http://schemas.microsoft.com/office/drawing/2014/main" id="{CED4A0AE-2C23-4AF3-A3A6-601BD7545609}"/>
              </a:ext>
            </a:extLst>
          </p:cNvPr>
          <p:cNvSpPr txBox="1"/>
          <p:nvPr/>
        </p:nvSpPr>
        <p:spPr>
          <a:xfrm>
            <a:off x="4809545" y="4077222"/>
            <a:ext cx="5544130" cy="516808"/>
          </a:xfrm>
          <a:prstGeom prst="rect">
            <a:avLst/>
          </a:prstGeom>
        </p:spPr>
        <p:txBody>
          <a:bodyPr vert="horz" wrap="square" lIns="0" tIns="11430" rIns="0" bIns="0" rtlCol="0">
            <a:spAutoFit/>
          </a:bodyPr>
          <a:lstStyle/>
          <a:p>
            <a:pPr marL="12700">
              <a:lnSpc>
                <a:spcPct val="100000"/>
              </a:lnSpc>
              <a:spcBef>
                <a:spcPts val="90"/>
              </a:spcBef>
            </a:pPr>
            <a:r>
              <a:rPr sz="1600" spc="15" dirty="0">
                <a:latin typeface="Times New Roman"/>
                <a:cs typeface="Times New Roman"/>
              </a:rPr>
              <a:t>Divide </a:t>
            </a:r>
            <a:r>
              <a:rPr sz="1600" spc="70" dirty="0">
                <a:latin typeface="Times New Roman"/>
                <a:cs typeface="Times New Roman"/>
              </a:rPr>
              <a:t>data </a:t>
            </a:r>
            <a:r>
              <a:rPr sz="1600" spc="30" dirty="0">
                <a:latin typeface="Times New Roman"/>
                <a:cs typeface="Times New Roman"/>
              </a:rPr>
              <a:t>into </a:t>
            </a:r>
            <a:r>
              <a:rPr sz="1600" b="0" i="1" spc="130" dirty="0">
                <a:latin typeface="Bookman Old Style"/>
                <a:cs typeface="Bookman Old Style"/>
              </a:rPr>
              <a:t>K </a:t>
            </a:r>
            <a:r>
              <a:rPr sz="1600" spc="25" dirty="0">
                <a:latin typeface="Times New Roman"/>
                <a:cs typeface="Times New Roman"/>
              </a:rPr>
              <a:t>roughly </a:t>
            </a:r>
            <a:r>
              <a:rPr sz="1600" spc="15" dirty="0">
                <a:latin typeface="Times New Roman"/>
                <a:cs typeface="Times New Roman"/>
              </a:rPr>
              <a:t>equal-sized </a:t>
            </a:r>
            <a:r>
              <a:rPr sz="1600" spc="55" dirty="0">
                <a:latin typeface="Times New Roman"/>
                <a:cs typeface="Times New Roman"/>
              </a:rPr>
              <a:t>parts </a:t>
            </a:r>
            <a:r>
              <a:rPr sz="1600" spc="90" dirty="0">
                <a:latin typeface="Times New Roman"/>
                <a:cs typeface="Times New Roman"/>
              </a:rPr>
              <a:t>(</a:t>
            </a:r>
            <a:r>
              <a:rPr sz="1600" b="0" i="1" spc="90" dirty="0">
                <a:latin typeface="Bookman Old Style"/>
                <a:cs typeface="Bookman Old Style"/>
              </a:rPr>
              <a:t>K </a:t>
            </a:r>
            <a:r>
              <a:rPr sz="1600" spc="225" dirty="0">
                <a:latin typeface="Times New Roman"/>
                <a:cs typeface="Times New Roman"/>
              </a:rPr>
              <a:t>= </a:t>
            </a:r>
            <a:r>
              <a:rPr sz="1600" spc="-5" dirty="0">
                <a:latin typeface="Times New Roman"/>
                <a:cs typeface="Times New Roman"/>
              </a:rPr>
              <a:t>5</a:t>
            </a:r>
            <a:r>
              <a:rPr sz="1600" spc="130" dirty="0">
                <a:latin typeface="Times New Roman"/>
                <a:cs typeface="Times New Roman"/>
              </a:rPr>
              <a:t> </a:t>
            </a:r>
            <a:r>
              <a:rPr sz="1600" spc="30" dirty="0">
                <a:latin typeface="Times New Roman"/>
                <a:cs typeface="Times New Roman"/>
              </a:rPr>
              <a:t>here)</a:t>
            </a:r>
            <a:endParaRPr lang="en-US" sz="1600" dirty="0">
              <a:latin typeface="Times New Roman"/>
              <a:cs typeface="Times New Roman"/>
            </a:endParaRPr>
          </a:p>
          <a:p>
            <a:pPr marL="12700">
              <a:lnSpc>
                <a:spcPct val="100000"/>
              </a:lnSpc>
              <a:spcBef>
                <a:spcPts val="90"/>
              </a:spcBef>
            </a:pPr>
            <a:r>
              <a:rPr lang="en-US" sz="1600" spc="5" dirty="0">
                <a:solidFill>
                  <a:srgbClr val="FF0000"/>
                </a:solidFill>
                <a:latin typeface="Times New Roman"/>
                <a:cs typeface="Times New Roman"/>
              </a:rPr>
              <a:t>        </a:t>
            </a:r>
            <a:r>
              <a:rPr lang="en-US" sz="1600" spc="5" dirty="0">
                <a:latin typeface="Times New Roman"/>
                <a:cs typeface="Times New Roman"/>
              </a:rPr>
              <a:t>1</a:t>
            </a:r>
            <a:r>
              <a:rPr lang="en-US" sz="1600" spc="5" dirty="0">
                <a:solidFill>
                  <a:srgbClr val="FF0000"/>
                </a:solidFill>
                <a:latin typeface="Times New Roman"/>
                <a:cs typeface="Times New Roman"/>
              </a:rPr>
              <a:t>	                  </a:t>
            </a:r>
            <a:r>
              <a:rPr sz="1600" spc="5" dirty="0">
                <a:latin typeface="Times New Roman"/>
                <a:cs typeface="Times New Roman"/>
              </a:rPr>
              <a:t>2	</a:t>
            </a:r>
            <a:r>
              <a:rPr lang="en-US" sz="1600" spc="5" dirty="0">
                <a:latin typeface="Times New Roman"/>
                <a:cs typeface="Times New Roman"/>
              </a:rPr>
              <a:t>     3                 </a:t>
            </a:r>
            <a:r>
              <a:rPr sz="1600" spc="5" dirty="0">
                <a:latin typeface="Times New Roman"/>
                <a:cs typeface="Times New Roman"/>
              </a:rPr>
              <a:t>4</a:t>
            </a:r>
            <a:r>
              <a:rPr lang="en-US" sz="1600" spc="5" dirty="0">
                <a:latin typeface="Times New Roman"/>
                <a:cs typeface="Times New Roman"/>
              </a:rPr>
              <a:t>                  </a:t>
            </a:r>
            <a:r>
              <a:rPr sz="1600" spc="5" dirty="0">
                <a:latin typeface="Times New Roman"/>
                <a:cs typeface="Times New Roman"/>
              </a:rPr>
              <a:t>5</a:t>
            </a:r>
            <a:endParaRPr sz="1600" dirty="0">
              <a:latin typeface="Times New Roman"/>
              <a:cs typeface="Times New Roman"/>
            </a:endParaRPr>
          </a:p>
        </p:txBody>
      </p:sp>
      <p:graphicFrame>
        <p:nvGraphicFramePr>
          <p:cNvPr id="11" name="object 3">
            <a:extLst>
              <a:ext uri="{FF2B5EF4-FFF2-40B4-BE49-F238E27FC236}">
                <a16:creationId xmlns:a16="http://schemas.microsoft.com/office/drawing/2014/main" id="{2567DD19-827B-4FFC-9F3F-03F3F236C1A7}"/>
              </a:ext>
            </a:extLst>
          </p:cNvPr>
          <p:cNvGraphicFramePr>
            <a:graphicFrameLocks noGrp="1"/>
          </p:cNvGraphicFramePr>
          <p:nvPr>
            <p:extLst>
              <p:ext uri="{D42A27DB-BD31-4B8C-83A1-F6EECF244321}">
                <p14:modId xmlns:p14="http://schemas.microsoft.com/office/powerpoint/2010/main" val="47525056"/>
              </p:ext>
            </p:extLst>
          </p:nvPr>
        </p:nvGraphicFramePr>
        <p:xfrm>
          <a:off x="4550263" y="5111555"/>
          <a:ext cx="5812937" cy="1563331"/>
        </p:xfrm>
        <a:graphic>
          <a:graphicData uri="http://schemas.openxmlformats.org/drawingml/2006/table">
            <a:tbl>
              <a:tblPr firstRow="1" bandRow="1">
                <a:tableStyleId>{2D5ABB26-0587-4C30-8999-92F81FD0307C}</a:tableStyleId>
              </a:tblPr>
              <a:tblGrid>
                <a:gridCol w="1411518">
                  <a:extLst>
                    <a:ext uri="{9D8B030D-6E8A-4147-A177-3AD203B41FA5}">
                      <a16:colId xmlns:a16="http://schemas.microsoft.com/office/drawing/2014/main" val="20000"/>
                    </a:ext>
                  </a:extLst>
                </a:gridCol>
                <a:gridCol w="1373998">
                  <a:extLst>
                    <a:ext uri="{9D8B030D-6E8A-4147-A177-3AD203B41FA5}">
                      <a16:colId xmlns:a16="http://schemas.microsoft.com/office/drawing/2014/main" val="20001"/>
                    </a:ext>
                  </a:extLst>
                </a:gridCol>
                <a:gridCol w="968823">
                  <a:extLst>
                    <a:ext uri="{9D8B030D-6E8A-4147-A177-3AD203B41FA5}">
                      <a16:colId xmlns:a16="http://schemas.microsoft.com/office/drawing/2014/main" val="20002"/>
                    </a:ext>
                  </a:extLst>
                </a:gridCol>
                <a:gridCol w="968821">
                  <a:extLst>
                    <a:ext uri="{9D8B030D-6E8A-4147-A177-3AD203B41FA5}">
                      <a16:colId xmlns:a16="http://schemas.microsoft.com/office/drawing/2014/main" val="20003"/>
                    </a:ext>
                  </a:extLst>
                </a:gridCol>
                <a:gridCol w="1089777">
                  <a:extLst>
                    <a:ext uri="{9D8B030D-6E8A-4147-A177-3AD203B41FA5}">
                      <a16:colId xmlns:a16="http://schemas.microsoft.com/office/drawing/2014/main" val="20004"/>
                    </a:ext>
                  </a:extLst>
                </a:gridCol>
              </a:tblGrid>
              <a:tr h="1563331">
                <a:tc>
                  <a:txBody>
                    <a:bodyPr/>
                    <a:lstStyle/>
                    <a:p>
                      <a:pPr marL="192405">
                        <a:lnSpc>
                          <a:spcPct val="100000"/>
                        </a:lnSpc>
                        <a:spcBef>
                          <a:spcPts val="819"/>
                        </a:spcBef>
                      </a:pPr>
                      <a:r>
                        <a:rPr lang="en-US" sz="1500" spc="5" dirty="0">
                          <a:solidFill>
                            <a:schemeClr val="tx1"/>
                          </a:solidFill>
                          <a:latin typeface="Times New Roman"/>
                          <a:cs typeface="Times New Roman"/>
                        </a:rPr>
                        <a:t>Train</a:t>
                      </a:r>
                      <a:endParaRPr sz="1500" dirty="0">
                        <a:solidFill>
                          <a:schemeClr val="tx1"/>
                        </a:solidFill>
                        <a:latin typeface="Times New Roman"/>
                        <a:cs typeface="Times New Roman"/>
                      </a:endParaRPr>
                    </a:p>
                  </a:txBody>
                  <a:tcPr marL="0" marR="0" marT="104139"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28270" marR="0" lvl="0" indent="0" defTabSz="914400" eaLnBrk="1" fontAlgn="auto" latinLnBrk="0" hangingPunct="1">
                        <a:lnSpc>
                          <a:spcPct val="100000"/>
                        </a:lnSpc>
                        <a:spcBef>
                          <a:spcPts val="819"/>
                        </a:spcBef>
                        <a:spcAft>
                          <a:spcPts val="0"/>
                        </a:spcAft>
                        <a:buClrTx/>
                        <a:buSzTx/>
                        <a:buFontTx/>
                        <a:buNone/>
                        <a:tabLst/>
                        <a:defRPr/>
                      </a:pPr>
                      <a:r>
                        <a:rPr lang="en-US" sz="1500" spc="5" dirty="0">
                          <a:solidFill>
                            <a:srgbClr val="FF0000"/>
                          </a:solidFill>
                          <a:latin typeface="Times New Roman"/>
                          <a:cs typeface="Times New Roman"/>
                        </a:rPr>
                        <a:t>Validation</a:t>
                      </a:r>
                      <a:endParaRPr lang="en-US" sz="1500" dirty="0">
                        <a:latin typeface="Times New Roman"/>
                        <a:cs typeface="Times New Roman"/>
                      </a:endParaRPr>
                    </a:p>
                    <a:p>
                      <a:pPr marL="128270">
                        <a:lnSpc>
                          <a:spcPct val="100000"/>
                        </a:lnSpc>
                        <a:spcBef>
                          <a:spcPts val="819"/>
                        </a:spcBef>
                      </a:pPr>
                      <a:endParaRPr sz="1500" dirty="0">
                        <a:latin typeface="Times New Roman"/>
                        <a:cs typeface="Times New Roman"/>
                      </a:endParaRPr>
                    </a:p>
                  </a:txBody>
                  <a:tcPr marL="0" marR="0" marT="104139"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2230">
                        <a:lnSpc>
                          <a:spcPct val="100000"/>
                        </a:lnSpc>
                        <a:spcBef>
                          <a:spcPts val="819"/>
                        </a:spcBef>
                      </a:pPr>
                      <a:r>
                        <a:rPr sz="1500" spc="5" dirty="0">
                          <a:latin typeface="Times New Roman"/>
                          <a:cs typeface="Times New Roman"/>
                        </a:rPr>
                        <a:t>Train</a:t>
                      </a:r>
                      <a:endParaRPr sz="1500" dirty="0">
                        <a:latin typeface="Times New Roman"/>
                        <a:cs typeface="Times New Roman"/>
                      </a:endParaRPr>
                    </a:p>
                  </a:txBody>
                  <a:tcPr marL="0" marR="0" marT="104139"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4135">
                        <a:lnSpc>
                          <a:spcPct val="100000"/>
                        </a:lnSpc>
                        <a:spcBef>
                          <a:spcPts val="819"/>
                        </a:spcBef>
                      </a:pPr>
                      <a:r>
                        <a:rPr sz="1500" spc="5" dirty="0">
                          <a:latin typeface="Times New Roman"/>
                          <a:cs typeface="Times New Roman"/>
                        </a:rPr>
                        <a:t>Train</a:t>
                      </a:r>
                      <a:endParaRPr sz="1500" dirty="0">
                        <a:latin typeface="Times New Roman"/>
                        <a:cs typeface="Times New Roman"/>
                      </a:endParaRPr>
                    </a:p>
                  </a:txBody>
                  <a:tcPr marL="0" marR="0" marT="104139"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4135">
                        <a:lnSpc>
                          <a:spcPct val="100000"/>
                        </a:lnSpc>
                        <a:spcBef>
                          <a:spcPts val="819"/>
                        </a:spcBef>
                      </a:pPr>
                      <a:r>
                        <a:rPr sz="1500" spc="5" dirty="0">
                          <a:latin typeface="Times New Roman"/>
                          <a:cs typeface="Times New Roman"/>
                        </a:rPr>
                        <a:t>Train</a:t>
                      </a:r>
                      <a:endParaRPr sz="1500" dirty="0">
                        <a:latin typeface="Times New Roman"/>
                        <a:cs typeface="Times New Roman"/>
                      </a:endParaRPr>
                    </a:p>
                  </a:txBody>
                  <a:tcPr marL="0" marR="0" marT="104139"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bl>
          </a:graphicData>
        </a:graphic>
      </p:graphicFrame>
      <p:sp>
        <p:nvSpPr>
          <p:cNvPr id="12" name="TextBox 11">
            <a:extLst>
              <a:ext uri="{FF2B5EF4-FFF2-40B4-BE49-F238E27FC236}">
                <a16:creationId xmlns:a16="http://schemas.microsoft.com/office/drawing/2014/main" id="{5A714069-D56E-499D-9DD0-E3F806CB037A}"/>
              </a:ext>
            </a:extLst>
          </p:cNvPr>
          <p:cNvSpPr txBox="1"/>
          <p:nvPr/>
        </p:nvSpPr>
        <p:spPr>
          <a:xfrm>
            <a:off x="7266231" y="6397887"/>
            <a:ext cx="381000" cy="553998"/>
          </a:xfrm>
          <a:prstGeom prst="rect">
            <a:avLst/>
          </a:prstGeom>
          <a:noFill/>
        </p:spPr>
        <p:txBody>
          <a:bodyPr wrap="square" rtlCol="0">
            <a:spAutoFit/>
          </a:bodyPr>
          <a:lstStyle/>
          <a:p>
            <a:r>
              <a:rPr lang="en-US" sz="3000" dirty="0"/>
              <a:t>…</a:t>
            </a:r>
          </a:p>
        </p:txBody>
      </p:sp>
    </p:spTree>
    <p:extLst>
      <p:ext uri="{BB962C8B-B14F-4D97-AF65-F5344CB8AC3E}">
        <p14:creationId xmlns:p14="http://schemas.microsoft.com/office/powerpoint/2010/main" val="7178056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300B40-54EA-4217-A6EA-5CA14637554D}"/>
              </a:ext>
            </a:extLst>
          </p:cNvPr>
          <p:cNvSpPr>
            <a:spLocks noGrp="1"/>
          </p:cNvSpPr>
          <p:nvPr>
            <p:ph type="sldNum" sz="quarter" idx="12"/>
          </p:nvPr>
        </p:nvSpPr>
        <p:spPr/>
        <p:txBody>
          <a:bodyPr/>
          <a:lstStyle/>
          <a:p>
            <a:fld id="{B071A5F3-A4FF-4CEE-8215-C08835B585C1}" type="slidenum">
              <a:rPr lang="en-US" smtClean="0">
                <a:solidFill>
                  <a:srgbClr val="A2A5A2">
                    <a:lumMod val="50000"/>
                  </a:srgbClr>
                </a:solidFill>
              </a:rPr>
              <a:pPr/>
              <a:t>15</a:t>
            </a:fld>
            <a:endParaRPr lang="en-US" dirty="0">
              <a:solidFill>
                <a:srgbClr val="A2A5A2">
                  <a:lumMod val="50000"/>
                </a:srgbClr>
              </a:solidFill>
            </a:endParaRPr>
          </a:p>
        </p:txBody>
      </p:sp>
      <p:pic>
        <p:nvPicPr>
          <p:cNvPr id="4" name="Picture 3">
            <a:extLst>
              <a:ext uri="{FF2B5EF4-FFF2-40B4-BE49-F238E27FC236}">
                <a16:creationId xmlns:a16="http://schemas.microsoft.com/office/drawing/2014/main" id="{32A939F2-BE61-409D-95D7-DD6AF995F3F9}"/>
              </a:ext>
            </a:extLst>
          </p:cNvPr>
          <p:cNvPicPr>
            <a:picLocks noChangeAspect="1"/>
          </p:cNvPicPr>
          <p:nvPr/>
        </p:nvPicPr>
        <p:blipFill>
          <a:blip r:embed="rId2"/>
          <a:stretch>
            <a:fillRect/>
          </a:stretch>
        </p:blipFill>
        <p:spPr>
          <a:xfrm>
            <a:off x="2112169" y="33071"/>
            <a:ext cx="7967662" cy="6429503"/>
          </a:xfrm>
          <a:prstGeom prst="rect">
            <a:avLst/>
          </a:prstGeom>
        </p:spPr>
      </p:pic>
      <p:sp>
        <p:nvSpPr>
          <p:cNvPr id="5" name="TextBox 4">
            <a:extLst>
              <a:ext uri="{FF2B5EF4-FFF2-40B4-BE49-F238E27FC236}">
                <a16:creationId xmlns:a16="http://schemas.microsoft.com/office/drawing/2014/main" id="{53D153AE-E377-46BA-B0FA-CD82BDBC2523}"/>
              </a:ext>
            </a:extLst>
          </p:cNvPr>
          <p:cNvSpPr txBox="1"/>
          <p:nvPr/>
        </p:nvSpPr>
        <p:spPr>
          <a:xfrm>
            <a:off x="294490" y="1447800"/>
            <a:ext cx="1686710" cy="1115690"/>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lang="en-US" sz="1400" dirty="0">
                <a:solidFill>
                  <a:sysClr val="windowText" lastClr="000000"/>
                </a:solidFill>
              </a:rPr>
              <a:t>p</a:t>
            </a:r>
            <a:r>
              <a:rPr kumimoji="0" lang="en-US" sz="1400" b="0" i="0" u="none" strike="noStrike" kern="1200" cap="none" spc="0" normalizeH="0" baseline="0" noProof="0" dirty="0">
                <a:ln>
                  <a:noFill/>
                </a:ln>
                <a:solidFill>
                  <a:sysClr val="windowText" lastClr="000000"/>
                </a:solidFill>
                <a:effectLst/>
                <a:uLnTx/>
                <a:uFillTx/>
                <a:latin typeface="+mn-lt"/>
              </a:rPr>
              <a:t>-value = the probability that our assumption is true given the data we observed</a:t>
            </a:r>
          </a:p>
        </p:txBody>
      </p:sp>
    </p:spTree>
    <p:extLst>
      <p:ext uri="{BB962C8B-B14F-4D97-AF65-F5344CB8AC3E}">
        <p14:creationId xmlns:p14="http://schemas.microsoft.com/office/powerpoint/2010/main" val="1755948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5AF7B-3DB3-4C39-B889-872EBC38C0E8}"/>
              </a:ext>
            </a:extLst>
          </p:cNvPr>
          <p:cNvSpPr>
            <a:spLocks noGrp="1"/>
          </p:cNvSpPr>
          <p:nvPr>
            <p:ph type="title"/>
          </p:nvPr>
        </p:nvSpPr>
        <p:spPr/>
        <p:txBody>
          <a:bodyPr/>
          <a:lstStyle/>
          <a:p>
            <a:r>
              <a:rPr lang="en-US" dirty="0"/>
              <a:t>Interactions</a:t>
            </a:r>
          </a:p>
        </p:txBody>
      </p:sp>
      <p:sp>
        <p:nvSpPr>
          <p:cNvPr id="3" name="Text Placeholder 2">
            <a:extLst>
              <a:ext uri="{FF2B5EF4-FFF2-40B4-BE49-F238E27FC236}">
                <a16:creationId xmlns:a16="http://schemas.microsoft.com/office/drawing/2014/main" id="{12BEED0E-8291-4554-A4EC-245CF032176A}"/>
              </a:ext>
            </a:extLst>
          </p:cNvPr>
          <p:cNvSpPr>
            <a:spLocks noGrp="1"/>
          </p:cNvSpPr>
          <p:nvPr>
            <p:ph type="body" idx="10"/>
          </p:nvPr>
        </p:nvSpPr>
        <p:spPr/>
        <p:txBody>
          <a:bodyPr/>
          <a:lstStyle/>
          <a:p>
            <a:endParaRPr lang="en-US" dirty="0"/>
          </a:p>
        </p:txBody>
      </p:sp>
      <p:sp>
        <p:nvSpPr>
          <p:cNvPr id="4" name="Slide Number Placeholder 3">
            <a:extLst>
              <a:ext uri="{FF2B5EF4-FFF2-40B4-BE49-F238E27FC236}">
                <a16:creationId xmlns:a16="http://schemas.microsoft.com/office/drawing/2014/main" id="{073C8433-6678-4C20-9F24-888769136329}"/>
              </a:ext>
            </a:extLst>
          </p:cNvPr>
          <p:cNvSpPr>
            <a:spLocks noGrp="1"/>
          </p:cNvSpPr>
          <p:nvPr>
            <p:ph type="sldNum" sz="quarter" idx="4"/>
          </p:nvPr>
        </p:nvSpPr>
        <p:spPr/>
        <p:txBody>
          <a:bodyPr/>
          <a:lstStyle/>
          <a:p>
            <a:fld id="{B071A5F3-A4FF-4CEE-8215-C08835B585C1}" type="slidenum">
              <a:rPr lang="en-US" smtClean="0">
                <a:solidFill>
                  <a:srgbClr val="A2A5A2">
                    <a:lumMod val="50000"/>
                  </a:srgbClr>
                </a:solidFill>
              </a:rPr>
              <a:pPr/>
              <a:t>16</a:t>
            </a:fld>
            <a:endParaRPr lang="en-US" dirty="0">
              <a:solidFill>
                <a:srgbClr val="A2A5A2">
                  <a:lumMod val="50000"/>
                </a:srgbClr>
              </a:solidFill>
            </a:endParaRPr>
          </a:p>
        </p:txBody>
      </p:sp>
      <p:pic>
        <p:nvPicPr>
          <p:cNvPr id="6" name="Picture 5">
            <a:extLst>
              <a:ext uri="{FF2B5EF4-FFF2-40B4-BE49-F238E27FC236}">
                <a16:creationId xmlns:a16="http://schemas.microsoft.com/office/drawing/2014/main" id="{7B50B004-B644-442B-B611-0BAB12B1860E}"/>
              </a:ext>
            </a:extLst>
          </p:cNvPr>
          <p:cNvPicPr>
            <a:picLocks noChangeAspect="1"/>
          </p:cNvPicPr>
          <p:nvPr/>
        </p:nvPicPr>
        <p:blipFill>
          <a:blip r:embed="rId2"/>
          <a:stretch>
            <a:fillRect/>
          </a:stretch>
        </p:blipFill>
        <p:spPr>
          <a:xfrm>
            <a:off x="1438113" y="1676400"/>
            <a:ext cx="9311472" cy="4219853"/>
          </a:xfrm>
          <a:prstGeom prst="rect">
            <a:avLst/>
          </a:prstGeom>
        </p:spPr>
      </p:pic>
    </p:spTree>
    <p:extLst>
      <p:ext uri="{BB962C8B-B14F-4D97-AF65-F5344CB8AC3E}">
        <p14:creationId xmlns:p14="http://schemas.microsoft.com/office/powerpoint/2010/main" val="1811811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FD8D1-50E8-48EB-AEB1-3FB0EB9764EA}"/>
              </a:ext>
            </a:extLst>
          </p:cNvPr>
          <p:cNvSpPr>
            <a:spLocks noGrp="1"/>
          </p:cNvSpPr>
          <p:nvPr>
            <p:ph type="title"/>
          </p:nvPr>
        </p:nvSpPr>
        <p:spPr/>
        <p:txBody>
          <a:bodyPr/>
          <a:lstStyle/>
          <a:p>
            <a:r>
              <a:rPr lang="en-US" dirty="0"/>
              <a:t>Choosing Input Variables</a:t>
            </a:r>
          </a:p>
        </p:txBody>
      </p:sp>
      <p:sp>
        <p:nvSpPr>
          <p:cNvPr id="3" name="Content Placeholder 2">
            <a:extLst>
              <a:ext uri="{FF2B5EF4-FFF2-40B4-BE49-F238E27FC236}">
                <a16:creationId xmlns:a16="http://schemas.microsoft.com/office/drawing/2014/main" id="{34272285-88CD-47D6-AFDF-6B6F6B3846AA}"/>
              </a:ext>
            </a:extLst>
          </p:cNvPr>
          <p:cNvSpPr>
            <a:spLocks noGrp="1"/>
          </p:cNvSpPr>
          <p:nvPr>
            <p:ph sz="quarter" idx="14"/>
          </p:nvPr>
        </p:nvSpPr>
        <p:spPr/>
        <p:txBody>
          <a:bodyPr/>
          <a:lstStyle/>
          <a:p>
            <a:r>
              <a:rPr lang="en-US" dirty="0"/>
              <a:t>Chapters 10 &amp; 11</a:t>
            </a:r>
          </a:p>
          <a:p>
            <a:r>
              <a:rPr lang="en-US" dirty="0"/>
              <a:t>“Using this training set, we estimated that the filtered predictor set of 7 imaging predictors was our best bet.”</a:t>
            </a:r>
          </a:p>
          <a:p>
            <a:r>
              <a:rPr lang="en-US" dirty="0"/>
              <a:t>“How well did this predictor set do on the test set? The test set area under the ROC curve was estimated to be 0.69. This is less than the resampled estimate of 0.72 but is greater than the estimated 90% lower bound on this number (0.674).”</a:t>
            </a:r>
          </a:p>
          <a:p>
            <a:pPr marL="0" indent="0">
              <a:buNone/>
            </a:pPr>
            <a:r>
              <a:rPr lang="en-US"/>
              <a:t>Is it a good idea to </a:t>
            </a:r>
            <a:r>
              <a:rPr lang="en-US" dirty="0"/>
              <a:t>back and build more models and retest? Why?</a:t>
            </a:r>
          </a:p>
        </p:txBody>
      </p:sp>
      <p:sp>
        <p:nvSpPr>
          <p:cNvPr id="4" name="Text Placeholder 3">
            <a:extLst>
              <a:ext uri="{FF2B5EF4-FFF2-40B4-BE49-F238E27FC236}">
                <a16:creationId xmlns:a16="http://schemas.microsoft.com/office/drawing/2014/main" id="{BEA14114-CA25-4411-8B65-CB362365457D}"/>
              </a:ext>
            </a:extLst>
          </p:cNvPr>
          <p:cNvSpPr>
            <a:spLocks noGrp="1"/>
          </p:cNvSpPr>
          <p:nvPr>
            <p:ph type="body" idx="10"/>
          </p:nvPr>
        </p:nvSpPr>
        <p:spPr/>
        <p:txBody>
          <a:bodyPr/>
          <a:lstStyle/>
          <a:p>
            <a:endParaRPr lang="en-US" dirty="0"/>
          </a:p>
        </p:txBody>
      </p:sp>
      <p:sp>
        <p:nvSpPr>
          <p:cNvPr id="5" name="Slide Number Placeholder 4">
            <a:extLst>
              <a:ext uri="{FF2B5EF4-FFF2-40B4-BE49-F238E27FC236}">
                <a16:creationId xmlns:a16="http://schemas.microsoft.com/office/drawing/2014/main" id="{E1970B59-8710-41A3-A0D0-983AD56E7F03}"/>
              </a:ext>
            </a:extLst>
          </p:cNvPr>
          <p:cNvSpPr>
            <a:spLocks noGrp="1"/>
          </p:cNvSpPr>
          <p:nvPr>
            <p:ph type="sldNum" sz="quarter" idx="4294967295"/>
          </p:nvPr>
        </p:nvSpPr>
        <p:spPr>
          <a:xfrm>
            <a:off x="0" y="6462713"/>
            <a:ext cx="447675" cy="260350"/>
          </a:xfrm>
        </p:spPr>
        <p:txBody>
          <a:bodyPr/>
          <a:lstStyle/>
          <a:p>
            <a:fld id="{B071A5F3-A4FF-4CEE-8215-C08835B585C1}" type="slidenum">
              <a:rPr lang="en-US" smtClean="0">
                <a:solidFill>
                  <a:srgbClr val="A2A5A2">
                    <a:lumMod val="50000"/>
                  </a:srgbClr>
                </a:solidFill>
              </a:rPr>
              <a:pPr/>
              <a:t>17</a:t>
            </a:fld>
            <a:endParaRPr lang="en-US" dirty="0">
              <a:solidFill>
                <a:srgbClr val="A2A5A2">
                  <a:lumMod val="50000"/>
                </a:srgbClr>
              </a:solidFill>
            </a:endParaRPr>
          </a:p>
        </p:txBody>
      </p:sp>
    </p:spTree>
    <p:extLst>
      <p:ext uri="{BB962C8B-B14F-4D97-AF65-F5344CB8AC3E}">
        <p14:creationId xmlns:p14="http://schemas.microsoft.com/office/powerpoint/2010/main" val="1319936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D26500-C2AE-44C5-BE8E-E2393806DC10}"/>
              </a:ext>
            </a:extLst>
          </p:cNvPr>
          <p:cNvSpPr>
            <a:spLocks noGrp="1"/>
          </p:cNvSpPr>
          <p:nvPr>
            <p:ph type="sldNum" sz="quarter" idx="12"/>
          </p:nvPr>
        </p:nvSpPr>
        <p:spPr/>
        <p:txBody>
          <a:bodyPr/>
          <a:lstStyle/>
          <a:p>
            <a:fld id="{B071A5F3-A4FF-4CEE-8215-C08835B585C1}" type="slidenum">
              <a:rPr lang="en-US" smtClean="0">
                <a:solidFill>
                  <a:srgbClr val="A2A5A2">
                    <a:lumMod val="50000"/>
                  </a:srgbClr>
                </a:solidFill>
              </a:rPr>
              <a:pPr/>
              <a:t>2</a:t>
            </a:fld>
            <a:endParaRPr lang="en-US" dirty="0">
              <a:solidFill>
                <a:srgbClr val="A2A5A2">
                  <a:lumMod val="50000"/>
                </a:srgbClr>
              </a:solidFill>
            </a:endParaRPr>
          </a:p>
        </p:txBody>
      </p:sp>
      <p:pic>
        <p:nvPicPr>
          <p:cNvPr id="4" name="Picture 3">
            <a:extLst>
              <a:ext uri="{FF2B5EF4-FFF2-40B4-BE49-F238E27FC236}">
                <a16:creationId xmlns:a16="http://schemas.microsoft.com/office/drawing/2014/main" id="{57D456AB-A7D9-463B-BFE3-2E7543D68FD4}"/>
              </a:ext>
            </a:extLst>
          </p:cNvPr>
          <p:cNvPicPr>
            <a:picLocks noChangeAspect="1"/>
          </p:cNvPicPr>
          <p:nvPr/>
        </p:nvPicPr>
        <p:blipFill>
          <a:blip r:embed="rId2"/>
          <a:stretch>
            <a:fillRect/>
          </a:stretch>
        </p:blipFill>
        <p:spPr>
          <a:xfrm>
            <a:off x="1109662" y="485775"/>
            <a:ext cx="9972675" cy="5886450"/>
          </a:xfrm>
          <a:prstGeom prst="rect">
            <a:avLst/>
          </a:prstGeom>
        </p:spPr>
      </p:pic>
      <p:sp>
        <p:nvSpPr>
          <p:cNvPr id="3" name="TextBox 2">
            <a:extLst>
              <a:ext uri="{FF2B5EF4-FFF2-40B4-BE49-F238E27FC236}">
                <a16:creationId xmlns:a16="http://schemas.microsoft.com/office/drawing/2014/main" id="{819EAA9D-A130-4220-9241-47FE6D9FB11F}"/>
              </a:ext>
            </a:extLst>
          </p:cNvPr>
          <p:cNvSpPr txBox="1"/>
          <p:nvPr/>
        </p:nvSpPr>
        <p:spPr>
          <a:xfrm>
            <a:off x="3048000" y="6356350"/>
            <a:ext cx="6096000" cy="369332"/>
          </a:xfrm>
          <a:prstGeom prst="rect">
            <a:avLst/>
          </a:prstGeom>
          <a:noFill/>
        </p:spPr>
        <p:txBody>
          <a:bodyPr wrap="square" rtlCol="0">
            <a:spAutoFit/>
          </a:bodyPr>
          <a:lstStyle/>
          <a:p>
            <a:r>
              <a:rPr lang="en-US" dirty="0"/>
              <a:t>Source: ISLR http://faculty.marshall.usc.edu/gareth-james/ISL/</a:t>
            </a:r>
          </a:p>
        </p:txBody>
      </p:sp>
    </p:spTree>
    <p:extLst>
      <p:ext uri="{BB962C8B-B14F-4D97-AF65-F5344CB8AC3E}">
        <p14:creationId xmlns:p14="http://schemas.microsoft.com/office/powerpoint/2010/main" val="720165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E2E2F-09C0-4335-93FB-399A0778ABBE}"/>
              </a:ext>
            </a:extLst>
          </p:cNvPr>
          <p:cNvSpPr>
            <a:spLocks noGrp="1"/>
          </p:cNvSpPr>
          <p:nvPr>
            <p:ph type="title"/>
          </p:nvPr>
        </p:nvSpPr>
        <p:spPr/>
        <p:txBody>
          <a:bodyPr/>
          <a:lstStyle/>
          <a:p>
            <a:r>
              <a:rPr lang="en-US" dirty="0"/>
              <a:t>Important concepts</a:t>
            </a:r>
          </a:p>
        </p:txBody>
      </p:sp>
      <p:sp>
        <p:nvSpPr>
          <p:cNvPr id="3" name="Content Placeholder 2">
            <a:extLst>
              <a:ext uri="{FF2B5EF4-FFF2-40B4-BE49-F238E27FC236}">
                <a16:creationId xmlns:a16="http://schemas.microsoft.com/office/drawing/2014/main" id="{87556802-5186-47AC-885A-24375F808A34}"/>
              </a:ext>
            </a:extLst>
          </p:cNvPr>
          <p:cNvSpPr>
            <a:spLocks noGrp="1"/>
          </p:cNvSpPr>
          <p:nvPr>
            <p:ph sz="quarter" idx="14"/>
          </p:nvPr>
        </p:nvSpPr>
        <p:spPr/>
        <p:txBody>
          <a:bodyPr/>
          <a:lstStyle/>
          <a:p>
            <a:r>
              <a:rPr lang="en-US" b="1" dirty="0"/>
              <a:t>Variance: </a:t>
            </a:r>
            <a:r>
              <a:rPr lang="en-US" dirty="0"/>
              <a:t>How much would </a:t>
            </a:r>
            <a:r>
              <a:rPr lang="en-US" i="1" dirty="0"/>
              <a:t>f</a:t>
            </a:r>
            <a:r>
              <a:rPr lang="en-US" dirty="0"/>
              <a:t> would change if we estimated it with a different training dataset. (Associated with overfitting.)</a:t>
            </a:r>
            <a:endParaRPr lang="en-US" b="1" dirty="0"/>
          </a:p>
          <a:p>
            <a:r>
              <a:rPr lang="en-US" b="1" dirty="0"/>
              <a:t>Bias: </a:t>
            </a:r>
            <a:r>
              <a:rPr lang="en-US" dirty="0"/>
              <a:t>Error introduced by approximating a real-life problem (complicated) by a much simpler model. (Associated with underfitting)</a:t>
            </a:r>
            <a:endParaRPr lang="en-US" b="1" dirty="0"/>
          </a:p>
          <a:p>
            <a:endParaRPr lang="en-US" dirty="0"/>
          </a:p>
        </p:txBody>
      </p:sp>
      <p:sp>
        <p:nvSpPr>
          <p:cNvPr id="4" name="Text Placeholder 3">
            <a:extLst>
              <a:ext uri="{FF2B5EF4-FFF2-40B4-BE49-F238E27FC236}">
                <a16:creationId xmlns:a16="http://schemas.microsoft.com/office/drawing/2014/main" id="{0D02E661-30F0-48A6-844E-E15982411794}"/>
              </a:ext>
            </a:extLst>
          </p:cNvPr>
          <p:cNvSpPr>
            <a:spLocks noGrp="1"/>
          </p:cNvSpPr>
          <p:nvPr>
            <p:ph type="body" idx="10"/>
          </p:nvPr>
        </p:nvSpPr>
        <p:spPr/>
        <p:txBody>
          <a:bodyPr/>
          <a:lstStyle/>
          <a:p>
            <a:r>
              <a:rPr lang="en-US" dirty="0"/>
              <a:t>Model Bias and Variance</a:t>
            </a:r>
          </a:p>
        </p:txBody>
      </p:sp>
      <p:pic>
        <p:nvPicPr>
          <p:cNvPr id="12" name="Picture 11">
            <a:extLst>
              <a:ext uri="{FF2B5EF4-FFF2-40B4-BE49-F238E27FC236}">
                <a16:creationId xmlns:a16="http://schemas.microsoft.com/office/drawing/2014/main" id="{FE43B8FD-5D63-4D2B-BEB8-9ADB2EB8C6D2}"/>
              </a:ext>
            </a:extLst>
          </p:cNvPr>
          <p:cNvPicPr>
            <a:picLocks noChangeAspect="1"/>
          </p:cNvPicPr>
          <p:nvPr/>
        </p:nvPicPr>
        <p:blipFill>
          <a:blip r:embed="rId2"/>
          <a:stretch>
            <a:fillRect/>
          </a:stretch>
        </p:blipFill>
        <p:spPr>
          <a:xfrm>
            <a:off x="263031" y="3486384"/>
            <a:ext cx="4955691" cy="2799107"/>
          </a:xfrm>
          <a:prstGeom prst="rect">
            <a:avLst/>
          </a:prstGeom>
        </p:spPr>
      </p:pic>
      <p:pic>
        <p:nvPicPr>
          <p:cNvPr id="13" name="Picture 12">
            <a:extLst>
              <a:ext uri="{FF2B5EF4-FFF2-40B4-BE49-F238E27FC236}">
                <a16:creationId xmlns:a16="http://schemas.microsoft.com/office/drawing/2014/main" id="{36FA0A79-DFAF-456F-A602-18F0FF88A459}"/>
              </a:ext>
            </a:extLst>
          </p:cNvPr>
          <p:cNvPicPr>
            <a:picLocks noChangeAspect="1"/>
          </p:cNvPicPr>
          <p:nvPr/>
        </p:nvPicPr>
        <p:blipFill>
          <a:blip r:embed="rId3"/>
          <a:stretch>
            <a:fillRect/>
          </a:stretch>
        </p:blipFill>
        <p:spPr>
          <a:xfrm>
            <a:off x="6696147" y="3558397"/>
            <a:ext cx="4817786" cy="2655080"/>
          </a:xfrm>
          <a:prstGeom prst="rect">
            <a:avLst/>
          </a:prstGeom>
        </p:spPr>
      </p:pic>
      <p:sp>
        <p:nvSpPr>
          <p:cNvPr id="14" name="Content Placeholder 2">
            <a:extLst>
              <a:ext uri="{FF2B5EF4-FFF2-40B4-BE49-F238E27FC236}">
                <a16:creationId xmlns:a16="http://schemas.microsoft.com/office/drawing/2014/main" id="{509A0877-DEC6-4C92-A333-951B5667B236}"/>
              </a:ext>
            </a:extLst>
          </p:cNvPr>
          <p:cNvSpPr txBox="1">
            <a:spLocks/>
          </p:cNvSpPr>
          <p:nvPr/>
        </p:nvSpPr>
        <p:spPr>
          <a:xfrm>
            <a:off x="5158155" y="469752"/>
            <a:ext cx="7479323" cy="559903"/>
          </a:xfrm>
          <a:prstGeom prst="rect">
            <a:avLst/>
          </a:prstGeom>
        </p:spPr>
        <p:txBody>
          <a:bodyPr vert="horz" wrap="square" lIns="91521" tIns="45761" rIns="91521" bIns="45761" rtlCol="0">
            <a:noAutofit/>
          </a:bodyPr>
          <a:lstStyle>
            <a:lvl1pPr marL="235159" indent="-235159" algn="l" defTabSz="915216" rtl="0" eaLnBrk="1" latinLnBrk="0" hangingPunct="1">
              <a:lnSpc>
                <a:spcPct val="95000"/>
              </a:lnSpc>
              <a:spcBef>
                <a:spcPts val="1200"/>
              </a:spcBef>
              <a:spcAft>
                <a:spcPts val="400"/>
              </a:spcAft>
              <a:buClr>
                <a:schemeClr val="accent1"/>
              </a:buClr>
              <a:buFont typeface="Wingdings" panose="05000000000000000000" pitchFamily="2" charset="2"/>
              <a:buChar char="§"/>
              <a:defRPr sz="2200" kern="1200">
                <a:solidFill>
                  <a:schemeClr val="tx1"/>
                </a:solidFill>
                <a:latin typeface="+mn-lt"/>
                <a:ea typeface="+mn-ea"/>
                <a:cs typeface="+mn-cs"/>
              </a:defRPr>
            </a:lvl1pPr>
            <a:lvl2pPr marL="457608" indent="-228804" algn="l" defTabSz="915216" rtl="0" eaLnBrk="1" latinLnBrk="0" hangingPunct="1">
              <a:lnSpc>
                <a:spcPct val="90000"/>
              </a:lnSpc>
              <a:spcBef>
                <a:spcPts val="200"/>
              </a:spcBef>
              <a:spcAft>
                <a:spcPts val="400"/>
              </a:spcAft>
              <a:buClr>
                <a:schemeClr val="tx1">
                  <a:lumMod val="65000"/>
                  <a:lumOff val="35000"/>
                </a:schemeClr>
              </a:buClr>
              <a:buFont typeface="Wingdings" panose="05000000000000000000" pitchFamily="2" charset="2"/>
              <a:buChar char="§"/>
              <a:defRPr sz="1800" kern="1200">
                <a:solidFill>
                  <a:schemeClr val="tx1"/>
                </a:solidFill>
                <a:latin typeface="+mn-lt"/>
                <a:ea typeface="+mn-ea"/>
                <a:cs typeface="+mn-cs"/>
              </a:defRPr>
            </a:lvl2pPr>
            <a:lvl3pPr marL="686412" indent="-228804"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600" kern="1200">
                <a:solidFill>
                  <a:schemeClr val="tx1"/>
                </a:solidFill>
                <a:latin typeface="+mn-lt"/>
                <a:ea typeface="+mn-ea"/>
                <a:cs typeface="+mn-cs"/>
              </a:defRPr>
            </a:lvl3pPr>
            <a:lvl4pPr marL="915216" indent="-228804"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400" kern="1200">
                <a:solidFill>
                  <a:schemeClr val="tx1"/>
                </a:solidFill>
                <a:latin typeface="+mn-lt"/>
                <a:ea typeface="+mn-ea"/>
                <a:cs typeface="+mn-cs"/>
              </a:defRPr>
            </a:lvl4pPr>
            <a:lvl5pPr marL="1086818" marR="0" indent="-171603" algn="l" defTabSz="915216" rtl="0" eaLnBrk="1" fontAlgn="auto" latinLnBrk="0" hangingPunct="1">
              <a:lnSpc>
                <a:spcPct val="85000"/>
              </a:lnSpc>
              <a:spcBef>
                <a:spcPts val="200"/>
              </a:spcBef>
              <a:spcAft>
                <a:spcPts val="400"/>
              </a:spcAft>
              <a:buClr>
                <a:schemeClr val="tx1">
                  <a:lumMod val="65000"/>
                  <a:lumOff val="35000"/>
                </a:schemeClr>
              </a:buClr>
              <a:buSzTx/>
              <a:buFont typeface="Wingdings" panose="05000000000000000000" pitchFamily="2" charset="2"/>
              <a:buChar char="§"/>
              <a:tabLst/>
              <a:defRPr lang="en-US" sz="1200" kern="1200" dirty="0">
                <a:solidFill>
                  <a:schemeClr val="tx1"/>
                </a:solidFill>
                <a:latin typeface="+mn-lt"/>
                <a:ea typeface="+mn-ea"/>
                <a:cs typeface="+mn-cs"/>
              </a:defRPr>
            </a:lvl5pPr>
            <a:lvl6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800" dirty="0">
                <a:solidFill>
                  <a:schemeClr val="accent5"/>
                </a:solidFill>
              </a:rPr>
              <a:t>Which of the below models does a better job in this case?</a:t>
            </a:r>
          </a:p>
        </p:txBody>
      </p:sp>
    </p:spTree>
    <p:extLst>
      <p:ext uri="{BB962C8B-B14F-4D97-AF65-F5344CB8AC3E}">
        <p14:creationId xmlns:p14="http://schemas.microsoft.com/office/powerpoint/2010/main" val="13217325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DB8E6F-0031-48EF-9789-26EBDBBF044C}"/>
              </a:ext>
            </a:extLst>
          </p:cNvPr>
          <p:cNvSpPr>
            <a:spLocks noGrp="1"/>
          </p:cNvSpPr>
          <p:nvPr>
            <p:ph type="ctrTitle" idx="4294967295"/>
          </p:nvPr>
        </p:nvSpPr>
        <p:spPr>
          <a:xfrm>
            <a:off x="0" y="2586038"/>
            <a:ext cx="9047163" cy="1473200"/>
          </a:xfrm>
        </p:spPr>
        <p:txBody>
          <a:bodyPr/>
          <a:lstStyle/>
          <a:p>
            <a:r>
              <a:rPr lang="en-US" dirty="0"/>
              <a:t>Logistic Regression</a:t>
            </a:r>
          </a:p>
        </p:txBody>
      </p:sp>
      <p:sp>
        <p:nvSpPr>
          <p:cNvPr id="4" name="Slide Number Placeholder 3">
            <a:extLst>
              <a:ext uri="{FF2B5EF4-FFF2-40B4-BE49-F238E27FC236}">
                <a16:creationId xmlns:a16="http://schemas.microsoft.com/office/drawing/2014/main" id="{7AE47B95-5833-4834-B54D-172F59856640}"/>
              </a:ext>
            </a:extLst>
          </p:cNvPr>
          <p:cNvSpPr>
            <a:spLocks noGrp="1"/>
          </p:cNvSpPr>
          <p:nvPr>
            <p:ph type="sldNum" sz="quarter" idx="4294967295"/>
          </p:nvPr>
        </p:nvSpPr>
        <p:spPr>
          <a:xfrm>
            <a:off x="0" y="6462713"/>
            <a:ext cx="447675" cy="260350"/>
          </a:xfrm>
        </p:spPr>
        <p:txBody>
          <a:bodyPr/>
          <a:lstStyle/>
          <a:p>
            <a:fld id="{B071A5F3-A4FF-4CEE-8215-C08835B585C1}" type="slidenum">
              <a:rPr lang="en-US" smtClean="0">
                <a:solidFill>
                  <a:srgbClr val="A2A5A2">
                    <a:lumMod val="50000"/>
                  </a:srgbClr>
                </a:solidFill>
              </a:rPr>
              <a:pPr/>
              <a:t>4</a:t>
            </a:fld>
            <a:endParaRPr lang="en-US" dirty="0">
              <a:solidFill>
                <a:srgbClr val="A2A5A2">
                  <a:lumMod val="50000"/>
                </a:srgbClr>
              </a:solidFill>
            </a:endParaRPr>
          </a:p>
        </p:txBody>
      </p:sp>
    </p:spTree>
    <p:extLst>
      <p:ext uri="{BB962C8B-B14F-4D97-AF65-F5344CB8AC3E}">
        <p14:creationId xmlns:p14="http://schemas.microsoft.com/office/powerpoint/2010/main" val="839049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F94A-CE01-4125-AD80-311084A7FD23}"/>
              </a:ext>
            </a:extLst>
          </p:cNvPr>
          <p:cNvSpPr>
            <a:spLocks noGrp="1"/>
          </p:cNvSpPr>
          <p:nvPr>
            <p:ph type="title"/>
          </p:nvPr>
        </p:nvSpPr>
        <p:spPr/>
        <p:txBody>
          <a:bodyPr/>
          <a:lstStyle/>
          <a:p>
            <a:r>
              <a:rPr lang="en-US" dirty="0"/>
              <a:t>Logistic Regression Attributes</a:t>
            </a:r>
          </a:p>
        </p:txBody>
      </p:sp>
      <p:sp>
        <p:nvSpPr>
          <p:cNvPr id="3" name="Content Placeholder 2">
            <a:extLst>
              <a:ext uri="{FF2B5EF4-FFF2-40B4-BE49-F238E27FC236}">
                <a16:creationId xmlns:a16="http://schemas.microsoft.com/office/drawing/2014/main" id="{0C0E4CAC-E6F9-4937-9C9F-76F7A21E855D}"/>
              </a:ext>
            </a:extLst>
          </p:cNvPr>
          <p:cNvSpPr>
            <a:spLocks noGrp="1"/>
          </p:cNvSpPr>
          <p:nvPr>
            <p:ph sz="quarter" idx="14"/>
          </p:nvPr>
        </p:nvSpPr>
        <p:spPr/>
        <p:txBody>
          <a:bodyPr/>
          <a:lstStyle/>
          <a:p>
            <a:r>
              <a:rPr lang="en-US" dirty="0"/>
              <a:t>Used for classification (not regression!)</a:t>
            </a:r>
          </a:p>
          <a:p>
            <a:r>
              <a:rPr lang="en-US" dirty="0"/>
              <a:t>High Bias &amp; Low Variance</a:t>
            </a:r>
          </a:p>
          <a:p>
            <a:r>
              <a:rPr lang="en-US" dirty="0"/>
              <a:t>Interpretable </a:t>
            </a:r>
          </a:p>
          <a:p>
            <a:endParaRPr lang="en-US" dirty="0"/>
          </a:p>
        </p:txBody>
      </p:sp>
      <p:sp>
        <p:nvSpPr>
          <p:cNvPr id="4" name="Text Placeholder 3">
            <a:extLst>
              <a:ext uri="{FF2B5EF4-FFF2-40B4-BE49-F238E27FC236}">
                <a16:creationId xmlns:a16="http://schemas.microsoft.com/office/drawing/2014/main" id="{C43029A3-87B6-40DE-9CB4-37BE3339BDCA}"/>
              </a:ext>
            </a:extLst>
          </p:cNvPr>
          <p:cNvSpPr>
            <a:spLocks noGrp="1"/>
          </p:cNvSpPr>
          <p:nvPr>
            <p:ph type="body" idx="10"/>
          </p:nvPr>
        </p:nvSpPr>
        <p:spPr/>
        <p:txBody>
          <a:bodyPr/>
          <a:lstStyle/>
          <a:p>
            <a:endParaRPr lang="en-US" dirty="0"/>
          </a:p>
        </p:txBody>
      </p:sp>
      <p:sp>
        <p:nvSpPr>
          <p:cNvPr id="5" name="Slide Number Placeholder 4">
            <a:extLst>
              <a:ext uri="{FF2B5EF4-FFF2-40B4-BE49-F238E27FC236}">
                <a16:creationId xmlns:a16="http://schemas.microsoft.com/office/drawing/2014/main" id="{F7FEDCF6-615A-4F2A-92F1-E9C779FBDE8F}"/>
              </a:ext>
            </a:extLst>
          </p:cNvPr>
          <p:cNvSpPr>
            <a:spLocks noGrp="1"/>
          </p:cNvSpPr>
          <p:nvPr>
            <p:ph type="sldNum" sz="quarter" idx="4294967295"/>
          </p:nvPr>
        </p:nvSpPr>
        <p:spPr>
          <a:xfrm>
            <a:off x="0" y="6462713"/>
            <a:ext cx="447675" cy="260350"/>
          </a:xfrm>
        </p:spPr>
        <p:txBody>
          <a:bodyPr/>
          <a:lstStyle/>
          <a:p>
            <a:fld id="{B071A5F3-A4FF-4CEE-8215-C08835B585C1}" type="slidenum">
              <a:rPr lang="en-US" smtClean="0">
                <a:solidFill>
                  <a:srgbClr val="A2A5A2">
                    <a:lumMod val="50000"/>
                  </a:srgbClr>
                </a:solidFill>
              </a:rPr>
              <a:pPr/>
              <a:t>5</a:t>
            </a:fld>
            <a:endParaRPr lang="en-US" dirty="0">
              <a:solidFill>
                <a:srgbClr val="A2A5A2">
                  <a:lumMod val="50000"/>
                </a:srgbClr>
              </a:solidFill>
            </a:endParaRPr>
          </a:p>
        </p:txBody>
      </p:sp>
    </p:spTree>
    <p:extLst>
      <p:ext uri="{BB962C8B-B14F-4D97-AF65-F5344CB8AC3E}">
        <p14:creationId xmlns:p14="http://schemas.microsoft.com/office/powerpoint/2010/main" val="484444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A1A932A-E349-4E59-A838-476BB3FBBFC5}"/>
              </a:ext>
            </a:extLst>
          </p:cNvPr>
          <p:cNvSpPr>
            <a:spLocks noGrp="1"/>
          </p:cNvSpPr>
          <p:nvPr>
            <p:ph type="title"/>
          </p:nvPr>
        </p:nvSpPr>
        <p:spPr/>
        <p:txBody>
          <a:bodyPr/>
          <a:lstStyle/>
          <a:p>
            <a:r>
              <a:rPr lang="en-US" dirty="0"/>
              <a:t>Interpretable</a:t>
            </a:r>
          </a:p>
        </p:txBody>
      </p:sp>
      <p:sp>
        <p:nvSpPr>
          <p:cNvPr id="8" name="Content Placeholder 7">
            <a:extLst>
              <a:ext uri="{FF2B5EF4-FFF2-40B4-BE49-F238E27FC236}">
                <a16:creationId xmlns:a16="http://schemas.microsoft.com/office/drawing/2014/main" id="{050CFC23-BB38-4136-AC98-7D0F14136375}"/>
              </a:ext>
            </a:extLst>
          </p:cNvPr>
          <p:cNvSpPr>
            <a:spLocks noGrp="1"/>
          </p:cNvSpPr>
          <p:nvPr>
            <p:ph sz="quarter" idx="14"/>
          </p:nvPr>
        </p:nvSpPr>
        <p:spPr/>
        <p:txBody>
          <a:bodyPr/>
          <a:lstStyle/>
          <a:p>
            <a:r>
              <a:rPr lang="en-US" dirty="0"/>
              <a:t>y = -8.8 + .43mpg</a:t>
            </a:r>
          </a:p>
        </p:txBody>
      </p:sp>
      <p:sp>
        <p:nvSpPr>
          <p:cNvPr id="7" name="Text Placeholder 6">
            <a:extLst>
              <a:ext uri="{FF2B5EF4-FFF2-40B4-BE49-F238E27FC236}">
                <a16:creationId xmlns:a16="http://schemas.microsoft.com/office/drawing/2014/main" id="{75B7D1A6-49F2-442B-8697-4ABE597853BA}"/>
              </a:ext>
            </a:extLst>
          </p:cNvPr>
          <p:cNvSpPr>
            <a:spLocks noGrp="1"/>
          </p:cNvSpPr>
          <p:nvPr>
            <p:ph type="body" idx="10"/>
          </p:nvPr>
        </p:nvSpPr>
        <p:spPr/>
        <p:txBody>
          <a:bodyPr/>
          <a:lstStyle/>
          <a:p>
            <a:r>
              <a:rPr lang="en-US" dirty="0"/>
              <a:t>Simple Equation</a:t>
            </a:r>
          </a:p>
        </p:txBody>
      </p:sp>
      <p:sp>
        <p:nvSpPr>
          <p:cNvPr id="2" name="Slide Number Placeholder 1">
            <a:extLst>
              <a:ext uri="{FF2B5EF4-FFF2-40B4-BE49-F238E27FC236}">
                <a16:creationId xmlns:a16="http://schemas.microsoft.com/office/drawing/2014/main" id="{3D4A71D4-2697-4968-A7A8-2B9CBB932D1C}"/>
              </a:ext>
            </a:extLst>
          </p:cNvPr>
          <p:cNvSpPr>
            <a:spLocks noGrp="1"/>
          </p:cNvSpPr>
          <p:nvPr>
            <p:ph type="sldNum" sz="quarter" idx="4294967295"/>
          </p:nvPr>
        </p:nvSpPr>
        <p:spPr>
          <a:xfrm>
            <a:off x="0" y="6462713"/>
            <a:ext cx="447675" cy="260350"/>
          </a:xfrm>
        </p:spPr>
        <p:txBody>
          <a:bodyPr/>
          <a:lstStyle/>
          <a:p>
            <a:fld id="{B071A5F3-A4FF-4CEE-8215-C08835B585C1}" type="slidenum">
              <a:rPr lang="en-US" smtClean="0">
                <a:solidFill>
                  <a:srgbClr val="A2A5A2">
                    <a:lumMod val="50000"/>
                  </a:srgbClr>
                </a:solidFill>
              </a:rPr>
              <a:pPr/>
              <a:t>6</a:t>
            </a:fld>
            <a:endParaRPr lang="en-US" dirty="0">
              <a:solidFill>
                <a:srgbClr val="A2A5A2">
                  <a:lumMod val="50000"/>
                </a:srgbClr>
              </a:solidFill>
            </a:endParaRPr>
          </a:p>
        </p:txBody>
      </p:sp>
      <p:sp>
        <p:nvSpPr>
          <p:cNvPr id="9" name="Oval 8">
            <a:extLst>
              <a:ext uri="{FF2B5EF4-FFF2-40B4-BE49-F238E27FC236}">
                <a16:creationId xmlns:a16="http://schemas.microsoft.com/office/drawing/2014/main" id="{D230A832-1573-4096-8058-68084D7ECBAE}"/>
              </a:ext>
            </a:extLst>
          </p:cNvPr>
          <p:cNvSpPr/>
          <p:nvPr/>
        </p:nvSpPr>
        <p:spPr>
          <a:xfrm>
            <a:off x="1752600" y="1733552"/>
            <a:ext cx="685800" cy="40010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4" name="TextBox 3">
            <a:extLst>
              <a:ext uri="{FF2B5EF4-FFF2-40B4-BE49-F238E27FC236}">
                <a16:creationId xmlns:a16="http://schemas.microsoft.com/office/drawing/2014/main" id="{0EA1349E-2ABF-41A7-B613-EF8A53B6C5A4}"/>
              </a:ext>
            </a:extLst>
          </p:cNvPr>
          <p:cNvSpPr txBox="1"/>
          <p:nvPr/>
        </p:nvSpPr>
        <p:spPr>
          <a:xfrm>
            <a:off x="133544" y="2364479"/>
            <a:ext cx="1219200" cy="2753061"/>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Thing we are interested in predicting. For logistic regression, this will measure how likely an observation is in a certain bucket of interest.</a:t>
            </a:r>
          </a:p>
        </p:txBody>
      </p:sp>
      <p:cxnSp>
        <p:nvCxnSpPr>
          <p:cNvPr id="10" name="Straight Arrow Connector 9">
            <a:extLst>
              <a:ext uri="{FF2B5EF4-FFF2-40B4-BE49-F238E27FC236}">
                <a16:creationId xmlns:a16="http://schemas.microsoft.com/office/drawing/2014/main" id="{0D161BD5-6BB4-415E-9BB8-7971128E03CE}"/>
              </a:ext>
            </a:extLst>
          </p:cNvPr>
          <p:cNvCxnSpPr>
            <a:stCxn id="4" idx="0"/>
          </p:cNvCxnSpPr>
          <p:nvPr/>
        </p:nvCxnSpPr>
        <p:spPr>
          <a:xfrm flipH="1" flipV="1">
            <a:off x="692458" y="2077375"/>
            <a:ext cx="50686" cy="28710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2481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BFF3E4-64C5-430F-99CE-E54C83EC24E5}"/>
              </a:ext>
            </a:extLst>
          </p:cNvPr>
          <p:cNvSpPr>
            <a:spLocks noGrp="1"/>
          </p:cNvSpPr>
          <p:nvPr>
            <p:ph type="sldNum" sz="quarter" idx="12"/>
          </p:nvPr>
        </p:nvSpPr>
        <p:spPr/>
        <p:txBody>
          <a:bodyPr/>
          <a:lstStyle/>
          <a:p>
            <a:fld id="{B071A5F3-A4FF-4CEE-8215-C08835B585C1}" type="slidenum">
              <a:rPr lang="en-US" smtClean="0">
                <a:solidFill>
                  <a:srgbClr val="A2A5A2">
                    <a:lumMod val="50000"/>
                  </a:srgbClr>
                </a:solidFill>
              </a:rPr>
              <a:pPr/>
              <a:t>7</a:t>
            </a:fld>
            <a:endParaRPr lang="en-US" dirty="0">
              <a:solidFill>
                <a:srgbClr val="A2A5A2">
                  <a:lumMod val="50000"/>
                </a:srgbClr>
              </a:solidFill>
            </a:endParaRPr>
          </a:p>
        </p:txBody>
      </p:sp>
      <p:pic>
        <p:nvPicPr>
          <p:cNvPr id="4" name="Picture 3">
            <a:extLst>
              <a:ext uri="{FF2B5EF4-FFF2-40B4-BE49-F238E27FC236}">
                <a16:creationId xmlns:a16="http://schemas.microsoft.com/office/drawing/2014/main" id="{1C234B18-5D2E-47E4-9E84-1CE309C3B735}"/>
              </a:ext>
            </a:extLst>
          </p:cNvPr>
          <p:cNvPicPr>
            <a:picLocks noChangeAspect="1"/>
          </p:cNvPicPr>
          <p:nvPr/>
        </p:nvPicPr>
        <p:blipFill>
          <a:blip r:embed="rId2"/>
          <a:stretch>
            <a:fillRect/>
          </a:stretch>
        </p:blipFill>
        <p:spPr>
          <a:xfrm>
            <a:off x="152400" y="1081087"/>
            <a:ext cx="2133600" cy="4695825"/>
          </a:xfrm>
          <a:prstGeom prst="rect">
            <a:avLst/>
          </a:prstGeom>
        </p:spPr>
      </p:pic>
      <p:pic>
        <p:nvPicPr>
          <p:cNvPr id="6" name="Picture 5">
            <a:extLst>
              <a:ext uri="{FF2B5EF4-FFF2-40B4-BE49-F238E27FC236}">
                <a16:creationId xmlns:a16="http://schemas.microsoft.com/office/drawing/2014/main" id="{C163FB33-BA2B-4C16-88CC-070A36BC20D5}"/>
              </a:ext>
            </a:extLst>
          </p:cNvPr>
          <p:cNvPicPr>
            <a:picLocks noChangeAspect="1"/>
          </p:cNvPicPr>
          <p:nvPr/>
        </p:nvPicPr>
        <p:blipFill>
          <a:blip r:embed="rId3"/>
          <a:stretch>
            <a:fillRect/>
          </a:stretch>
        </p:blipFill>
        <p:spPr>
          <a:xfrm>
            <a:off x="2630645" y="1081087"/>
            <a:ext cx="9305925" cy="4762500"/>
          </a:xfrm>
          <a:prstGeom prst="rect">
            <a:avLst/>
          </a:prstGeom>
        </p:spPr>
      </p:pic>
      <p:sp>
        <p:nvSpPr>
          <p:cNvPr id="7" name="Rectangle 6">
            <a:extLst>
              <a:ext uri="{FF2B5EF4-FFF2-40B4-BE49-F238E27FC236}">
                <a16:creationId xmlns:a16="http://schemas.microsoft.com/office/drawing/2014/main" id="{5C973AC5-AF4D-4DEC-83D5-0CC3090508AF}"/>
              </a:ext>
            </a:extLst>
          </p:cNvPr>
          <p:cNvSpPr/>
          <p:nvPr/>
        </p:nvSpPr>
        <p:spPr>
          <a:xfrm>
            <a:off x="3505200" y="4267200"/>
            <a:ext cx="3429000" cy="1893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8" name="Rectangle 7">
            <a:extLst>
              <a:ext uri="{FF2B5EF4-FFF2-40B4-BE49-F238E27FC236}">
                <a16:creationId xmlns:a16="http://schemas.microsoft.com/office/drawing/2014/main" id="{9E6CF8B2-4524-40BC-9E1C-78C23066E286}"/>
              </a:ext>
            </a:extLst>
          </p:cNvPr>
          <p:cNvSpPr/>
          <p:nvPr/>
        </p:nvSpPr>
        <p:spPr>
          <a:xfrm>
            <a:off x="8078680" y="3176726"/>
            <a:ext cx="3429000" cy="1893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cxnSp>
        <p:nvCxnSpPr>
          <p:cNvPr id="10" name="Straight Arrow Connector 9">
            <a:extLst>
              <a:ext uri="{FF2B5EF4-FFF2-40B4-BE49-F238E27FC236}">
                <a16:creationId xmlns:a16="http://schemas.microsoft.com/office/drawing/2014/main" id="{3C159F92-F334-4BE4-90DF-52FE7BEB6F9C}"/>
              </a:ext>
            </a:extLst>
          </p:cNvPr>
          <p:cNvCxnSpPr/>
          <p:nvPr/>
        </p:nvCxnSpPr>
        <p:spPr>
          <a:xfrm>
            <a:off x="5219700" y="2819400"/>
            <a:ext cx="4457700" cy="9906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7F22EEA-2377-4170-8215-6246F1931E94}"/>
              </a:ext>
            </a:extLst>
          </p:cNvPr>
          <p:cNvCxnSpPr/>
          <p:nvPr/>
        </p:nvCxnSpPr>
        <p:spPr>
          <a:xfrm flipH="1">
            <a:off x="3276600" y="2362200"/>
            <a:ext cx="84582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01FAA95-83CF-4B64-A189-192116DF9522}"/>
              </a:ext>
            </a:extLst>
          </p:cNvPr>
          <p:cNvSpPr txBox="1"/>
          <p:nvPr/>
        </p:nvSpPr>
        <p:spPr>
          <a:xfrm>
            <a:off x="7162800" y="3657600"/>
            <a:ext cx="1219200" cy="2970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discordance</a:t>
            </a:r>
          </a:p>
        </p:txBody>
      </p:sp>
      <p:cxnSp>
        <p:nvCxnSpPr>
          <p:cNvPr id="11" name="Straight Arrow Connector 10">
            <a:extLst>
              <a:ext uri="{FF2B5EF4-FFF2-40B4-BE49-F238E27FC236}">
                <a16:creationId xmlns:a16="http://schemas.microsoft.com/office/drawing/2014/main" id="{02A55416-0B9B-4BA9-9514-B31A384E8E86}"/>
              </a:ext>
            </a:extLst>
          </p:cNvPr>
          <p:cNvCxnSpPr>
            <a:cxnSpLocks/>
          </p:cNvCxnSpPr>
          <p:nvPr/>
        </p:nvCxnSpPr>
        <p:spPr>
          <a:xfrm flipV="1">
            <a:off x="5219700" y="2605226"/>
            <a:ext cx="4457700" cy="13797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C46E580-5636-4DA6-97E6-426B40DEEBF0}"/>
              </a:ext>
            </a:extLst>
          </p:cNvPr>
          <p:cNvSpPr txBox="1"/>
          <p:nvPr/>
        </p:nvSpPr>
        <p:spPr>
          <a:xfrm>
            <a:off x="6674007" y="2408097"/>
            <a:ext cx="1219200" cy="2970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concordance</a:t>
            </a:r>
          </a:p>
        </p:txBody>
      </p:sp>
    </p:spTree>
    <p:extLst>
      <p:ext uri="{BB962C8B-B14F-4D97-AF65-F5344CB8AC3E}">
        <p14:creationId xmlns:p14="http://schemas.microsoft.com/office/powerpoint/2010/main" val="4246085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autoRev="1" fill="hold" nodeType="clickEffect">
                                  <p:stCondLst>
                                    <p:cond delay="0"/>
                                  </p:stCondLst>
                                  <p:childTnLst>
                                    <p:animMotion origin="layout" path="M 0 0 L 0 0.25 E" pathEditMode="relative" ptsTypes="">
                                      <p:cBhvr>
                                        <p:cTn id="26" dur="5000" fill="hold"/>
                                        <p:tgtEl>
                                          <p:spTgt spid="12"/>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5"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CB5CCE-AB8B-4EE4-9796-08F041A1CBED}"/>
              </a:ext>
            </a:extLst>
          </p:cNvPr>
          <p:cNvSpPr>
            <a:spLocks noGrp="1"/>
          </p:cNvSpPr>
          <p:nvPr>
            <p:ph type="sldNum" sz="quarter" idx="12"/>
          </p:nvPr>
        </p:nvSpPr>
        <p:spPr/>
        <p:txBody>
          <a:bodyPr/>
          <a:lstStyle/>
          <a:p>
            <a:fld id="{B071A5F3-A4FF-4CEE-8215-C08835B585C1}" type="slidenum">
              <a:rPr lang="en-US" smtClean="0">
                <a:solidFill>
                  <a:srgbClr val="A2A5A2">
                    <a:lumMod val="50000"/>
                  </a:srgbClr>
                </a:solidFill>
              </a:rPr>
              <a:pPr/>
              <a:t>8</a:t>
            </a:fld>
            <a:endParaRPr lang="en-US" dirty="0">
              <a:solidFill>
                <a:srgbClr val="A2A5A2">
                  <a:lumMod val="50000"/>
                </a:srgbClr>
              </a:solidFill>
            </a:endParaRPr>
          </a:p>
        </p:txBody>
      </p:sp>
      <p:pic>
        <p:nvPicPr>
          <p:cNvPr id="5" name="Picture 4">
            <a:extLst>
              <a:ext uri="{FF2B5EF4-FFF2-40B4-BE49-F238E27FC236}">
                <a16:creationId xmlns:a16="http://schemas.microsoft.com/office/drawing/2014/main" id="{1575D8B5-B21C-4E2E-8504-97FAAE131316}"/>
              </a:ext>
            </a:extLst>
          </p:cNvPr>
          <p:cNvPicPr>
            <a:picLocks noChangeAspect="1"/>
          </p:cNvPicPr>
          <p:nvPr/>
        </p:nvPicPr>
        <p:blipFill>
          <a:blip r:embed="rId2"/>
          <a:stretch>
            <a:fillRect/>
          </a:stretch>
        </p:blipFill>
        <p:spPr>
          <a:xfrm>
            <a:off x="414516" y="419906"/>
            <a:ext cx="11362968" cy="5803106"/>
          </a:xfrm>
          <a:prstGeom prst="rect">
            <a:avLst/>
          </a:prstGeom>
        </p:spPr>
      </p:pic>
      <p:pic>
        <p:nvPicPr>
          <p:cNvPr id="6" name="Picture 5">
            <a:extLst>
              <a:ext uri="{FF2B5EF4-FFF2-40B4-BE49-F238E27FC236}">
                <a16:creationId xmlns:a16="http://schemas.microsoft.com/office/drawing/2014/main" id="{57930EF2-A79D-44FD-839B-C7603BD362AC}"/>
              </a:ext>
            </a:extLst>
          </p:cNvPr>
          <p:cNvPicPr>
            <a:picLocks noChangeAspect="1"/>
          </p:cNvPicPr>
          <p:nvPr/>
        </p:nvPicPr>
        <p:blipFill>
          <a:blip r:embed="rId3"/>
          <a:stretch>
            <a:fillRect/>
          </a:stretch>
        </p:blipFill>
        <p:spPr>
          <a:xfrm>
            <a:off x="5638800" y="1256862"/>
            <a:ext cx="1524000" cy="4344275"/>
          </a:xfrm>
          <a:prstGeom prst="rect">
            <a:avLst/>
          </a:prstGeom>
        </p:spPr>
      </p:pic>
      <p:cxnSp>
        <p:nvCxnSpPr>
          <p:cNvPr id="8" name="Straight Arrow Connector 7">
            <a:extLst>
              <a:ext uri="{FF2B5EF4-FFF2-40B4-BE49-F238E27FC236}">
                <a16:creationId xmlns:a16="http://schemas.microsoft.com/office/drawing/2014/main" id="{24661C37-9959-4FAE-9D24-0E6098E852A9}"/>
              </a:ext>
            </a:extLst>
          </p:cNvPr>
          <p:cNvCxnSpPr>
            <a:cxnSpLocks/>
          </p:cNvCxnSpPr>
          <p:nvPr/>
        </p:nvCxnSpPr>
        <p:spPr>
          <a:xfrm flipH="1">
            <a:off x="2286000" y="1447800"/>
            <a:ext cx="3352800" cy="351071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B522D59-DDE7-4E51-9628-9D33FA5825E7}"/>
              </a:ext>
            </a:extLst>
          </p:cNvPr>
          <p:cNvCxnSpPr>
            <a:cxnSpLocks/>
          </p:cNvCxnSpPr>
          <p:nvPr/>
        </p:nvCxnSpPr>
        <p:spPr>
          <a:xfrm flipH="1">
            <a:off x="2286000" y="1600200"/>
            <a:ext cx="3352800" cy="298363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F0B3C1A-742E-4269-8881-E6257C11F67A}"/>
              </a:ext>
            </a:extLst>
          </p:cNvPr>
          <p:cNvCxnSpPr>
            <a:cxnSpLocks/>
          </p:cNvCxnSpPr>
          <p:nvPr/>
        </p:nvCxnSpPr>
        <p:spPr>
          <a:xfrm flipH="1">
            <a:off x="2743200" y="2133600"/>
            <a:ext cx="2895600" cy="164698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C9DC9A8-DED3-4FA5-BB5F-DE69E3B5E53B}"/>
              </a:ext>
            </a:extLst>
          </p:cNvPr>
          <p:cNvCxnSpPr>
            <a:cxnSpLocks/>
            <a:stCxn id="20" idx="1"/>
          </p:cNvCxnSpPr>
          <p:nvPr/>
        </p:nvCxnSpPr>
        <p:spPr>
          <a:xfrm flipH="1" flipV="1">
            <a:off x="4343400" y="1800225"/>
            <a:ext cx="1295400" cy="167163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AA6D586-6F9E-42BD-A918-FD3B25655F11}"/>
              </a:ext>
            </a:extLst>
          </p:cNvPr>
          <p:cNvSpPr/>
          <p:nvPr/>
        </p:nvSpPr>
        <p:spPr>
          <a:xfrm>
            <a:off x="5638800" y="3343274"/>
            <a:ext cx="1524000" cy="2571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25" name="Rectangle 24">
            <a:extLst>
              <a:ext uri="{FF2B5EF4-FFF2-40B4-BE49-F238E27FC236}">
                <a16:creationId xmlns:a16="http://schemas.microsoft.com/office/drawing/2014/main" id="{9F9DC4FD-1CA4-4FC4-8603-45E703B7A3D9}"/>
              </a:ext>
            </a:extLst>
          </p:cNvPr>
          <p:cNvSpPr/>
          <p:nvPr/>
        </p:nvSpPr>
        <p:spPr>
          <a:xfrm>
            <a:off x="6172200" y="1376143"/>
            <a:ext cx="304800" cy="6812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26" name="Rectangle 25">
            <a:extLst>
              <a:ext uri="{FF2B5EF4-FFF2-40B4-BE49-F238E27FC236}">
                <a16:creationId xmlns:a16="http://schemas.microsoft.com/office/drawing/2014/main" id="{823CF8DE-DFAC-4A72-8BBB-5CEC8DE2B1DD}"/>
              </a:ext>
            </a:extLst>
          </p:cNvPr>
          <p:cNvSpPr/>
          <p:nvPr/>
        </p:nvSpPr>
        <p:spPr>
          <a:xfrm>
            <a:off x="6172200" y="2164354"/>
            <a:ext cx="304800" cy="80744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27" name="Rectangle 26">
            <a:extLst>
              <a:ext uri="{FF2B5EF4-FFF2-40B4-BE49-F238E27FC236}">
                <a16:creationId xmlns:a16="http://schemas.microsoft.com/office/drawing/2014/main" id="{15655F60-5713-4479-9C28-1693420AD656}"/>
              </a:ext>
            </a:extLst>
          </p:cNvPr>
          <p:cNvSpPr/>
          <p:nvPr/>
        </p:nvSpPr>
        <p:spPr>
          <a:xfrm>
            <a:off x="6172200" y="3740089"/>
            <a:ext cx="304800" cy="2571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28" name="Rectangle 27">
            <a:extLst>
              <a:ext uri="{FF2B5EF4-FFF2-40B4-BE49-F238E27FC236}">
                <a16:creationId xmlns:a16="http://schemas.microsoft.com/office/drawing/2014/main" id="{90AF61EC-59C2-4E02-BB2E-5126C98F00AC}"/>
              </a:ext>
            </a:extLst>
          </p:cNvPr>
          <p:cNvSpPr/>
          <p:nvPr/>
        </p:nvSpPr>
        <p:spPr>
          <a:xfrm>
            <a:off x="6162677" y="3338067"/>
            <a:ext cx="304800" cy="1552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cxnSp>
        <p:nvCxnSpPr>
          <p:cNvPr id="7" name="Straight Connector 6">
            <a:extLst>
              <a:ext uri="{FF2B5EF4-FFF2-40B4-BE49-F238E27FC236}">
                <a16:creationId xmlns:a16="http://schemas.microsoft.com/office/drawing/2014/main" id="{6AB66937-589D-40CC-A098-6A9B16CDC8E7}"/>
              </a:ext>
            </a:extLst>
          </p:cNvPr>
          <p:cNvCxnSpPr/>
          <p:nvPr/>
        </p:nvCxnSpPr>
        <p:spPr>
          <a:xfrm flipH="1">
            <a:off x="5638800" y="1497366"/>
            <a:ext cx="152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03D5C78-E2D2-4EB2-B8E1-6D44794CFF82}"/>
              </a:ext>
            </a:extLst>
          </p:cNvPr>
          <p:cNvSpPr txBox="1"/>
          <p:nvPr/>
        </p:nvSpPr>
        <p:spPr>
          <a:xfrm>
            <a:off x="254881" y="4872793"/>
            <a:ext cx="1007360" cy="2970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(1/14) .07</a:t>
            </a:r>
          </a:p>
        </p:txBody>
      </p:sp>
      <p:cxnSp>
        <p:nvCxnSpPr>
          <p:cNvPr id="41" name="Straight Arrow Connector 40">
            <a:extLst>
              <a:ext uri="{FF2B5EF4-FFF2-40B4-BE49-F238E27FC236}">
                <a16:creationId xmlns:a16="http://schemas.microsoft.com/office/drawing/2014/main" id="{DDB0DB00-9981-4AE4-8D16-A8B23D9E700A}"/>
              </a:ext>
            </a:extLst>
          </p:cNvPr>
          <p:cNvCxnSpPr>
            <a:cxnSpLocks/>
          </p:cNvCxnSpPr>
          <p:nvPr/>
        </p:nvCxnSpPr>
        <p:spPr>
          <a:xfrm>
            <a:off x="1143000" y="4958518"/>
            <a:ext cx="5334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78EC08D-58A4-40A5-A9C1-DE32D2B2EBA8}"/>
              </a:ext>
            </a:extLst>
          </p:cNvPr>
          <p:cNvSpPr txBox="1"/>
          <p:nvPr/>
        </p:nvSpPr>
        <p:spPr>
          <a:xfrm>
            <a:off x="778758" y="4575931"/>
            <a:ext cx="490716" cy="2970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.14</a:t>
            </a:r>
          </a:p>
        </p:txBody>
      </p:sp>
      <p:cxnSp>
        <p:nvCxnSpPr>
          <p:cNvPr id="44" name="Straight Arrow Connector 43">
            <a:extLst>
              <a:ext uri="{FF2B5EF4-FFF2-40B4-BE49-F238E27FC236}">
                <a16:creationId xmlns:a16="http://schemas.microsoft.com/office/drawing/2014/main" id="{8B39639A-7C00-41A6-9399-F26319A4E715}"/>
              </a:ext>
            </a:extLst>
          </p:cNvPr>
          <p:cNvCxnSpPr>
            <a:cxnSpLocks/>
          </p:cNvCxnSpPr>
          <p:nvPr/>
        </p:nvCxnSpPr>
        <p:spPr>
          <a:xfrm>
            <a:off x="1150233" y="4661656"/>
            <a:ext cx="5334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34823AA-EBBC-461A-8EE4-DE2DDB78A371}"/>
              </a:ext>
            </a:extLst>
          </p:cNvPr>
          <p:cNvCxnSpPr>
            <a:cxnSpLocks/>
          </p:cNvCxnSpPr>
          <p:nvPr/>
        </p:nvCxnSpPr>
        <p:spPr>
          <a:xfrm flipV="1">
            <a:off x="2133600" y="3886200"/>
            <a:ext cx="0" cy="17526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64A1540-D130-4124-9C18-6E2D48FCA76B}"/>
              </a:ext>
            </a:extLst>
          </p:cNvPr>
          <p:cNvSpPr txBox="1"/>
          <p:nvPr/>
        </p:nvSpPr>
        <p:spPr>
          <a:xfrm>
            <a:off x="1828800" y="5648960"/>
            <a:ext cx="1312155" cy="2970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.056 (1/18)</a:t>
            </a:r>
          </a:p>
        </p:txBody>
      </p:sp>
      <p:sp>
        <p:nvSpPr>
          <p:cNvPr id="12" name="TextBox 11">
            <a:extLst>
              <a:ext uri="{FF2B5EF4-FFF2-40B4-BE49-F238E27FC236}">
                <a16:creationId xmlns:a16="http://schemas.microsoft.com/office/drawing/2014/main" id="{5FCEA051-5196-49F5-B730-1953B83AA66C}"/>
              </a:ext>
            </a:extLst>
          </p:cNvPr>
          <p:cNvSpPr txBox="1"/>
          <p:nvPr/>
        </p:nvSpPr>
        <p:spPr>
          <a:xfrm>
            <a:off x="8686800" y="3048000"/>
            <a:ext cx="1828800" cy="911019"/>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There are 14 1s (straight line engine) and 18 0s (V-</a:t>
            </a:r>
            <a:r>
              <a:rPr lang="en-US" sz="1400" dirty="0">
                <a:solidFill>
                  <a:sysClr val="windowText" lastClr="000000"/>
                </a:solidFill>
              </a:rPr>
              <a:t>s</a:t>
            </a:r>
            <a:r>
              <a:rPr kumimoji="0" lang="en-US" sz="1400" b="0" i="0" u="none" strike="noStrike" kern="1200" cap="none" spc="0" normalizeH="0" baseline="0" noProof="0" dirty="0" err="1">
                <a:ln>
                  <a:noFill/>
                </a:ln>
                <a:solidFill>
                  <a:sysClr val="windowText" lastClr="000000"/>
                </a:solidFill>
                <a:effectLst/>
                <a:uLnTx/>
                <a:uFillTx/>
                <a:latin typeface="+mn-lt"/>
              </a:rPr>
              <a:t>hape</a:t>
            </a:r>
            <a:r>
              <a:rPr kumimoji="0" lang="en-US" sz="1400" b="0" i="0" u="none" strike="noStrike" kern="1200" cap="none" spc="0" normalizeH="0" baseline="0" noProof="0" dirty="0">
                <a:ln>
                  <a:noFill/>
                </a:ln>
                <a:solidFill>
                  <a:sysClr val="windowText" lastClr="000000"/>
                </a:solidFill>
                <a:effectLst/>
                <a:uLnTx/>
                <a:uFillTx/>
                <a:latin typeface="+mn-lt"/>
              </a:rPr>
              <a:t> engine)</a:t>
            </a:r>
          </a:p>
        </p:txBody>
      </p:sp>
    </p:spTree>
    <p:extLst>
      <p:ext uri="{BB962C8B-B14F-4D97-AF65-F5344CB8AC3E}">
        <p14:creationId xmlns:p14="http://schemas.microsoft.com/office/powerpoint/2010/main" val="2995692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25"/>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26"/>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27"/>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8"/>
                                        </p:tgtEl>
                                        <p:attrNameLst>
                                          <p:attrName>style.visibility</p:attrName>
                                        </p:attrNameLst>
                                      </p:cBhvr>
                                      <p:to>
                                        <p:strVal val="hidden"/>
                                      </p:to>
                                    </p:set>
                                  </p:childTnLst>
                                </p:cTn>
                              </p:par>
                              <p:par>
                                <p:cTn id="45" presetID="42" presetClass="path" presetSubtype="0" accel="50000" decel="50000" fill="hold" nodeType="withEffect">
                                  <p:stCondLst>
                                    <p:cond delay="0"/>
                                  </p:stCondLst>
                                  <p:childTnLst>
                                    <p:animMotion origin="layout" path="M 0 2.96296E-6 L 0.00078 0.01782 " pathEditMode="relative" rAng="0" ptsTypes="AA">
                                      <p:cBhvr>
                                        <p:cTn id="46" dur="2000" fill="hold"/>
                                        <p:tgtEl>
                                          <p:spTgt spid="7"/>
                                        </p:tgtEl>
                                        <p:attrNameLst>
                                          <p:attrName>ppt_x</p:attrName>
                                          <p:attrName>ppt_y</p:attrName>
                                        </p:attrNameLst>
                                      </p:cBhvr>
                                      <p:rCtr x="39" y="880"/>
                                    </p:animMotion>
                                  </p:childTnLst>
                                </p:cTn>
                              </p:par>
                              <p:par>
                                <p:cTn id="47" presetID="1" presetClass="exit" presetSubtype="0" fill="hold" grpId="1" nodeType="withEffect">
                                  <p:stCondLst>
                                    <p:cond delay="0"/>
                                  </p:stCondLst>
                                  <p:childTnLst>
                                    <p:set>
                                      <p:cBhvr>
                                        <p:cTn id="48" dur="1" fill="hold">
                                          <p:stCondLst>
                                            <p:cond delay="0"/>
                                          </p:stCondLst>
                                        </p:cTn>
                                        <p:tgtEl>
                                          <p:spTgt spid="39"/>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41"/>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par>
                                <p:cTn id="61" presetID="42" presetClass="path" presetSubtype="0" accel="50000" decel="50000" fill="hold" nodeType="withEffect">
                                  <p:stCondLst>
                                    <p:cond delay="0"/>
                                  </p:stCondLst>
                                  <p:childTnLst>
                                    <p:animMotion origin="layout" path="M 0 2.96296E-6 L 0.00156 0.09838 " pathEditMode="relative" rAng="0" ptsTypes="AA">
                                      <p:cBhvr>
                                        <p:cTn id="62" dur="2000" fill="hold"/>
                                        <p:tgtEl>
                                          <p:spTgt spid="7"/>
                                        </p:tgtEl>
                                        <p:attrNameLst>
                                          <p:attrName>ppt_x</p:attrName>
                                          <p:attrName>ppt_y</p:attrName>
                                        </p:attrNameLst>
                                      </p:cBhvr>
                                      <p:rCtr x="78" y="4907"/>
                                    </p:animMotion>
                                  </p:childTnLst>
                                </p:cTn>
                              </p:par>
                              <p:par>
                                <p:cTn id="63" presetID="1" presetClass="exit" presetSubtype="0" fill="hold" grpId="1" nodeType="withEffect">
                                  <p:stCondLst>
                                    <p:cond delay="0"/>
                                  </p:stCondLst>
                                  <p:childTnLst>
                                    <p:set>
                                      <p:cBhvr>
                                        <p:cTn id="64" dur="1" fill="hold">
                                          <p:stCondLst>
                                            <p:cond delay="0"/>
                                          </p:stCondLst>
                                        </p:cTn>
                                        <p:tgtEl>
                                          <p:spTgt spid="43"/>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44"/>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7"/>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14"/>
                                        </p:tgtEl>
                                        <p:attrNameLst>
                                          <p:attrName>style.visibility</p:attrName>
                                        </p:attrNameLst>
                                      </p:cBhvr>
                                      <p:to>
                                        <p:strVal val="hidden"/>
                                      </p:to>
                                    </p:set>
                                  </p:childTnLst>
                                </p:cTn>
                              </p:par>
                              <p:par>
                                <p:cTn id="77" presetID="1"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childTnLst>
                                </p:cTn>
                              </p:par>
                              <p:par>
                                <p:cTn id="79" presetID="42" presetClass="path" presetSubtype="0" accel="50000" decel="50000" fill="hold" nodeType="withEffect">
                                  <p:stCondLst>
                                    <p:cond delay="0"/>
                                  </p:stCondLst>
                                  <p:childTnLst>
                                    <p:animMotion origin="layout" path="M 0 2.96296E-6 L -0.00234 0.30949 " pathEditMode="relative" rAng="0" ptsTypes="AA">
                                      <p:cBhvr>
                                        <p:cTn id="80" dur="2000" fill="hold"/>
                                        <p:tgtEl>
                                          <p:spTgt spid="7"/>
                                        </p:tgtEl>
                                        <p:attrNameLst>
                                          <p:attrName>ppt_x</p:attrName>
                                          <p:attrName>ppt_y</p:attrName>
                                        </p:attrNameLst>
                                      </p:cBhvr>
                                      <p:rCtr x="-117" y="15463"/>
                                    </p:animMotion>
                                  </p:childTnLst>
                                </p:cTn>
                              </p:par>
                              <p:par>
                                <p:cTn id="81" presetID="1" presetClass="exit" presetSubtype="0" fill="hold" grpId="1" nodeType="withEffect">
                                  <p:stCondLst>
                                    <p:cond delay="0"/>
                                  </p:stCondLst>
                                  <p:childTnLst>
                                    <p:set>
                                      <p:cBhvr>
                                        <p:cTn id="82" dur="1" fill="hold">
                                          <p:stCondLst>
                                            <p:cond delay="0"/>
                                          </p:stCondLst>
                                        </p:cTn>
                                        <p:tgtEl>
                                          <p:spTgt spid="23"/>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5" grpId="0" animBg="1"/>
      <p:bldP spid="25" grpId="1" animBg="1"/>
      <p:bldP spid="26" grpId="0" animBg="1"/>
      <p:bldP spid="26" grpId="1" animBg="1"/>
      <p:bldP spid="27" grpId="0" animBg="1"/>
      <p:bldP spid="27" grpId="1" animBg="1"/>
      <p:bldP spid="28" grpId="0" animBg="1"/>
      <p:bldP spid="28" grpId="1" animBg="1"/>
      <p:bldP spid="39" grpId="0"/>
      <p:bldP spid="39" grpId="1"/>
      <p:bldP spid="43" grpId="0"/>
      <p:bldP spid="43" grpId="1"/>
      <p:bldP spid="23" grpId="0"/>
      <p:bldP spid="23" grpId="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AF878E-17F6-42EA-AB43-65E2177EA208}"/>
              </a:ext>
            </a:extLst>
          </p:cNvPr>
          <p:cNvSpPr>
            <a:spLocks noGrp="1"/>
          </p:cNvSpPr>
          <p:nvPr>
            <p:ph type="ctrTitle" idx="4294967295"/>
          </p:nvPr>
        </p:nvSpPr>
        <p:spPr>
          <a:xfrm>
            <a:off x="0" y="2586038"/>
            <a:ext cx="9047163" cy="1473200"/>
          </a:xfrm>
        </p:spPr>
        <p:txBody>
          <a:bodyPr/>
          <a:lstStyle/>
          <a:p>
            <a:r>
              <a:rPr lang="en-US" dirty="0"/>
              <a:t>Chapter 2</a:t>
            </a:r>
          </a:p>
        </p:txBody>
      </p:sp>
      <p:sp>
        <p:nvSpPr>
          <p:cNvPr id="4" name="Slide Number Placeholder 3">
            <a:extLst>
              <a:ext uri="{FF2B5EF4-FFF2-40B4-BE49-F238E27FC236}">
                <a16:creationId xmlns:a16="http://schemas.microsoft.com/office/drawing/2014/main" id="{31497188-F5EB-4D07-86A7-4292E8F0DC0E}"/>
              </a:ext>
            </a:extLst>
          </p:cNvPr>
          <p:cNvSpPr>
            <a:spLocks noGrp="1"/>
          </p:cNvSpPr>
          <p:nvPr>
            <p:ph type="sldNum" sz="quarter" idx="4294967295"/>
          </p:nvPr>
        </p:nvSpPr>
        <p:spPr>
          <a:xfrm>
            <a:off x="0" y="6462713"/>
            <a:ext cx="447675" cy="260350"/>
          </a:xfrm>
        </p:spPr>
        <p:txBody>
          <a:bodyPr/>
          <a:lstStyle/>
          <a:p>
            <a:fld id="{B071A5F3-A4FF-4CEE-8215-C08835B585C1}" type="slidenum">
              <a:rPr lang="en-US" smtClean="0">
                <a:solidFill>
                  <a:srgbClr val="A2A5A2">
                    <a:lumMod val="50000"/>
                  </a:srgbClr>
                </a:solidFill>
              </a:rPr>
              <a:pPr/>
              <a:t>9</a:t>
            </a:fld>
            <a:endParaRPr lang="en-US" dirty="0">
              <a:solidFill>
                <a:srgbClr val="A2A5A2">
                  <a:lumMod val="50000"/>
                </a:srgbClr>
              </a:solidFill>
            </a:endParaRPr>
          </a:p>
        </p:txBody>
      </p:sp>
    </p:spTree>
    <p:extLst>
      <p:ext uri="{BB962C8B-B14F-4D97-AF65-F5344CB8AC3E}">
        <p14:creationId xmlns:p14="http://schemas.microsoft.com/office/powerpoint/2010/main" val="4223238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FF96638F0863340B61D338B5AE389F2" ma:contentTypeVersion="7" ma:contentTypeDescription="Create a new document." ma:contentTypeScope="" ma:versionID="1eef9ffa67808655cd283bb866c07a38">
  <xsd:schema xmlns:xsd="http://www.w3.org/2001/XMLSchema" xmlns:xs="http://www.w3.org/2001/XMLSchema" xmlns:p="http://schemas.microsoft.com/office/2006/metadata/properties" xmlns:ns2="7a35ed96-b574-4839-97a2-162e2fcc5aee" xmlns:ns3="2f2bec19-3189-4c28-8b9a-b6c1577b3968" targetNamespace="http://schemas.microsoft.com/office/2006/metadata/properties" ma:root="true" ma:fieldsID="7689d0edf9adc841d4e630794d443397" ns2:_="" ns3:_="">
    <xsd:import namespace="7a35ed96-b574-4839-97a2-162e2fcc5aee"/>
    <xsd:import namespace="2f2bec19-3189-4c28-8b9a-b6c1577b396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35ed96-b574-4839-97a2-162e2fcc5a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f2bec19-3189-4c28-8b9a-b6c1577b396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CF7895-C593-4908-B400-1F32ECA1EE87}">
  <ds:schemaRefs>
    <ds:schemaRef ds:uri="http://schemas.microsoft.com/office/2006/metadata/properties"/>
    <ds:schemaRef ds:uri="http://schemas.openxmlformats.org/package/2006/metadata/core-properties"/>
    <ds:schemaRef ds:uri="2f2bec19-3189-4c28-8b9a-b6c1577b3968"/>
    <ds:schemaRef ds:uri="http://www.w3.org/XML/1998/namespace"/>
    <ds:schemaRef ds:uri="http://schemas.microsoft.com/office/infopath/2007/PartnerControls"/>
    <ds:schemaRef ds:uri="7a35ed96-b574-4839-97a2-162e2fcc5aee"/>
    <ds:schemaRef ds:uri="http://schemas.microsoft.com/office/2006/documentManagement/types"/>
    <ds:schemaRef ds:uri="http://purl.org/dc/dcmitype/"/>
    <ds:schemaRef ds:uri="http://purl.org/dc/terms/"/>
    <ds:schemaRef ds:uri="http://purl.org/dc/elements/1.1/"/>
  </ds:schemaRefs>
</ds:datastoreItem>
</file>

<file path=customXml/itemProps2.xml><?xml version="1.0" encoding="utf-8"?>
<ds:datastoreItem xmlns:ds="http://schemas.openxmlformats.org/officeDocument/2006/customXml" ds:itemID="{81EE614E-5388-47D4-9395-3404F3A33424}">
  <ds:schemaRefs>
    <ds:schemaRef ds:uri="http://schemas.microsoft.com/sharepoint/v3/contenttype/forms"/>
  </ds:schemaRefs>
</ds:datastoreItem>
</file>

<file path=customXml/itemProps3.xml><?xml version="1.0" encoding="utf-8"?>
<ds:datastoreItem xmlns:ds="http://schemas.openxmlformats.org/officeDocument/2006/customXml" ds:itemID="{CFAAD823-9111-45D4-9F05-B1FD45CB3A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35ed96-b574-4839-97a2-162e2fcc5aee"/>
    <ds:schemaRef ds:uri="2f2bec19-3189-4c28-8b9a-b6c1577b39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883</TotalTime>
  <Words>429</Words>
  <Application>Microsoft Office PowerPoint</Application>
  <PresentationFormat>Widescreen</PresentationFormat>
  <Paragraphs>76</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Bookman Old Style</vt:lpstr>
      <vt:lpstr>Calibri</vt:lpstr>
      <vt:lpstr>Calibri Light</vt:lpstr>
      <vt:lpstr>Times New Roman</vt:lpstr>
      <vt:lpstr>Wingdings</vt:lpstr>
      <vt:lpstr>Office Theme</vt:lpstr>
      <vt:lpstr>Feature Engineering</vt:lpstr>
      <vt:lpstr>PowerPoint Presentation</vt:lpstr>
      <vt:lpstr>Important concepts</vt:lpstr>
      <vt:lpstr>Logistic Regression</vt:lpstr>
      <vt:lpstr>Logistic Regression Attributes</vt:lpstr>
      <vt:lpstr>Interpretable</vt:lpstr>
      <vt:lpstr>PowerPoint Presentation</vt:lpstr>
      <vt:lpstr>PowerPoint Presentation</vt:lpstr>
      <vt:lpstr>Chapter 2</vt:lpstr>
      <vt:lpstr>Example in Book</vt:lpstr>
      <vt:lpstr>Preprocessing Data</vt:lpstr>
      <vt:lpstr>PowerPoint Presentation</vt:lpstr>
      <vt:lpstr>PowerPoint Presentation</vt:lpstr>
      <vt:lpstr>Exploration</vt:lpstr>
      <vt:lpstr>PowerPoint Presentation</vt:lpstr>
      <vt:lpstr>Interactions</vt:lpstr>
      <vt:lpstr>Choosing Input Variables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Before You Start—Ensure You Have the Correct Footer</dc:title>
  <dc:creator>Kirk Travel</dc:creator>
  <cp:lastModifiedBy>Kimel, Stephen</cp:lastModifiedBy>
  <cp:revision>18</cp:revision>
  <dcterms:created xsi:type="dcterms:W3CDTF">2017-12-21T05:18:36Z</dcterms:created>
  <dcterms:modified xsi:type="dcterms:W3CDTF">2020-09-29T15:40:46Z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0x010100AFF96638F0863340B61D338B5AE389F2</vt:lpwstr>
  </property>
</Properties>
</file>