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4"/>
  </p:sldMasterIdLst>
  <p:notesMasterIdLst>
    <p:notesMasterId r:id="rId23"/>
  </p:notesMasterIdLst>
  <p:sldIdLst>
    <p:sldId id="256" r:id="rId5"/>
    <p:sldId id="257" r:id="rId6"/>
    <p:sldId id="258" r:id="rId7"/>
    <p:sldId id="278" r:id="rId8"/>
    <p:sldId id="259" r:id="rId9"/>
    <p:sldId id="260" r:id="rId10"/>
    <p:sldId id="261" r:id="rId11"/>
    <p:sldId id="262" r:id="rId12"/>
    <p:sldId id="263" r:id="rId13"/>
    <p:sldId id="264" r:id="rId14"/>
    <p:sldId id="273" r:id="rId15"/>
    <p:sldId id="265" r:id="rId16"/>
    <p:sldId id="274" r:id="rId17"/>
    <p:sldId id="279" r:id="rId18"/>
    <p:sldId id="280" r:id="rId19"/>
    <p:sldId id="276" r:id="rId20"/>
    <p:sldId id="275"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1008" userDrawn="1">
          <p15:clr>
            <a:srgbClr val="A4A3A4"/>
          </p15:clr>
        </p15:guide>
        <p15:guide id="3" orient="horz" pos="22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A3BDC-5E23-463C-B430-E09F40AA0236}" v="6" dt="2020-09-29T15:40:12.0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6" autoAdjust="0"/>
    <p:restoredTop sz="93949" autoAdjust="0"/>
  </p:normalViewPr>
  <p:slideViewPr>
    <p:cSldViewPr>
      <p:cViewPr varScale="1">
        <p:scale>
          <a:sx n="62" d="100"/>
          <a:sy n="62" d="100"/>
        </p:scale>
        <p:origin x="108" y="56"/>
      </p:cViewPr>
      <p:guideLst>
        <p:guide pos="3840"/>
        <p:guide orient="horz" pos="1008"/>
        <p:guide orient="horz" pos="22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el, Stephen" userId="58dc5914-4480-46d2-b269-6118ec117129" providerId="ADAL" clId="{31CA3BDC-5E23-463C-B430-E09F40AA0236}"/>
    <pc:docChg chg="undo custSel modSld">
      <pc:chgData name="Kimel, Stephen" userId="58dc5914-4480-46d2-b269-6118ec117129" providerId="ADAL" clId="{31CA3BDC-5E23-463C-B430-E09F40AA0236}" dt="2020-09-29T15:40:12.033" v="91"/>
      <pc:docMkLst>
        <pc:docMk/>
      </pc:docMkLst>
      <pc:sldChg chg="delSp modSp mod modClrScheme chgLayout">
        <pc:chgData name="Kimel, Stephen" userId="58dc5914-4480-46d2-b269-6118ec117129" providerId="ADAL" clId="{31CA3BDC-5E23-463C-B430-E09F40AA0236}" dt="2020-09-29T15:40:12.033" v="91"/>
        <pc:sldMkLst>
          <pc:docMk/>
          <pc:sldMk cId="661374368" sldId="256"/>
        </pc:sldMkLst>
        <pc:spChg chg="mod ord">
          <ac:chgData name="Kimel, Stephen" userId="58dc5914-4480-46d2-b269-6118ec117129" providerId="ADAL" clId="{31CA3BDC-5E23-463C-B430-E09F40AA0236}" dt="2020-09-29T15:40:12.033" v="91"/>
          <ac:spMkLst>
            <pc:docMk/>
            <pc:sldMk cId="661374368" sldId="256"/>
            <ac:spMk id="2" creationId="{EAB5D938-AB0F-4191-8D06-B88DB724CD1D}"/>
          </ac:spMkLst>
        </pc:spChg>
        <pc:spChg chg="mod ord">
          <ac:chgData name="Kimel, Stephen" userId="58dc5914-4480-46d2-b269-6118ec117129" providerId="ADAL" clId="{31CA3BDC-5E23-463C-B430-E09F40AA0236}" dt="2020-09-29T15:40:12.033" v="91"/>
          <ac:spMkLst>
            <pc:docMk/>
            <pc:sldMk cId="661374368" sldId="256"/>
            <ac:spMk id="3" creationId="{0B91E15D-6BD4-492A-9FCA-E4305F3FFDB8}"/>
          </ac:spMkLst>
        </pc:spChg>
        <pc:spChg chg="del mod ord">
          <ac:chgData name="Kimel, Stephen" userId="58dc5914-4480-46d2-b269-6118ec117129" providerId="ADAL" clId="{31CA3BDC-5E23-463C-B430-E09F40AA0236}" dt="2020-09-29T12:56:24.452" v="17" actId="478"/>
          <ac:spMkLst>
            <pc:docMk/>
            <pc:sldMk cId="661374368" sldId="256"/>
            <ac:spMk id="4" creationId="{098B16BB-C50F-46B8-8063-63DB254043C2}"/>
          </ac:spMkLst>
        </pc:spChg>
        <pc:spChg chg="del mod ord">
          <ac:chgData name="Kimel, Stephen" userId="58dc5914-4480-46d2-b269-6118ec117129" providerId="ADAL" clId="{31CA3BDC-5E23-463C-B430-E09F40AA0236}" dt="2020-09-29T12:55:35.496" v="16" actId="478"/>
          <ac:spMkLst>
            <pc:docMk/>
            <pc:sldMk cId="661374368" sldId="256"/>
            <ac:spMk id="5" creationId="{60162301-919E-4E12-9AE7-BEB1533EF40E}"/>
          </ac:spMkLst>
        </pc:spChg>
        <pc:spChg chg="del">
          <ac:chgData name="Kimel, Stephen" userId="58dc5914-4480-46d2-b269-6118ec117129" providerId="ADAL" clId="{31CA3BDC-5E23-463C-B430-E09F40AA0236}" dt="2020-09-29T12:55:25.317" v="0" actId="700"/>
          <ac:spMkLst>
            <pc:docMk/>
            <pc:sldMk cId="661374368" sldId="256"/>
            <ac:spMk id="6" creationId="{61A13307-4801-45AB-83D1-024A119C4FC9}"/>
          </ac:spMkLst>
        </pc:spChg>
        <pc:spChg chg="del">
          <ac:chgData name="Kimel, Stephen" userId="58dc5914-4480-46d2-b269-6118ec117129" providerId="ADAL" clId="{31CA3BDC-5E23-463C-B430-E09F40AA0236}" dt="2020-09-29T12:55:25.317" v="0" actId="700"/>
          <ac:spMkLst>
            <pc:docMk/>
            <pc:sldMk cId="661374368" sldId="256"/>
            <ac:spMk id="7" creationId="{ECB122CE-40F0-4D36-97B8-ED2AA9B21AA7}"/>
          </ac:spMkLst>
        </pc:spChg>
      </pc:sldChg>
      <pc:sldChg chg="delSp modSp mod">
        <pc:chgData name="Kimel, Stephen" userId="58dc5914-4480-46d2-b269-6118ec117129" providerId="ADAL" clId="{31CA3BDC-5E23-463C-B430-E09F40AA0236}" dt="2020-09-29T15:40:12.033" v="91"/>
        <pc:sldMkLst>
          <pc:docMk/>
          <pc:sldMk cId="1161356702" sldId="257"/>
        </pc:sldMkLst>
        <pc:spChg chg="mod">
          <ac:chgData name="Kimel, Stephen" userId="58dc5914-4480-46d2-b269-6118ec117129" providerId="ADAL" clId="{31CA3BDC-5E23-463C-B430-E09F40AA0236}" dt="2020-09-29T15:40:12.033" v="91"/>
          <ac:spMkLst>
            <pc:docMk/>
            <pc:sldMk cId="1161356702" sldId="257"/>
            <ac:spMk id="2" creationId="{B325A10A-FD98-41A8-91A2-8332189E9AC5}"/>
          </ac:spMkLst>
        </pc:spChg>
        <pc:spChg chg="del">
          <ac:chgData name="Kimel, Stephen" userId="58dc5914-4480-46d2-b269-6118ec117129" providerId="ADAL" clId="{31CA3BDC-5E23-463C-B430-E09F40AA0236}" dt="2020-09-29T12:56:28.001" v="18" actId="478"/>
          <ac:spMkLst>
            <pc:docMk/>
            <pc:sldMk cId="1161356702" sldId="257"/>
            <ac:spMk id="3" creationId="{16A00688-166C-4905-9445-62C98B107A90}"/>
          </ac:spMkLst>
        </pc:spChg>
        <pc:spChg chg="mod">
          <ac:chgData name="Kimel, Stephen" userId="58dc5914-4480-46d2-b269-6118ec117129" providerId="ADAL" clId="{31CA3BDC-5E23-463C-B430-E09F40AA0236}" dt="2020-09-29T15:40:12.033" v="91"/>
          <ac:spMkLst>
            <pc:docMk/>
            <pc:sldMk cId="1161356702" sldId="257"/>
            <ac:spMk id="4" creationId="{6DEE1B50-8926-4C3E-8CBD-645F8E8ECBD1}"/>
          </ac:spMkLst>
        </pc:spChg>
        <pc:spChg chg="mod">
          <ac:chgData name="Kimel, Stephen" userId="58dc5914-4480-46d2-b269-6118ec117129" providerId="ADAL" clId="{31CA3BDC-5E23-463C-B430-E09F40AA0236}" dt="2020-09-29T15:40:12.033" v="91"/>
          <ac:spMkLst>
            <pc:docMk/>
            <pc:sldMk cId="1161356702" sldId="257"/>
            <ac:spMk id="5" creationId="{15DA2519-68A6-4612-A27B-770235FEB6CB}"/>
          </ac:spMkLst>
        </pc:spChg>
        <pc:spChg chg="mod">
          <ac:chgData name="Kimel, Stephen" userId="58dc5914-4480-46d2-b269-6118ec117129" providerId="ADAL" clId="{31CA3BDC-5E23-463C-B430-E09F40AA0236}" dt="2020-09-29T15:40:12.033" v="91"/>
          <ac:spMkLst>
            <pc:docMk/>
            <pc:sldMk cId="1161356702" sldId="257"/>
            <ac:spMk id="6" creationId="{A7846BD4-59F9-4F78-9BA3-7DAA8D38B5DC}"/>
          </ac:spMkLst>
        </pc:spChg>
        <pc:graphicFrameChg chg="mod">
          <ac:chgData name="Kimel, Stephen" userId="58dc5914-4480-46d2-b269-6118ec117129" providerId="ADAL" clId="{31CA3BDC-5E23-463C-B430-E09F40AA0236}" dt="2020-09-29T12:57:21.736" v="36" actId="1036"/>
          <ac:graphicFrameMkLst>
            <pc:docMk/>
            <pc:sldMk cId="1161356702" sldId="257"/>
            <ac:graphicFrameMk id="7" creationId="{A17A0420-9B3F-4777-82D8-F4EE8F47D87B}"/>
          </ac:graphicFrameMkLst>
        </pc:graphicFrameChg>
        <pc:graphicFrameChg chg="mod">
          <ac:chgData name="Kimel, Stephen" userId="58dc5914-4480-46d2-b269-6118ec117129" providerId="ADAL" clId="{31CA3BDC-5E23-463C-B430-E09F40AA0236}" dt="2020-09-29T12:57:21.736" v="36" actId="1036"/>
          <ac:graphicFrameMkLst>
            <pc:docMk/>
            <pc:sldMk cId="1161356702" sldId="257"/>
            <ac:graphicFrameMk id="8" creationId="{01B22F5F-F1B8-406B-B390-057E54967D3C}"/>
          </ac:graphicFrameMkLst>
        </pc:graphicFrameChg>
      </pc:sldChg>
      <pc:sldChg chg="delSp modSp mod">
        <pc:chgData name="Kimel, Stephen" userId="58dc5914-4480-46d2-b269-6118ec117129" providerId="ADAL" clId="{31CA3BDC-5E23-463C-B430-E09F40AA0236}" dt="2020-09-29T15:40:12.033" v="91"/>
        <pc:sldMkLst>
          <pc:docMk/>
          <pc:sldMk cId="1620694530" sldId="258"/>
        </pc:sldMkLst>
        <pc:spChg chg="mod">
          <ac:chgData name="Kimel, Stephen" userId="58dc5914-4480-46d2-b269-6118ec117129" providerId="ADAL" clId="{31CA3BDC-5E23-463C-B430-E09F40AA0236}" dt="2020-09-29T15:40:12.033" v="91"/>
          <ac:spMkLst>
            <pc:docMk/>
            <pc:sldMk cId="1620694530" sldId="258"/>
            <ac:spMk id="2" creationId="{B7CCE023-21CC-43BD-A8FE-35289E412DEF}"/>
          </ac:spMkLst>
        </pc:spChg>
        <pc:spChg chg="mod">
          <ac:chgData name="Kimel, Stephen" userId="58dc5914-4480-46d2-b269-6118ec117129" providerId="ADAL" clId="{31CA3BDC-5E23-463C-B430-E09F40AA0236}" dt="2020-09-29T15:40:12.033" v="91"/>
          <ac:spMkLst>
            <pc:docMk/>
            <pc:sldMk cId="1620694530" sldId="258"/>
            <ac:spMk id="3" creationId="{0F7EBFE8-2095-4577-B3A1-30AC55F33864}"/>
          </ac:spMkLst>
        </pc:spChg>
        <pc:spChg chg="mod">
          <ac:chgData name="Kimel, Stephen" userId="58dc5914-4480-46d2-b269-6118ec117129" providerId="ADAL" clId="{31CA3BDC-5E23-463C-B430-E09F40AA0236}" dt="2020-09-29T15:40:12.033" v="91"/>
          <ac:spMkLst>
            <pc:docMk/>
            <pc:sldMk cId="1620694530" sldId="258"/>
            <ac:spMk id="4" creationId="{55C48B11-07A9-497E-8EB8-DE3F77E7864C}"/>
          </ac:spMkLst>
        </pc:spChg>
        <pc:spChg chg="mod">
          <ac:chgData name="Kimel, Stephen" userId="58dc5914-4480-46d2-b269-6118ec117129" providerId="ADAL" clId="{31CA3BDC-5E23-463C-B430-E09F40AA0236}" dt="2020-09-29T15:40:12.033" v="91"/>
          <ac:spMkLst>
            <pc:docMk/>
            <pc:sldMk cId="1620694530" sldId="258"/>
            <ac:spMk id="5" creationId="{500ACFF2-371F-4C73-AFD2-C05B1ADD2D0F}"/>
          </ac:spMkLst>
        </pc:spChg>
        <pc:spChg chg="del">
          <ac:chgData name="Kimel, Stephen" userId="58dc5914-4480-46d2-b269-6118ec117129" providerId="ADAL" clId="{31CA3BDC-5E23-463C-B430-E09F40AA0236}" dt="2020-09-29T12:56:31.755" v="19" actId="478"/>
          <ac:spMkLst>
            <pc:docMk/>
            <pc:sldMk cId="1620694530" sldId="258"/>
            <ac:spMk id="6" creationId="{79B262D7-6FE2-40F7-8B0D-4362634682F7}"/>
          </ac:spMkLst>
        </pc:spChg>
        <pc:spChg chg="mod">
          <ac:chgData name="Kimel, Stephen" userId="58dc5914-4480-46d2-b269-6118ec117129" providerId="ADAL" clId="{31CA3BDC-5E23-463C-B430-E09F40AA0236}" dt="2020-09-29T12:56:57.330" v="28" actId="1036"/>
          <ac:spMkLst>
            <pc:docMk/>
            <pc:sldMk cId="1620694530" sldId="258"/>
            <ac:spMk id="7" creationId="{41C59EBF-33C6-4635-A5B6-05C2CB422766}"/>
          </ac:spMkLst>
        </pc:spChg>
        <pc:spChg chg="mod">
          <ac:chgData name="Kimel, Stephen" userId="58dc5914-4480-46d2-b269-6118ec117129" providerId="ADAL" clId="{31CA3BDC-5E23-463C-B430-E09F40AA0236}" dt="2020-09-29T12:56:57.330" v="28" actId="1036"/>
          <ac:spMkLst>
            <pc:docMk/>
            <pc:sldMk cId="1620694530" sldId="258"/>
            <ac:spMk id="8" creationId="{15F1DE7C-E75E-4876-830A-A6ED84A8BFBC}"/>
          </ac:spMkLst>
        </pc:spChg>
        <pc:spChg chg="mod">
          <ac:chgData name="Kimel, Stephen" userId="58dc5914-4480-46d2-b269-6118ec117129" providerId="ADAL" clId="{31CA3BDC-5E23-463C-B430-E09F40AA0236}" dt="2020-09-29T12:56:57.330" v="28" actId="1036"/>
          <ac:spMkLst>
            <pc:docMk/>
            <pc:sldMk cId="1620694530" sldId="258"/>
            <ac:spMk id="9" creationId="{C0B32649-9D66-4B96-945E-ADAE4E0E06C9}"/>
          </ac:spMkLst>
        </pc:spChg>
        <pc:spChg chg="mod">
          <ac:chgData name="Kimel, Stephen" userId="58dc5914-4480-46d2-b269-6118ec117129" providerId="ADAL" clId="{31CA3BDC-5E23-463C-B430-E09F40AA0236}" dt="2020-09-29T12:56:57.330" v="28" actId="1036"/>
          <ac:spMkLst>
            <pc:docMk/>
            <pc:sldMk cId="1620694530" sldId="258"/>
            <ac:spMk id="10" creationId="{E224B40F-C0F1-429C-A43A-359A9B7A978F}"/>
          </ac:spMkLst>
        </pc:spChg>
        <pc:spChg chg="mod">
          <ac:chgData name="Kimel, Stephen" userId="58dc5914-4480-46d2-b269-6118ec117129" providerId="ADAL" clId="{31CA3BDC-5E23-463C-B430-E09F40AA0236}" dt="2020-09-29T12:56:57.330" v="28" actId="1036"/>
          <ac:spMkLst>
            <pc:docMk/>
            <pc:sldMk cId="1620694530" sldId="258"/>
            <ac:spMk id="11" creationId="{4BC8666F-C488-46E4-BB63-62D248FE6AB7}"/>
          </ac:spMkLst>
        </pc:spChg>
        <pc:spChg chg="mod">
          <ac:chgData name="Kimel, Stephen" userId="58dc5914-4480-46d2-b269-6118ec117129" providerId="ADAL" clId="{31CA3BDC-5E23-463C-B430-E09F40AA0236}" dt="2020-09-29T12:56:57.330" v="28" actId="1036"/>
          <ac:spMkLst>
            <pc:docMk/>
            <pc:sldMk cId="1620694530" sldId="258"/>
            <ac:spMk id="12" creationId="{6E402192-999A-4BC8-81E3-E3205F666856}"/>
          </ac:spMkLst>
        </pc:spChg>
        <pc:spChg chg="mod">
          <ac:chgData name="Kimel, Stephen" userId="58dc5914-4480-46d2-b269-6118ec117129" providerId="ADAL" clId="{31CA3BDC-5E23-463C-B430-E09F40AA0236}" dt="2020-09-29T12:56:57.330" v="28" actId="1036"/>
          <ac:spMkLst>
            <pc:docMk/>
            <pc:sldMk cId="1620694530" sldId="258"/>
            <ac:spMk id="13" creationId="{977A43CF-ABAF-4CB2-9E07-EFA70D5F1B81}"/>
          </ac:spMkLst>
        </pc:spChg>
        <pc:spChg chg="mod">
          <ac:chgData name="Kimel, Stephen" userId="58dc5914-4480-46d2-b269-6118ec117129" providerId="ADAL" clId="{31CA3BDC-5E23-463C-B430-E09F40AA0236}" dt="2020-09-29T12:56:57.330" v="28" actId="1036"/>
          <ac:spMkLst>
            <pc:docMk/>
            <pc:sldMk cId="1620694530" sldId="258"/>
            <ac:spMk id="14" creationId="{0E123B64-D0A1-40AF-8900-DA69950AA791}"/>
          </ac:spMkLst>
        </pc:spChg>
        <pc:spChg chg="mod">
          <ac:chgData name="Kimel, Stephen" userId="58dc5914-4480-46d2-b269-6118ec117129" providerId="ADAL" clId="{31CA3BDC-5E23-463C-B430-E09F40AA0236}" dt="2020-09-29T12:56:57.330" v="28" actId="1036"/>
          <ac:spMkLst>
            <pc:docMk/>
            <pc:sldMk cId="1620694530" sldId="258"/>
            <ac:spMk id="15" creationId="{C6782801-8562-4DDF-932B-E09DF908CA56}"/>
          </ac:spMkLst>
        </pc:spChg>
        <pc:spChg chg="mod">
          <ac:chgData name="Kimel, Stephen" userId="58dc5914-4480-46d2-b269-6118ec117129" providerId="ADAL" clId="{31CA3BDC-5E23-463C-B430-E09F40AA0236}" dt="2020-09-29T12:56:57.330" v="28" actId="1036"/>
          <ac:spMkLst>
            <pc:docMk/>
            <pc:sldMk cId="1620694530" sldId="258"/>
            <ac:spMk id="16" creationId="{268093B3-5E0F-4046-A1B7-1594FE481F44}"/>
          </ac:spMkLst>
        </pc:spChg>
        <pc:spChg chg="mod">
          <ac:chgData name="Kimel, Stephen" userId="58dc5914-4480-46d2-b269-6118ec117129" providerId="ADAL" clId="{31CA3BDC-5E23-463C-B430-E09F40AA0236}" dt="2020-09-29T12:56:57.330" v="28" actId="1036"/>
          <ac:spMkLst>
            <pc:docMk/>
            <pc:sldMk cId="1620694530" sldId="258"/>
            <ac:spMk id="17" creationId="{C9BE5BB9-2FB0-4D4E-AC39-5C3E8B4638A4}"/>
          </ac:spMkLst>
        </pc:spChg>
        <pc:spChg chg="mod">
          <ac:chgData name="Kimel, Stephen" userId="58dc5914-4480-46d2-b269-6118ec117129" providerId="ADAL" clId="{31CA3BDC-5E23-463C-B430-E09F40AA0236}" dt="2020-09-29T12:56:57.330" v="28" actId="1036"/>
          <ac:spMkLst>
            <pc:docMk/>
            <pc:sldMk cId="1620694530" sldId="258"/>
            <ac:spMk id="18" creationId="{F2DEB3E5-1467-48F2-BEEB-114B0E060B4F}"/>
          </ac:spMkLst>
        </pc:spChg>
        <pc:spChg chg="mod">
          <ac:chgData name="Kimel, Stephen" userId="58dc5914-4480-46d2-b269-6118ec117129" providerId="ADAL" clId="{31CA3BDC-5E23-463C-B430-E09F40AA0236}" dt="2020-09-29T12:56:57.330" v="28" actId="1036"/>
          <ac:spMkLst>
            <pc:docMk/>
            <pc:sldMk cId="1620694530" sldId="258"/>
            <ac:spMk id="19" creationId="{0BAF65EA-4462-4825-ADBE-786DA951EA52}"/>
          </ac:spMkLst>
        </pc:spChg>
        <pc:spChg chg="mod">
          <ac:chgData name="Kimel, Stephen" userId="58dc5914-4480-46d2-b269-6118ec117129" providerId="ADAL" clId="{31CA3BDC-5E23-463C-B430-E09F40AA0236}" dt="2020-09-29T12:56:57.330" v="28" actId="1036"/>
          <ac:spMkLst>
            <pc:docMk/>
            <pc:sldMk cId="1620694530" sldId="258"/>
            <ac:spMk id="20" creationId="{80D5C8C9-63E5-418C-BB70-9FCF6FE7518D}"/>
          </ac:spMkLst>
        </pc:spChg>
        <pc:spChg chg="mod">
          <ac:chgData name="Kimel, Stephen" userId="58dc5914-4480-46d2-b269-6118ec117129" providerId="ADAL" clId="{31CA3BDC-5E23-463C-B430-E09F40AA0236}" dt="2020-09-29T12:56:57.330" v="28" actId="1036"/>
          <ac:spMkLst>
            <pc:docMk/>
            <pc:sldMk cId="1620694530" sldId="258"/>
            <ac:spMk id="21" creationId="{7357EA68-497F-418C-A3C8-63F2A3CDD185}"/>
          </ac:spMkLst>
        </pc:spChg>
        <pc:spChg chg="mod">
          <ac:chgData name="Kimel, Stephen" userId="58dc5914-4480-46d2-b269-6118ec117129" providerId="ADAL" clId="{31CA3BDC-5E23-463C-B430-E09F40AA0236}" dt="2020-09-29T12:56:57.330" v="28" actId="1036"/>
          <ac:spMkLst>
            <pc:docMk/>
            <pc:sldMk cId="1620694530" sldId="258"/>
            <ac:spMk id="22" creationId="{B49354EC-2D91-42FC-BE3B-4A9310F0DCBB}"/>
          </ac:spMkLst>
        </pc:spChg>
        <pc:spChg chg="mod">
          <ac:chgData name="Kimel, Stephen" userId="58dc5914-4480-46d2-b269-6118ec117129" providerId="ADAL" clId="{31CA3BDC-5E23-463C-B430-E09F40AA0236}" dt="2020-09-29T12:56:57.330" v="28" actId="1036"/>
          <ac:spMkLst>
            <pc:docMk/>
            <pc:sldMk cId="1620694530" sldId="258"/>
            <ac:spMk id="23" creationId="{940F42A1-F575-4DE5-9E81-D458C1145EA2}"/>
          </ac:spMkLst>
        </pc:spChg>
        <pc:spChg chg="mod">
          <ac:chgData name="Kimel, Stephen" userId="58dc5914-4480-46d2-b269-6118ec117129" providerId="ADAL" clId="{31CA3BDC-5E23-463C-B430-E09F40AA0236}" dt="2020-09-29T12:56:57.330" v="28" actId="1036"/>
          <ac:spMkLst>
            <pc:docMk/>
            <pc:sldMk cId="1620694530" sldId="258"/>
            <ac:spMk id="24" creationId="{5A670062-9171-4499-A0A1-3147716839E9}"/>
          </ac:spMkLst>
        </pc:spChg>
        <pc:spChg chg="mod">
          <ac:chgData name="Kimel, Stephen" userId="58dc5914-4480-46d2-b269-6118ec117129" providerId="ADAL" clId="{31CA3BDC-5E23-463C-B430-E09F40AA0236}" dt="2020-09-29T12:56:57.330" v="28" actId="1036"/>
          <ac:spMkLst>
            <pc:docMk/>
            <pc:sldMk cId="1620694530" sldId="258"/>
            <ac:spMk id="25" creationId="{E58D97A4-888C-4188-BB42-56E3D9D61EC8}"/>
          </ac:spMkLst>
        </pc:spChg>
        <pc:spChg chg="mod">
          <ac:chgData name="Kimel, Stephen" userId="58dc5914-4480-46d2-b269-6118ec117129" providerId="ADAL" clId="{31CA3BDC-5E23-463C-B430-E09F40AA0236}" dt="2020-09-29T12:56:57.330" v="28" actId="1036"/>
          <ac:spMkLst>
            <pc:docMk/>
            <pc:sldMk cId="1620694530" sldId="258"/>
            <ac:spMk id="26" creationId="{051C6A38-73FF-4583-B86B-423DF37B8549}"/>
          </ac:spMkLst>
        </pc:spChg>
        <pc:spChg chg="mod">
          <ac:chgData name="Kimel, Stephen" userId="58dc5914-4480-46d2-b269-6118ec117129" providerId="ADAL" clId="{31CA3BDC-5E23-463C-B430-E09F40AA0236}" dt="2020-09-29T12:56:57.330" v="28" actId="1036"/>
          <ac:spMkLst>
            <pc:docMk/>
            <pc:sldMk cId="1620694530" sldId="258"/>
            <ac:spMk id="27" creationId="{59100011-7724-4DC8-A4C2-2EAA70DB5C76}"/>
          </ac:spMkLst>
        </pc:spChg>
        <pc:spChg chg="mod">
          <ac:chgData name="Kimel, Stephen" userId="58dc5914-4480-46d2-b269-6118ec117129" providerId="ADAL" clId="{31CA3BDC-5E23-463C-B430-E09F40AA0236}" dt="2020-09-29T12:56:57.330" v="28" actId="1036"/>
          <ac:spMkLst>
            <pc:docMk/>
            <pc:sldMk cId="1620694530" sldId="258"/>
            <ac:spMk id="28" creationId="{B65CA713-19A7-4DC1-8E56-6B282B307B83}"/>
          </ac:spMkLst>
        </pc:spChg>
        <pc:spChg chg="mod">
          <ac:chgData name="Kimel, Stephen" userId="58dc5914-4480-46d2-b269-6118ec117129" providerId="ADAL" clId="{31CA3BDC-5E23-463C-B430-E09F40AA0236}" dt="2020-09-29T12:56:57.330" v="28" actId="1036"/>
          <ac:spMkLst>
            <pc:docMk/>
            <pc:sldMk cId="1620694530" sldId="258"/>
            <ac:spMk id="29" creationId="{E01C6D73-CEAB-473C-AA38-BCF861E953A8}"/>
          </ac:spMkLst>
        </pc:spChg>
        <pc:spChg chg="mod">
          <ac:chgData name="Kimel, Stephen" userId="58dc5914-4480-46d2-b269-6118ec117129" providerId="ADAL" clId="{31CA3BDC-5E23-463C-B430-E09F40AA0236}" dt="2020-09-29T12:56:57.330" v="28" actId="1036"/>
          <ac:spMkLst>
            <pc:docMk/>
            <pc:sldMk cId="1620694530" sldId="258"/>
            <ac:spMk id="30" creationId="{DB23C254-EF27-4259-BF63-3087C3C3DB0A}"/>
          </ac:spMkLst>
        </pc:spChg>
        <pc:spChg chg="mod">
          <ac:chgData name="Kimel, Stephen" userId="58dc5914-4480-46d2-b269-6118ec117129" providerId="ADAL" clId="{31CA3BDC-5E23-463C-B430-E09F40AA0236}" dt="2020-09-29T12:56:57.330" v="28" actId="1036"/>
          <ac:spMkLst>
            <pc:docMk/>
            <pc:sldMk cId="1620694530" sldId="258"/>
            <ac:spMk id="31" creationId="{BC2E0D3E-16F0-46EC-B3EB-7D9201DF1DAF}"/>
          </ac:spMkLst>
        </pc:spChg>
        <pc:spChg chg="mod">
          <ac:chgData name="Kimel, Stephen" userId="58dc5914-4480-46d2-b269-6118ec117129" providerId="ADAL" clId="{31CA3BDC-5E23-463C-B430-E09F40AA0236}" dt="2020-09-29T12:56:57.330" v="28" actId="1036"/>
          <ac:spMkLst>
            <pc:docMk/>
            <pc:sldMk cId="1620694530" sldId="258"/>
            <ac:spMk id="32" creationId="{FB21E9FC-BE45-40B2-ACBA-85E8976E37E1}"/>
          </ac:spMkLst>
        </pc:spChg>
        <pc:spChg chg="mod">
          <ac:chgData name="Kimel, Stephen" userId="58dc5914-4480-46d2-b269-6118ec117129" providerId="ADAL" clId="{31CA3BDC-5E23-463C-B430-E09F40AA0236}" dt="2020-09-29T12:56:57.330" v="28" actId="1036"/>
          <ac:spMkLst>
            <pc:docMk/>
            <pc:sldMk cId="1620694530" sldId="258"/>
            <ac:spMk id="33" creationId="{B5C014A8-CF6F-4DF8-A063-768C4AD77E23}"/>
          </ac:spMkLst>
        </pc:spChg>
        <pc:spChg chg="mod">
          <ac:chgData name="Kimel, Stephen" userId="58dc5914-4480-46d2-b269-6118ec117129" providerId="ADAL" clId="{31CA3BDC-5E23-463C-B430-E09F40AA0236}" dt="2020-09-29T12:56:57.330" v="28" actId="1036"/>
          <ac:spMkLst>
            <pc:docMk/>
            <pc:sldMk cId="1620694530" sldId="258"/>
            <ac:spMk id="34" creationId="{7DEA103B-89B7-438C-B171-7CFDD8F56EF0}"/>
          </ac:spMkLst>
        </pc:spChg>
        <pc:spChg chg="mod">
          <ac:chgData name="Kimel, Stephen" userId="58dc5914-4480-46d2-b269-6118ec117129" providerId="ADAL" clId="{31CA3BDC-5E23-463C-B430-E09F40AA0236}" dt="2020-09-29T12:56:57.330" v="28" actId="1036"/>
          <ac:spMkLst>
            <pc:docMk/>
            <pc:sldMk cId="1620694530" sldId="258"/>
            <ac:spMk id="35" creationId="{0D5CCAF3-DC14-4414-AC88-2E3A0B3A1E52}"/>
          </ac:spMkLst>
        </pc:spChg>
        <pc:spChg chg="mod">
          <ac:chgData name="Kimel, Stephen" userId="58dc5914-4480-46d2-b269-6118ec117129" providerId="ADAL" clId="{31CA3BDC-5E23-463C-B430-E09F40AA0236}" dt="2020-09-29T12:56:57.330" v="28" actId="1036"/>
          <ac:spMkLst>
            <pc:docMk/>
            <pc:sldMk cId="1620694530" sldId="258"/>
            <ac:spMk id="36" creationId="{6033A70B-8CEE-48E2-9A88-95EED7E2E520}"/>
          </ac:spMkLst>
        </pc:spChg>
        <pc:spChg chg="mod">
          <ac:chgData name="Kimel, Stephen" userId="58dc5914-4480-46d2-b269-6118ec117129" providerId="ADAL" clId="{31CA3BDC-5E23-463C-B430-E09F40AA0236}" dt="2020-09-29T12:56:57.330" v="28" actId="1036"/>
          <ac:spMkLst>
            <pc:docMk/>
            <pc:sldMk cId="1620694530" sldId="258"/>
            <ac:spMk id="37" creationId="{521FA439-68E1-46A6-9851-4A319FFF8A99}"/>
          </ac:spMkLst>
        </pc:spChg>
        <pc:spChg chg="mod">
          <ac:chgData name="Kimel, Stephen" userId="58dc5914-4480-46d2-b269-6118ec117129" providerId="ADAL" clId="{31CA3BDC-5E23-463C-B430-E09F40AA0236}" dt="2020-09-29T12:56:57.330" v="28" actId="1036"/>
          <ac:spMkLst>
            <pc:docMk/>
            <pc:sldMk cId="1620694530" sldId="258"/>
            <ac:spMk id="38" creationId="{410CD0B9-9E5D-4BAD-BF48-4B1433DC1783}"/>
          </ac:spMkLst>
        </pc:spChg>
        <pc:spChg chg="mod">
          <ac:chgData name="Kimel, Stephen" userId="58dc5914-4480-46d2-b269-6118ec117129" providerId="ADAL" clId="{31CA3BDC-5E23-463C-B430-E09F40AA0236}" dt="2020-09-29T12:56:57.330" v="28" actId="1036"/>
          <ac:spMkLst>
            <pc:docMk/>
            <pc:sldMk cId="1620694530" sldId="258"/>
            <ac:spMk id="39" creationId="{8B2CA185-C2FD-4EEE-997C-29DCC9A9B96B}"/>
          </ac:spMkLst>
        </pc:spChg>
        <pc:spChg chg="mod">
          <ac:chgData name="Kimel, Stephen" userId="58dc5914-4480-46d2-b269-6118ec117129" providerId="ADAL" clId="{31CA3BDC-5E23-463C-B430-E09F40AA0236}" dt="2020-09-29T12:56:57.330" v="28" actId="1036"/>
          <ac:spMkLst>
            <pc:docMk/>
            <pc:sldMk cId="1620694530" sldId="258"/>
            <ac:spMk id="40" creationId="{8BB03B34-4D24-4944-AA60-D064ADD8E4E3}"/>
          </ac:spMkLst>
        </pc:spChg>
        <pc:spChg chg="mod">
          <ac:chgData name="Kimel, Stephen" userId="58dc5914-4480-46d2-b269-6118ec117129" providerId="ADAL" clId="{31CA3BDC-5E23-463C-B430-E09F40AA0236}" dt="2020-09-29T12:56:57.330" v="28" actId="1036"/>
          <ac:spMkLst>
            <pc:docMk/>
            <pc:sldMk cId="1620694530" sldId="258"/>
            <ac:spMk id="41" creationId="{3D657D5A-364F-4EBF-A9F9-0B91342C89F9}"/>
          </ac:spMkLst>
        </pc:spChg>
        <pc:spChg chg="mod">
          <ac:chgData name="Kimel, Stephen" userId="58dc5914-4480-46d2-b269-6118ec117129" providerId="ADAL" clId="{31CA3BDC-5E23-463C-B430-E09F40AA0236}" dt="2020-09-29T12:56:57.330" v="28" actId="1036"/>
          <ac:spMkLst>
            <pc:docMk/>
            <pc:sldMk cId="1620694530" sldId="258"/>
            <ac:spMk id="42" creationId="{3F3525C3-BD0A-4C25-8B0E-BE42115D39CD}"/>
          </ac:spMkLst>
        </pc:spChg>
        <pc:spChg chg="mod">
          <ac:chgData name="Kimel, Stephen" userId="58dc5914-4480-46d2-b269-6118ec117129" providerId="ADAL" clId="{31CA3BDC-5E23-463C-B430-E09F40AA0236}" dt="2020-09-29T12:56:57.330" v="28" actId="1036"/>
          <ac:spMkLst>
            <pc:docMk/>
            <pc:sldMk cId="1620694530" sldId="258"/>
            <ac:spMk id="43" creationId="{FE4AA050-80BB-4F70-87DB-F4F94F817E8B}"/>
          </ac:spMkLst>
        </pc:spChg>
        <pc:spChg chg="mod">
          <ac:chgData name="Kimel, Stephen" userId="58dc5914-4480-46d2-b269-6118ec117129" providerId="ADAL" clId="{31CA3BDC-5E23-463C-B430-E09F40AA0236}" dt="2020-09-29T12:56:57.330" v="28" actId="1036"/>
          <ac:spMkLst>
            <pc:docMk/>
            <pc:sldMk cId="1620694530" sldId="258"/>
            <ac:spMk id="44" creationId="{85417A7A-6E1C-4AD6-9CF0-E495795E42A3}"/>
          </ac:spMkLst>
        </pc:spChg>
        <pc:spChg chg="mod">
          <ac:chgData name="Kimel, Stephen" userId="58dc5914-4480-46d2-b269-6118ec117129" providerId="ADAL" clId="{31CA3BDC-5E23-463C-B430-E09F40AA0236}" dt="2020-09-29T12:56:57.330" v="28" actId="1036"/>
          <ac:spMkLst>
            <pc:docMk/>
            <pc:sldMk cId="1620694530" sldId="258"/>
            <ac:spMk id="45" creationId="{86373E85-51F4-4309-8B5A-224BE74F1783}"/>
          </ac:spMkLst>
        </pc:spChg>
        <pc:spChg chg="mod">
          <ac:chgData name="Kimel, Stephen" userId="58dc5914-4480-46d2-b269-6118ec117129" providerId="ADAL" clId="{31CA3BDC-5E23-463C-B430-E09F40AA0236}" dt="2020-09-29T12:56:57.330" v="28" actId="1036"/>
          <ac:spMkLst>
            <pc:docMk/>
            <pc:sldMk cId="1620694530" sldId="258"/>
            <ac:spMk id="46" creationId="{790798D5-C8DE-4D06-BED8-D522D5B37A70}"/>
          </ac:spMkLst>
        </pc:spChg>
        <pc:spChg chg="mod">
          <ac:chgData name="Kimel, Stephen" userId="58dc5914-4480-46d2-b269-6118ec117129" providerId="ADAL" clId="{31CA3BDC-5E23-463C-B430-E09F40AA0236}" dt="2020-09-29T12:56:57.330" v="28" actId="1036"/>
          <ac:spMkLst>
            <pc:docMk/>
            <pc:sldMk cId="1620694530" sldId="258"/>
            <ac:spMk id="47" creationId="{9BEB176D-5131-44E2-A846-946BB9AE6D17}"/>
          </ac:spMkLst>
        </pc:spChg>
        <pc:spChg chg="mod">
          <ac:chgData name="Kimel, Stephen" userId="58dc5914-4480-46d2-b269-6118ec117129" providerId="ADAL" clId="{31CA3BDC-5E23-463C-B430-E09F40AA0236}" dt="2020-09-29T12:56:57.330" v="28" actId="1036"/>
          <ac:spMkLst>
            <pc:docMk/>
            <pc:sldMk cId="1620694530" sldId="258"/>
            <ac:spMk id="48" creationId="{2A914A3F-F75E-4233-97E5-93AF1E8B96E9}"/>
          </ac:spMkLst>
        </pc:spChg>
        <pc:spChg chg="mod">
          <ac:chgData name="Kimel, Stephen" userId="58dc5914-4480-46d2-b269-6118ec117129" providerId="ADAL" clId="{31CA3BDC-5E23-463C-B430-E09F40AA0236}" dt="2020-09-29T12:56:57.330" v="28" actId="1036"/>
          <ac:spMkLst>
            <pc:docMk/>
            <pc:sldMk cId="1620694530" sldId="258"/>
            <ac:spMk id="49" creationId="{F7A2D7DA-6B0D-48A4-A993-1B3833D52A79}"/>
          </ac:spMkLst>
        </pc:spChg>
        <pc:spChg chg="mod">
          <ac:chgData name="Kimel, Stephen" userId="58dc5914-4480-46d2-b269-6118ec117129" providerId="ADAL" clId="{31CA3BDC-5E23-463C-B430-E09F40AA0236}" dt="2020-09-29T12:56:57.330" v="28" actId="1036"/>
          <ac:spMkLst>
            <pc:docMk/>
            <pc:sldMk cId="1620694530" sldId="258"/>
            <ac:spMk id="50" creationId="{7D335BD0-9594-4622-BEEF-D15A0EB1B4E5}"/>
          </ac:spMkLst>
        </pc:spChg>
        <pc:spChg chg="mod">
          <ac:chgData name="Kimel, Stephen" userId="58dc5914-4480-46d2-b269-6118ec117129" providerId="ADAL" clId="{31CA3BDC-5E23-463C-B430-E09F40AA0236}" dt="2020-09-29T12:56:57.330" v="28" actId="1036"/>
          <ac:spMkLst>
            <pc:docMk/>
            <pc:sldMk cId="1620694530" sldId="258"/>
            <ac:spMk id="51" creationId="{20E0402F-6002-4756-95F9-107983A62B77}"/>
          </ac:spMkLst>
        </pc:spChg>
        <pc:spChg chg="mod">
          <ac:chgData name="Kimel, Stephen" userId="58dc5914-4480-46d2-b269-6118ec117129" providerId="ADAL" clId="{31CA3BDC-5E23-463C-B430-E09F40AA0236}" dt="2020-09-29T12:56:57.330" v="28" actId="1036"/>
          <ac:spMkLst>
            <pc:docMk/>
            <pc:sldMk cId="1620694530" sldId="258"/>
            <ac:spMk id="52" creationId="{4C92D598-64D7-4105-B95D-04917A093B23}"/>
          </ac:spMkLst>
        </pc:spChg>
        <pc:spChg chg="mod">
          <ac:chgData name="Kimel, Stephen" userId="58dc5914-4480-46d2-b269-6118ec117129" providerId="ADAL" clId="{31CA3BDC-5E23-463C-B430-E09F40AA0236}" dt="2020-09-29T12:56:57.330" v="28" actId="1036"/>
          <ac:spMkLst>
            <pc:docMk/>
            <pc:sldMk cId="1620694530" sldId="258"/>
            <ac:spMk id="53" creationId="{08E08C0D-8054-4199-A8A3-89A71066369B}"/>
          </ac:spMkLst>
        </pc:spChg>
        <pc:spChg chg="mod">
          <ac:chgData name="Kimel, Stephen" userId="58dc5914-4480-46d2-b269-6118ec117129" providerId="ADAL" clId="{31CA3BDC-5E23-463C-B430-E09F40AA0236}" dt="2020-09-29T12:56:57.330" v="28" actId="1036"/>
          <ac:spMkLst>
            <pc:docMk/>
            <pc:sldMk cId="1620694530" sldId="258"/>
            <ac:spMk id="54" creationId="{E23DC580-1CFB-42A5-8591-892C296974BB}"/>
          </ac:spMkLst>
        </pc:spChg>
        <pc:spChg chg="mod">
          <ac:chgData name="Kimel, Stephen" userId="58dc5914-4480-46d2-b269-6118ec117129" providerId="ADAL" clId="{31CA3BDC-5E23-463C-B430-E09F40AA0236}" dt="2020-09-29T12:56:57.330" v="28" actId="1036"/>
          <ac:spMkLst>
            <pc:docMk/>
            <pc:sldMk cId="1620694530" sldId="258"/>
            <ac:spMk id="55" creationId="{78946775-0F18-41B2-946C-45482D5D30F0}"/>
          </ac:spMkLst>
        </pc:spChg>
        <pc:spChg chg="mod">
          <ac:chgData name="Kimel, Stephen" userId="58dc5914-4480-46d2-b269-6118ec117129" providerId="ADAL" clId="{31CA3BDC-5E23-463C-B430-E09F40AA0236}" dt="2020-09-29T12:56:57.330" v="28" actId="1036"/>
          <ac:spMkLst>
            <pc:docMk/>
            <pc:sldMk cId="1620694530" sldId="258"/>
            <ac:spMk id="56" creationId="{66A6BC91-3195-4E1E-887C-BE41C0018502}"/>
          </ac:spMkLst>
        </pc:spChg>
        <pc:spChg chg="mod">
          <ac:chgData name="Kimel, Stephen" userId="58dc5914-4480-46d2-b269-6118ec117129" providerId="ADAL" clId="{31CA3BDC-5E23-463C-B430-E09F40AA0236}" dt="2020-09-29T12:56:57.330" v="28" actId="1036"/>
          <ac:spMkLst>
            <pc:docMk/>
            <pc:sldMk cId="1620694530" sldId="258"/>
            <ac:spMk id="57" creationId="{0E78E715-FEB0-40E6-910E-D8D0D743ECC9}"/>
          </ac:spMkLst>
        </pc:spChg>
        <pc:spChg chg="mod">
          <ac:chgData name="Kimel, Stephen" userId="58dc5914-4480-46d2-b269-6118ec117129" providerId="ADAL" clId="{31CA3BDC-5E23-463C-B430-E09F40AA0236}" dt="2020-09-29T12:56:57.330" v="28" actId="1036"/>
          <ac:spMkLst>
            <pc:docMk/>
            <pc:sldMk cId="1620694530" sldId="258"/>
            <ac:spMk id="58" creationId="{061B143F-D254-4869-AAE0-95CFC0B32B60}"/>
          </ac:spMkLst>
        </pc:spChg>
        <pc:spChg chg="mod">
          <ac:chgData name="Kimel, Stephen" userId="58dc5914-4480-46d2-b269-6118ec117129" providerId="ADAL" clId="{31CA3BDC-5E23-463C-B430-E09F40AA0236}" dt="2020-09-29T12:56:57.330" v="28" actId="1036"/>
          <ac:spMkLst>
            <pc:docMk/>
            <pc:sldMk cId="1620694530" sldId="258"/>
            <ac:spMk id="59" creationId="{E62A902C-E13E-4794-ADA6-9723430296EC}"/>
          </ac:spMkLst>
        </pc:spChg>
        <pc:spChg chg="mod">
          <ac:chgData name="Kimel, Stephen" userId="58dc5914-4480-46d2-b269-6118ec117129" providerId="ADAL" clId="{31CA3BDC-5E23-463C-B430-E09F40AA0236}" dt="2020-09-29T12:56:57.330" v="28" actId="1036"/>
          <ac:spMkLst>
            <pc:docMk/>
            <pc:sldMk cId="1620694530" sldId="258"/>
            <ac:spMk id="60" creationId="{3C34FBF3-0437-4821-B478-C40D78014330}"/>
          </ac:spMkLst>
        </pc:spChg>
        <pc:spChg chg="mod">
          <ac:chgData name="Kimel, Stephen" userId="58dc5914-4480-46d2-b269-6118ec117129" providerId="ADAL" clId="{31CA3BDC-5E23-463C-B430-E09F40AA0236}" dt="2020-09-29T12:56:57.330" v="28" actId="1036"/>
          <ac:spMkLst>
            <pc:docMk/>
            <pc:sldMk cId="1620694530" sldId="258"/>
            <ac:spMk id="61" creationId="{13A0CC47-1C1E-4693-BC47-6D4314750BF5}"/>
          </ac:spMkLst>
        </pc:spChg>
        <pc:spChg chg="mod">
          <ac:chgData name="Kimel, Stephen" userId="58dc5914-4480-46d2-b269-6118ec117129" providerId="ADAL" clId="{31CA3BDC-5E23-463C-B430-E09F40AA0236}" dt="2020-09-29T12:56:57.330" v="28" actId="1036"/>
          <ac:spMkLst>
            <pc:docMk/>
            <pc:sldMk cId="1620694530" sldId="258"/>
            <ac:spMk id="62" creationId="{A27A5D3F-1CC0-4DC6-9D2E-61708BDF9380}"/>
          </ac:spMkLst>
        </pc:spChg>
        <pc:spChg chg="mod">
          <ac:chgData name="Kimel, Stephen" userId="58dc5914-4480-46d2-b269-6118ec117129" providerId="ADAL" clId="{31CA3BDC-5E23-463C-B430-E09F40AA0236}" dt="2020-09-29T12:56:57.330" v="28" actId="1036"/>
          <ac:spMkLst>
            <pc:docMk/>
            <pc:sldMk cId="1620694530" sldId="258"/>
            <ac:spMk id="63" creationId="{86F959F1-BCB2-4263-93B6-F3A02A6A5E7E}"/>
          </ac:spMkLst>
        </pc:spChg>
        <pc:spChg chg="mod">
          <ac:chgData name="Kimel, Stephen" userId="58dc5914-4480-46d2-b269-6118ec117129" providerId="ADAL" clId="{31CA3BDC-5E23-463C-B430-E09F40AA0236}" dt="2020-09-29T12:56:57.330" v="28" actId="1036"/>
          <ac:spMkLst>
            <pc:docMk/>
            <pc:sldMk cId="1620694530" sldId="258"/>
            <ac:spMk id="64" creationId="{5D61AF35-FF5D-4FB0-A8BC-FFC8B6C778C0}"/>
          </ac:spMkLst>
        </pc:spChg>
        <pc:spChg chg="mod">
          <ac:chgData name="Kimel, Stephen" userId="58dc5914-4480-46d2-b269-6118ec117129" providerId="ADAL" clId="{31CA3BDC-5E23-463C-B430-E09F40AA0236}" dt="2020-09-29T12:56:57.330" v="28" actId="1036"/>
          <ac:spMkLst>
            <pc:docMk/>
            <pc:sldMk cId="1620694530" sldId="258"/>
            <ac:spMk id="65" creationId="{90848F27-5569-461D-9CE6-6E8924390852}"/>
          </ac:spMkLst>
        </pc:spChg>
        <pc:spChg chg="mod">
          <ac:chgData name="Kimel, Stephen" userId="58dc5914-4480-46d2-b269-6118ec117129" providerId="ADAL" clId="{31CA3BDC-5E23-463C-B430-E09F40AA0236}" dt="2020-09-29T12:56:57.330" v="28" actId="1036"/>
          <ac:spMkLst>
            <pc:docMk/>
            <pc:sldMk cId="1620694530" sldId="258"/>
            <ac:spMk id="66" creationId="{68D759E4-4FCC-4089-8B5E-126F919ABCA6}"/>
          </ac:spMkLst>
        </pc:spChg>
        <pc:spChg chg="mod">
          <ac:chgData name="Kimel, Stephen" userId="58dc5914-4480-46d2-b269-6118ec117129" providerId="ADAL" clId="{31CA3BDC-5E23-463C-B430-E09F40AA0236}" dt="2020-09-29T12:56:57.330" v="28" actId="1036"/>
          <ac:spMkLst>
            <pc:docMk/>
            <pc:sldMk cId="1620694530" sldId="258"/>
            <ac:spMk id="67" creationId="{B92FE41E-40A2-47C4-AC17-EAA3CD43E8E5}"/>
          </ac:spMkLst>
        </pc:spChg>
        <pc:spChg chg="mod">
          <ac:chgData name="Kimel, Stephen" userId="58dc5914-4480-46d2-b269-6118ec117129" providerId="ADAL" clId="{31CA3BDC-5E23-463C-B430-E09F40AA0236}" dt="2020-09-29T12:56:57.330" v="28" actId="1036"/>
          <ac:spMkLst>
            <pc:docMk/>
            <pc:sldMk cId="1620694530" sldId="258"/>
            <ac:spMk id="68" creationId="{C9451D02-0B7F-4573-9243-9228EDB2CF76}"/>
          </ac:spMkLst>
        </pc:spChg>
        <pc:spChg chg="mod">
          <ac:chgData name="Kimel, Stephen" userId="58dc5914-4480-46d2-b269-6118ec117129" providerId="ADAL" clId="{31CA3BDC-5E23-463C-B430-E09F40AA0236}" dt="2020-09-29T12:56:57.330" v="28" actId="1036"/>
          <ac:spMkLst>
            <pc:docMk/>
            <pc:sldMk cId="1620694530" sldId="258"/>
            <ac:spMk id="69" creationId="{23138EBF-3CE4-4884-B9DC-82A1C1B90A53}"/>
          </ac:spMkLst>
        </pc:spChg>
        <pc:spChg chg="mod">
          <ac:chgData name="Kimel, Stephen" userId="58dc5914-4480-46d2-b269-6118ec117129" providerId="ADAL" clId="{31CA3BDC-5E23-463C-B430-E09F40AA0236}" dt="2020-09-29T12:56:57.330" v="28" actId="1036"/>
          <ac:spMkLst>
            <pc:docMk/>
            <pc:sldMk cId="1620694530" sldId="258"/>
            <ac:spMk id="70" creationId="{F308BBB6-2507-4754-A6B4-530FE485A8E7}"/>
          </ac:spMkLst>
        </pc:spChg>
        <pc:spChg chg="mod">
          <ac:chgData name="Kimel, Stephen" userId="58dc5914-4480-46d2-b269-6118ec117129" providerId="ADAL" clId="{31CA3BDC-5E23-463C-B430-E09F40AA0236}" dt="2020-09-29T12:56:57.330" v="28" actId="1036"/>
          <ac:spMkLst>
            <pc:docMk/>
            <pc:sldMk cId="1620694530" sldId="258"/>
            <ac:spMk id="71" creationId="{A9442CB7-F8E5-4BD2-A036-53638A95DFBB}"/>
          </ac:spMkLst>
        </pc:spChg>
        <pc:spChg chg="mod">
          <ac:chgData name="Kimel, Stephen" userId="58dc5914-4480-46d2-b269-6118ec117129" providerId="ADAL" clId="{31CA3BDC-5E23-463C-B430-E09F40AA0236}" dt="2020-09-29T12:56:57.330" v="28" actId="1036"/>
          <ac:spMkLst>
            <pc:docMk/>
            <pc:sldMk cId="1620694530" sldId="258"/>
            <ac:spMk id="72" creationId="{3A880AE9-BB3A-4434-A657-3CDEA64F4B8B}"/>
          </ac:spMkLst>
        </pc:spChg>
        <pc:spChg chg="mod">
          <ac:chgData name="Kimel, Stephen" userId="58dc5914-4480-46d2-b269-6118ec117129" providerId="ADAL" clId="{31CA3BDC-5E23-463C-B430-E09F40AA0236}" dt="2020-09-29T12:56:57.330" v="28" actId="1036"/>
          <ac:spMkLst>
            <pc:docMk/>
            <pc:sldMk cId="1620694530" sldId="258"/>
            <ac:spMk id="73" creationId="{2F75BE6B-98CF-4ACD-8EFA-9F2D58045295}"/>
          </ac:spMkLst>
        </pc:spChg>
        <pc:spChg chg="mod">
          <ac:chgData name="Kimel, Stephen" userId="58dc5914-4480-46d2-b269-6118ec117129" providerId="ADAL" clId="{31CA3BDC-5E23-463C-B430-E09F40AA0236}" dt="2020-09-29T12:56:57.330" v="28" actId="1036"/>
          <ac:spMkLst>
            <pc:docMk/>
            <pc:sldMk cId="1620694530" sldId="258"/>
            <ac:spMk id="74" creationId="{9BD042E9-C946-4837-A5EC-B6D27D4362DD}"/>
          </ac:spMkLst>
        </pc:spChg>
        <pc:spChg chg="mod">
          <ac:chgData name="Kimel, Stephen" userId="58dc5914-4480-46d2-b269-6118ec117129" providerId="ADAL" clId="{31CA3BDC-5E23-463C-B430-E09F40AA0236}" dt="2020-09-29T12:56:57.330" v="28" actId="1036"/>
          <ac:spMkLst>
            <pc:docMk/>
            <pc:sldMk cId="1620694530" sldId="258"/>
            <ac:spMk id="75" creationId="{931BFFA8-764E-48AB-ACC5-11DCB4AA10E2}"/>
          </ac:spMkLst>
        </pc:spChg>
        <pc:spChg chg="mod">
          <ac:chgData name="Kimel, Stephen" userId="58dc5914-4480-46d2-b269-6118ec117129" providerId="ADAL" clId="{31CA3BDC-5E23-463C-B430-E09F40AA0236}" dt="2020-09-29T12:56:57.330" v="28" actId="1036"/>
          <ac:spMkLst>
            <pc:docMk/>
            <pc:sldMk cId="1620694530" sldId="258"/>
            <ac:spMk id="76" creationId="{6140E5FF-0AF4-4512-BC9D-39C57BA31397}"/>
          </ac:spMkLst>
        </pc:spChg>
        <pc:spChg chg="mod">
          <ac:chgData name="Kimel, Stephen" userId="58dc5914-4480-46d2-b269-6118ec117129" providerId="ADAL" clId="{31CA3BDC-5E23-463C-B430-E09F40AA0236}" dt="2020-09-29T12:56:57.330" v="28" actId="1036"/>
          <ac:spMkLst>
            <pc:docMk/>
            <pc:sldMk cId="1620694530" sldId="258"/>
            <ac:spMk id="77" creationId="{F931EF50-CCF3-4980-8878-7A5BF0D088D4}"/>
          </ac:spMkLst>
        </pc:spChg>
        <pc:spChg chg="mod">
          <ac:chgData name="Kimel, Stephen" userId="58dc5914-4480-46d2-b269-6118ec117129" providerId="ADAL" clId="{31CA3BDC-5E23-463C-B430-E09F40AA0236}" dt="2020-09-29T12:56:57.330" v="28" actId="1036"/>
          <ac:spMkLst>
            <pc:docMk/>
            <pc:sldMk cId="1620694530" sldId="258"/>
            <ac:spMk id="78" creationId="{D26C900E-EF5B-441A-B254-258F3C11F4DF}"/>
          </ac:spMkLst>
        </pc:spChg>
        <pc:spChg chg="mod">
          <ac:chgData name="Kimel, Stephen" userId="58dc5914-4480-46d2-b269-6118ec117129" providerId="ADAL" clId="{31CA3BDC-5E23-463C-B430-E09F40AA0236}" dt="2020-09-29T12:56:57.330" v="28" actId="1036"/>
          <ac:spMkLst>
            <pc:docMk/>
            <pc:sldMk cId="1620694530" sldId="258"/>
            <ac:spMk id="79" creationId="{681E7AC9-B2E0-4294-B97A-57BE7DBFF74F}"/>
          </ac:spMkLst>
        </pc:spChg>
        <pc:spChg chg="mod">
          <ac:chgData name="Kimel, Stephen" userId="58dc5914-4480-46d2-b269-6118ec117129" providerId="ADAL" clId="{31CA3BDC-5E23-463C-B430-E09F40AA0236}" dt="2020-09-29T12:56:57.330" v="28" actId="1036"/>
          <ac:spMkLst>
            <pc:docMk/>
            <pc:sldMk cId="1620694530" sldId="258"/>
            <ac:spMk id="80" creationId="{DA07E0FF-18B8-4B38-95C2-81617B4CE984}"/>
          </ac:spMkLst>
        </pc:spChg>
        <pc:spChg chg="mod">
          <ac:chgData name="Kimel, Stephen" userId="58dc5914-4480-46d2-b269-6118ec117129" providerId="ADAL" clId="{31CA3BDC-5E23-463C-B430-E09F40AA0236}" dt="2020-09-29T12:56:57.330" v="28" actId="1036"/>
          <ac:spMkLst>
            <pc:docMk/>
            <pc:sldMk cId="1620694530" sldId="258"/>
            <ac:spMk id="81" creationId="{82F75DCB-9E60-4E1C-883E-D899A7BA8179}"/>
          </ac:spMkLst>
        </pc:spChg>
        <pc:spChg chg="mod">
          <ac:chgData name="Kimel, Stephen" userId="58dc5914-4480-46d2-b269-6118ec117129" providerId="ADAL" clId="{31CA3BDC-5E23-463C-B430-E09F40AA0236}" dt="2020-09-29T12:56:57.330" v="28" actId="1036"/>
          <ac:spMkLst>
            <pc:docMk/>
            <pc:sldMk cId="1620694530" sldId="258"/>
            <ac:spMk id="82" creationId="{8B85B483-80E3-43F9-9860-FC6ACC8FFB8F}"/>
          </ac:spMkLst>
        </pc:spChg>
        <pc:spChg chg="mod">
          <ac:chgData name="Kimel, Stephen" userId="58dc5914-4480-46d2-b269-6118ec117129" providerId="ADAL" clId="{31CA3BDC-5E23-463C-B430-E09F40AA0236}" dt="2020-09-29T12:56:57.330" v="28" actId="1036"/>
          <ac:spMkLst>
            <pc:docMk/>
            <pc:sldMk cId="1620694530" sldId="258"/>
            <ac:spMk id="83" creationId="{1919C050-0332-4BB0-964B-FF193E4B406F}"/>
          </ac:spMkLst>
        </pc:spChg>
        <pc:spChg chg="mod">
          <ac:chgData name="Kimel, Stephen" userId="58dc5914-4480-46d2-b269-6118ec117129" providerId="ADAL" clId="{31CA3BDC-5E23-463C-B430-E09F40AA0236}" dt="2020-09-29T12:56:57.330" v="28" actId="1036"/>
          <ac:spMkLst>
            <pc:docMk/>
            <pc:sldMk cId="1620694530" sldId="258"/>
            <ac:spMk id="84" creationId="{538B230E-B4DA-4EAA-AA96-483DB44B8EA2}"/>
          </ac:spMkLst>
        </pc:spChg>
        <pc:spChg chg="mod">
          <ac:chgData name="Kimel, Stephen" userId="58dc5914-4480-46d2-b269-6118ec117129" providerId="ADAL" clId="{31CA3BDC-5E23-463C-B430-E09F40AA0236}" dt="2020-09-29T12:56:57.330" v="28" actId="1036"/>
          <ac:spMkLst>
            <pc:docMk/>
            <pc:sldMk cId="1620694530" sldId="258"/>
            <ac:spMk id="86" creationId="{1DD2B389-0EAA-4AB1-9386-281483204436}"/>
          </ac:spMkLst>
        </pc:spChg>
        <pc:spChg chg="mod">
          <ac:chgData name="Kimel, Stephen" userId="58dc5914-4480-46d2-b269-6118ec117129" providerId="ADAL" clId="{31CA3BDC-5E23-463C-B430-E09F40AA0236}" dt="2020-09-29T12:56:57.330" v="28" actId="1036"/>
          <ac:spMkLst>
            <pc:docMk/>
            <pc:sldMk cId="1620694530" sldId="258"/>
            <ac:spMk id="87" creationId="{2CD8CFA8-A389-4C07-80F9-85A9CB7F5515}"/>
          </ac:spMkLst>
        </pc:spChg>
        <pc:spChg chg="mod">
          <ac:chgData name="Kimel, Stephen" userId="58dc5914-4480-46d2-b269-6118ec117129" providerId="ADAL" clId="{31CA3BDC-5E23-463C-B430-E09F40AA0236}" dt="2020-09-29T12:56:57.330" v="28" actId="1036"/>
          <ac:spMkLst>
            <pc:docMk/>
            <pc:sldMk cId="1620694530" sldId="258"/>
            <ac:spMk id="88" creationId="{CB8E1A9B-94CB-465A-BC1F-12D4307DA567}"/>
          </ac:spMkLst>
        </pc:spChg>
        <pc:spChg chg="mod">
          <ac:chgData name="Kimel, Stephen" userId="58dc5914-4480-46d2-b269-6118ec117129" providerId="ADAL" clId="{31CA3BDC-5E23-463C-B430-E09F40AA0236}" dt="2020-09-29T12:56:57.330" v="28" actId="1036"/>
          <ac:spMkLst>
            <pc:docMk/>
            <pc:sldMk cId="1620694530" sldId="258"/>
            <ac:spMk id="89" creationId="{470A7470-E0BE-4DC3-9FF4-ED86E6B5C33C}"/>
          </ac:spMkLst>
        </pc:spChg>
        <pc:spChg chg="mod">
          <ac:chgData name="Kimel, Stephen" userId="58dc5914-4480-46d2-b269-6118ec117129" providerId="ADAL" clId="{31CA3BDC-5E23-463C-B430-E09F40AA0236}" dt="2020-09-29T12:56:57.330" v="28" actId="1036"/>
          <ac:spMkLst>
            <pc:docMk/>
            <pc:sldMk cId="1620694530" sldId="258"/>
            <ac:spMk id="90" creationId="{9BCFBCF3-0BD9-4EF6-AC10-CCE2C4F2FF6A}"/>
          </ac:spMkLst>
        </pc:spChg>
        <pc:spChg chg="mod">
          <ac:chgData name="Kimel, Stephen" userId="58dc5914-4480-46d2-b269-6118ec117129" providerId="ADAL" clId="{31CA3BDC-5E23-463C-B430-E09F40AA0236}" dt="2020-09-29T12:56:57.330" v="28" actId="1036"/>
          <ac:spMkLst>
            <pc:docMk/>
            <pc:sldMk cId="1620694530" sldId="258"/>
            <ac:spMk id="91" creationId="{D5206197-5120-47D0-9781-F4CC6A5C73C9}"/>
          </ac:spMkLst>
        </pc:spChg>
        <pc:spChg chg="mod">
          <ac:chgData name="Kimel, Stephen" userId="58dc5914-4480-46d2-b269-6118ec117129" providerId="ADAL" clId="{31CA3BDC-5E23-463C-B430-E09F40AA0236}" dt="2020-09-29T12:56:57.330" v="28" actId="1036"/>
          <ac:spMkLst>
            <pc:docMk/>
            <pc:sldMk cId="1620694530" sldId="258"/>
            <ac:spMk id="92" creationId="{868DC71C-42AC-4FBE-A6BE-E0FA75FD80BC}"/>
          </ac:spMkLst>
        </pc:spChg>
        <pc:spChg chg="mod">
          <ac:chgData name="Kimel, Stephen" userId="58dc5914-4480-46d2-b269-6118ec117129" providerId="ADAL" clId="{31CA3BDC-5E23-463C-B430-E09F40AA0236}" dt="2020-09-29T12:56:57.330" v="28" actId="1036"/>
          <ac:spMkLst>
            <pc:docMk/>
            <pc:sldMk cId="1620694530" sldId="258"/>
            <ac:spMk id="93" creationId="{C30A6FD2-7309-4A00-927A-22F6FBF87E2D}"/>
          </ac:spMkLst>
        </pc:spChg>
        <pc:spChg chg="mod">
          <ac:chgData name="Kimel, Stephen" userId="58dc5914-4480-46d2-b269-6118ec117129" providerId="ADAL" clId="{31CA3BDC-5E23-463C-B430-E09F40AA0236}" dt="2020-09-29T12:56:57.330" v="28" actId="1036"/>
          <ac:spMkLst>
            <pc:docMk/>
            <pc:sldMk cId="1620694530" sldId="258"/>
            <ac:spMk id="94" creationId="{18A399FB-E755-4AFF-8883-C0496A0A7720}"/>
          </ac:spMkLst>
        </pc:spChg>
        <pc:spChg chg="mod">
          <ac:chgData name="Kimel, Stephen" userId="58dc5914-4480-46d2-b269-6118ec117129" providerId="ADAL" clId="{31CA3BDC-5E23-463C-B430-E09F40AA0236}" dt="2020-09-29T12:57:06.160" v="29" actId="1076"/>
          <ac:spMkLst>
            <pc:docMk/>
            <pc:sldMk cId="1620694530" sldId="258"/>
            <ac:spMk id="96" creationId="{85B03CEF-5EB2-4994-BB8F-A06E190A39F0}"/>
          </ac:spMkLst>
        </pc:spChg>
        <pc:spChg chg="mod">
          <ac:chgData name="Kimel, Stephen" userId="58dc5914-4480-46d2-b269-6118ec117129" providerId="ADAL" clId="{31CA3BDC-5E23-463C-B430-E09F40AA0236}" dt="2020-09-29T12:56:57.330" v="28" actId="1036"/>
          <ac:spMkLst>
            <pc:docMk/>
            <pc:sldMk cId="1620694530" sldId="258"/>
            <ac:spMk id="97" creationId="{33C57E7A-2A93-48DD-82D2-965072F21576}"/>
          </ac:spMkLst>
        </pc:spChg>
        <pc:spChg chg="mod">
          <ac:chgData name="Kimel, Stephen" userId="58dc5914-4480-46d2-b269-6118ec117129" providerId="ADAL" clId="{31CA3BDC-5E23-463C-B430-E09F40AA0236}" dt="2020-09-29T12:56:57.330" v="28" actId="1036"/>
          <ac:spMkLst>
            <pc:docMk/>
            <pc:sldMk cId="1620694530" sldId="258"/>
            <ac:spMk id="98" creationId="{54D90639-74C7-4AB9-A4F5-580823C44DC8}"/>
          </ac:spMkLst>
        </pc:spChg>
        <pc:spChg chg="mod">
          <ac:chgData name="Kimel, Stephen" userId="58dc5914-4480-46d2-b269-6118ec117129" providerId="ADAL" clId="{31CA3BDC-5E23-463C-B430-E09F40AA0236}" dt="2020-09-29T12:56:57.330" v="28" actId="1036"/>
          <ac:spMkLst>
            <pc:docMk/>
            <pc:sldMk cId="1620694530" sldId="258"/>
            <ac:spMk id="99" creationId="{508D70CA-0DF1-421D-A72A-F66C996E22A3}"/>
          </ac:spMkLst>
        </pc:spChg>
        <pc:spChg chg="mod">
          <ac:chgData name="Kimel, Stephen" userId="58dc5914-4480-46d2-b269-6118ec117129" providerId="ADAL" clId="{31CA3BDC-5E23-463C-B430-E09F40AA0236}" dt="2020-09-29T12:56:57.330" v="28" actId="1036"/>
          <ac:spMkLst>
            <pc:docMk/>
            <pc:sldMk cId="1620694530" sldId="258"/>
            <ac:spMk id="100" creationId="{AD1F10AC-D9C6-4089-85F0-BDE3111AB060}"/>
          </ac:spMkLst>
        </pc:spChg>
        <pc:spChg chg="mod">
          <ac:chgData name="Kimel, Stephen" userId="58dc5914-4480-46d2-b269-6118ec117129" providerId="ADAL" clId="{31CA3BDC-5E23-463C-B430-E09F40AA0236}" dt="2020-09-29T12:56:57.330" v="28" actId="1036"/>
          <ac:spMkLst>
            <pc:docMk/>
            <pc:sldMk cId="1620694530" sldId="258"/>
            <ac:spMk id="101" creationId="{2E90C29A-EE94-401A-BF08-569911524BE5}"/>
          </ac:spMkLst>
        </pc:spChg>
        <pc:spChg chg="mod">
          <ac:chgData name="Kimel, Stephen" userId="58dc5914-4480-46d2-b269-6118ec117129" providerId="ADAL" clId="{31CA3BDC-5E23-463C-B430-E09F40AA0236}" dt="2020-09-29T12:56:57.330" v="28" actId="1036"/>
          <ac:spMkLst>
            <pc:docMk/>
            <pc:sldMk cId="1620694530" sldId="258"/>
            <ac:spMk id="102" creationId="{3DAB17BB-D11A-4FF4-AF9F-0EB57BA399C4}"/>
          </ac:spMkLst>
        </pc:spChg>
        <pc:spChg chg="mod">
          <ac:chgData name="Kimel, Stephen" userId="58dc5914-4480-46d2-b269-6118ec117129" providerId="ADAL" clId="{31CA3BDC-5E23-463C-B430-E09F40AA0236}" dt="2020-09-29T12:56:57.330" v="28" actId="1036"/>
          <ac:spMkLst>
            <pc:docMk/>
            <pc:sldMk cId="1620694530" sldId="258"/>
            <ac:spMk id="103" creationId="{D534776E-4298-48E5-A548-B96B5A1A9057}"/>
          </ac:spMkLst>
        </pc:spChg>
        <pc:spChg chg="mod">
          <ac:chgData name="Kimel, Stephen" userId="58dc5914-4480-46d2-b269-6118ec117129" providerId="ADAL" clId="{31CA3BDC-5E23-463C-B430-E09F40AA0236}" dt="2020-09-29T12:56:57.330" v="28" actId="1036"/>
          <ac:spMkLst>
            <pc:docMk/>
            <pc:sldMk cId="1620694530" sldId="258"/>
            <ac:spMk id="104" creationId="{F64CBC2F-7E20-44C8-A5EC-F9A065EBFE8D}"/>
          </ac:spMkLst>
        </pc:spChg>
        <pc:spChg chg="mod">
          <ac:chgData name="Kimel, Stephen" userId="58dc5914-4480-46d2-b269-6118ec117129" providerId="ADAL" clId="{31CA3BDC-5E23-463C-B430-E09F40AA0236}" dt="2020-09-29T12:56:57.330" v="28" actId="1036"/>
          <ac:spMkLst>
            <pc:docMk/>
            <pc:sldMk cId="1620694530" sldId="258"/>
            <ac:spMk id="105" creationId="{1D513DB2-8F23-4061-910F-20811BB9B125}"/>
          </ac:spMkLst>
        </pc:spChg>
        <pc:spChg chg="mod">
          <ac:chgData name="Kimel, Stephen" userId="58dc5914-4480-46d2-b269-6118ec117129" providerId="ADAL" clId="{31CA3BDC-5E23-463C-B430-E09F40AA0236}" dt="2020-09-29T12:56:57.330" v="28" actId="1036"/>
          <ac:spMkLst>
            <pc:docMk/>
            <pc:sldMk cId="1620694530" sldId="258"/>
            <ac:spMk id="106" creationId="{F096B4E1-175E-4186-8B93-784E0A3A4628}"/>
          </ac:spMkLst>
        </pc:spChg>
        <pc:spChg chg="mod">
          <ac:chgData name="Kimel, Stephen" userId="58dc5914-4480-46d2-b269-6118ec117129" providerId="ADAL" clId="{31CA3BDC-5E23-463C-B430-E09F40AA0236}" dt="2020-09-29T12:56:57.330" v="28" actId="1036"/>
          <ac:spMkLst>
            <pc:docMk/>
            <pc:sldMk cId="1620694530" sldId="258"/>
            <ac:spMk id="107" creationId="{A2DBD7BC-B1A8-43D3-8805-0E7FE568F2B0}"/>
          </ac:spMkLst>
        </pc:spChg>
        <pc:spChg chg="mod">
          <ac:chgData name="Kimel, Stephen" userId="58dc5914-4480-46d2-b269-6118ec117129" providerId="ADAL" clId="{31CA3BDC-5E23-463C-B430-E09F40AA0236}" dt="2020-09-29T12:56:57.330" v="28" actId="1036"/>
          <ac:spMkLst>
            <pc:docMk/>
            <pc:sldMk cId="1620694530" sldId="258"/>
            <ac:spMk id="108" creationId="{071E4857-BCCE-4902-8A1D-BE379881806F}"/>
          </ac:spMkLst>
        </pc:spChg>
        <pc:spChg chg="mod">
          <ac:chgData name="Kimel, Stephen" userId="58dc5914-4480-46d2-b269-6118ec117129" providerId="ADAL" clId="{31CA3BDC-5E23-463C-B430-E09F40AA0236}" dt="2020-09-29T12:56:57.330" v="28" actId="1036"/>
          <ac:spMkLst>
            <pc:docMk/>
            <pc:sldMk cId="1620694530" sldId="258"/>
            <ac:spMk id="109" creationId="{E744CE0F-BA2F-4DBA-A214-C2CE3E597FFB}"/>
          </ac:spMkLst>
        </pc:spChg>
        <pc:spChg chg="mod">
          <ac:chgData name="Kimel, Stephen" userId="58dc5914-4480-46d2-b269-6118ec117129" providerId="ADAL" clId="{31CA3BDC-5E23-463C-B430-E09F40AA0236}" dt="2020-09-29T12:56:57.330" v="28" actId="1036"/>
          <ac:spMkLst>
            <pc:docMk/>
            <pc:sldMk cId="1620694530" sldId="258"/>
            <ac:spMk id="110" creationId="{84C46C8F-6854-4D74-9CDF-D22720E2E608}"/>
          </ac:spMkLst>
        </pc:spChg>
        <pc:spChg chg="mod">
          <ac:chgData name="Kimel, Stephen" userId="58dc5914-4480-46d2-b269-6118ec117129" providerId="ADAL" clId="{31CA3BDC-5E23-463C-B430-E09F40AA0236}" dt="2020-09-29T12:56:57.330" v="28" actId="1036"/>
          <ac:spMkLst>
            <pc:docMk/>
            <pc:sldMk cId="1620694530" sldId="258"/>
            <ac:spMk id="111" creationId="{94A6F94A-F594-4499-9301-088A83DBC0C3}"/>
          </ac:spMkLst>
        </pc:spChg>
        <pc:spChg chg="mod">
          <ac:chgData name="Kimel, Stephen" userId="58dc5914-4480-46d2-b269-6118ec117129" providerId="ADAL" clId="{31CA3BDC-5E23-463C-B430-E09F40AA0236}" dt="2020-09-29T12:56:57.330" v="28" actId="1036"/>
          <ac:spMkLst>
            <pc:docMk/>
            <pc:sldMk cId="1620694530" sldId="258"/>
            <ac:spMk id="112" creationId="{7BD9FFD6-2288-4961-9AEA-5C3E572D92A1}"/>
          </ac:spMkLst>
        </pc:spChg>
        <pc:spChg chg="mod">
          <ac:chgData name="Kimel, Stephen" userId="58dc5914-4480-46d2-b269-6118ec117129" providerId="ADAL" clId="{31CA3BDC-5E23-463C-B430-E09F40AA0236}" dt="2020-09-29T12:56:57.330" v="28" actId="1036"/>
          <ac:spMkLst>
            <pc:docMk/>
            <pc:sldMk cId="1620694530" sldId="258"/>
            <ac:spMk id="113" creationId="{C8900261-04CE-47D1-872A-01E3B21DCF2C}"/>
          </ac:spMkLst>
        </pc:spChg>
        <pc:spChg chg="mod">
          <ac:chgData name="Kimel, Stephen" userId="58dc5914-4480-46d2-b269-6118ec117129" providerId="ADAL" clId="{31CA3BDC-5E23-463C-B430-E09F40AA0236}" dt="2020-09-29T12:56:57.330" v="28" actId="1036"/>
          <ac:spMkLst>
            <pc:docMk/>
            <pc:sldMk cId="1620694530" sldId="258"/>
            <ac:spMk id="114" creationId="{0AFDA540-0371-4EA7-BEAA-4CAAF74AE82C}"/>
          </ac:spMkLst>
        </pc:spChg>
        <pc:spChg chg="mod">
          <ac:chgData name="Kimel, Stephen" userId="58dc5914-4480-46d2-b269-6118ec117129" providerId="ADAL" clId="{31CA3BDC-5E23-463C-B430-E09F40AA0236}" dt="2020-09-29T12:56:57.330" v="28" actId="1036"/>
          <ac:spMkLst>
            <pc:docMk/>
            <pc:sldMk cId="1620694530" sldId="258"/>
            <ac:spMk id="115" creationId="{A114E0C7-D865-4C91-BA63-82A229F44E55}"/>
          </ac:spMkLst>
        </pc:spChg>
        <pc:spChg chg="mod">
          <ac:chgData name="Kimel, Stephen" userId="58dc5914-4480-46d2-b269-6118ec117129" providerId="ADAL" clId="{31CA3BDC-5E23-463C-B430-E09F40AA0236}" dt="2020-09-29T12:56:57.330" v="28" actId="1036"/>
          <ac:spMkLst>
            <pc:docMk/>
            <pc:sldMk cId="1620694530" sldId="258"/>
            <ac:spMk id="116" creationId="{D028688D-73BC-47C9-BF22-5AC4AF75C0D4}"/>
          </ac:spMkLst>
        </pc:spChg>
        <pc:spChg chg="mod">
          <ac:chgData name="Kimel, Stephen" userId="58dc5914-4480-46d2-b269-6118ec117129" providerId="ADAL" clId="{31CA3BDC-5E23-463C-B430-E09F40AA0236}" dt="2020-09-29T12:56:57.330" v="28" actId="1036"/>
          <ac:spMkLst>
            <pc:docMk/>
            <pc:sldMk cId="1620694530" sldId="258"/>
            <ac:spMk id="117" creationId="{BCFF07A3-F585-47FE-A2E7-D091E08FBD75}"/>
          </ac:spMkLst>
        </pc:spChg>
        <pc:spChg chg="mod">
          <ac:chgData name="Kimel, Stephen" userId="58dc5914-4480-46d2-b269-6118ec117129" providerId="ADAL" clId="{31CA3BDC-5E23-463C-B430-E09F40AA0236}" dt="2020-09-29T12:56:57.330" v="28" actId="1036"/>
          <ac:spMkLst>
            <pc:docMk/>
            <pc:sldMk cId="1620694530" sldId="258"/>
            <ac:spMk id="118" creationId="{124D340D-4544-4C47-85C2-F973C71F0A7D}"/>
          </ac:spMkLst>
        </pc:spChg>
        <pc:spChg chg="mod">
          <ac:chgData name="Kimel, Stephen" userId="58dc5914-4480-46d2-b269-6118ec117129" providerId="ADAL" clId="{31CA3BDC-5E23-463C-B430-E09F40AA0236}" dt="2020-09-29T12:56:57.330" v="28" actId="1036"/>
          <ac:spMkLst>
            <pc:docMk/>
            <pc:sldMk cId="1620694530" sldId="258"/>
            <ac:spMk id="119" creationId="{74FD9D79-7CFC-492E-BE9B-B38A0A0CCA1D}"/>
          </ac:spMkLst>
        </pc:spChg>
        <pc:spChg chg="mod">
          <ac:chgData name="Kimel, Stephen" userId="58dc5914-4480-46d2-b269-6118ec117129" providerId="ADAL" clId="{31CA3BDC-5E23-463C-B430-E09F40AA0236}" dt="2020-09-29T12:56:57.330" v="28" actId="1036"/>
          <ac:spMkLst>
            <pc:docMk/>
            <pc:sldMk cId="1620694530" sldId="258"/>
            <ac:spMk id="120" creationId="{884F630D-76B1-4B82-BACA-5F5B54AAAC0D}"/>
          </ac:spMkLst>
        </pc:spChg>
        <pc:spChg chg="mod">
          <ac:chgData name="Kimel, Stephen" userId="58dc5914-4480-46d2-b269-6118ec117129" providerId="ADAL" clId="{31CA3BDC-5E23-463C-B430-E09F40AA0236}" dt="2020-09-29T12:56:57.330" v="28" actId="1036"/>
          <ac:spMkLst>
            <pc:docMk/>
            <pc:sldMk cId="1620694530" sldId="258"/>
            <ac:spMk id="121" creationId="{68079B55-2711-40B2-B8A5-79B35F365CA5}"/>
          </ac:spMkLst>
        </pc:spChg>
        <pc:spChg chg="mod">
          <ac:chgData name="Kimel, Stephen" userId="58dc5914-4480-46d2-b269-6118ec117129" providerId="ADAL" clId="{31CA3BDC-5E23-463C-B430-E09F40AA0236}" dt="2020-09-29T12:56:57.330" v="28" actId="1036"/>
          <ac:spMkLst>
            <pc:docMk/>
            <pc:sldMk cId="1620694530" sldId="258"/>
            <ac:spMk id="122" creationId="{B09EBC43-3B29-46AD-A434-D3744E4D4074}"/>
          </ac:spMkLst>
        </pc:spChg>
        <pc:spChg chg="mod">
          <ac:chgData name="Kimel, Stephen" userId="58dc5914-4480-46d2-b269-6118ec117129" providerId="ADAL" clId="{31CA3BDC-5E23-463C-B430-E09F40AA0236}" dt="2020-09-29T12:56:57.330" v="28" actId="1036"/>
          <ac:spMkLst>
            <pc:docMk/>
            <pc:sldMk cId="1620694530" sldId="258"/>
            <ac:spMk id="123" creationId="{C09DE6D8-49C0-4EB1-90EA-7C1E91C93AB8}"/>
          </ac:spMkLst>
        </pc:spChg>
        <pc:spChg chg="mod">
          <ac:chgData name="Kimel, Stephen" userId="58dc5914-4480-46d2-b269-6118ec117129" providerId="ADAL" clId="{31CA3BDC-5E23-463C-B430-E09F40AA0236}" dt="2020-09-29T12:56:57.330" v="28" actId="1036"/>
          <ac:spMkLst>
            <pc:docMk/>
            <pc:sldMk cId="1620694530" sldId="258"/>
            <ac:spMk id="124" creationId="{3FACE1BB-0B57-4768-AD94-960938709553}"/>
          </ac:spMkLst>
        </pc:spChg>
        <pc:spChg chg="mod">
          <ac:chgData name="Kimel, Stephen" userId="58dc5914-4480-46d2-b269-6118ec117129" providerId="ADAL" clId="{31CA3BDC-5E23-463C-B430-E09F40AA0236}" dt="2020-09-29T12:56:57.330" v="28" actId="1036"/>
          <ac:spMkLst>
            <pc:docMk/>
            <pc:sldMk cId="1620694530" sldId="258"/>
            <ac:spMk id="125" creationId="{2EA17848-8CFC-439F-889C-E73378BF7172}"/>
          </ac:spMkLst>
        </pc:spChg>
        <pc:spChg chg="mod">
          <ac:chgData name="Kimel, Stephen" userId="58dc5914-4480-46d2-b269-6118ec117129" providerId="ADAL" clId="{31CA3BDC-5E23-463C-B430-E09F40AA0236}" dt="2020-09-29T12:56:57.330" v="28" actId="1036"/>
          <ac:spMkLst>
            <pc:docMk/>
            <pc:sldMk cId="1620694530" sldId="258"/>
            <ac:spMk id="126" creationId="{02989A25-7693-4054-8E95-F87F0D91C377}"/>
          </ac:spMkLst>
        </pc:spChg>
        <pc:spChg chg="mod">
          <ac:chgData name="Kimel, Stephen" userId="58dc5914-4480-46d2-b269-6118ec117129" providerId="ADAL" clId="{31CA3BDC-5E23-463C-B430-E09F40AA0236}" dt="2020-09-29T12:56:57.330" v="28" actId="1036"/>
          <ac:spMkLst>
            <pc:docMk/>
            <pc:sldMk cId="1620694530" sldId="258"/>
            <ac:spMk id="127" creationId="{FB15749F-A06F-4578-A18A-E9054E9134B3}"/>
          </ac:spMkLst>
        </pc:spChg>
        <pc:spChg chg="mod">
          <ac:chgData name="Kimel, Stephen" userId="58dc5914-4480-46d2-b269-6118ec117129" providerId="ADAL" clId="{31CA3BDC-5E23-463C-B430-E09F40AA0236}" dt="2020-09-29T12:56:57.330" v="28" actId="1036"/>
          <ac:spMkLst>
            <pc:docMk/>
            <pc:sldMk cId="1620694530" sldId="258"/>
            <ac:spMk id="128" creationId="{83F75935-4007-40F8-88CE-AC1C3D192142}"/>
          </ac:spMkLst>
        </pc:spChg>
        <pc:spChg chg="mod">
          <ac:chgData name="Kimel, Stephen" userId="58dc5914-4480-46d2-b269-6118ec117129" providerId="ADAL" clId="{31CA3BDC-5E23-463C-B430-E09F40AA0236}" dt="2020-09-29T12:56:57.330" v="28" actId="1036"/>
          <ac:spMkLst>
            <pc:docMk/>
            <pc:sldMk cId="1620694530" sldId="258"/>
            <ac:spMk id="129" creationId="{F45FF708-9A20-4B1A-A968-61E63904C027}"/>
          </ac:spMkLst>
        </pc:spChg>
        <pc:spChg chg="mod">
          <ac:chgData name="Kimel, Stephen" userId="58dc5914-4480-46d2-b269-6118ec117129" providerId="ADAL" clId="{31CA3BDC-5E23-463C-B430-E09F40AA0236}" dt="2020-09-29T12:56:57.330" v="28" actId="1036"/>
          <ac:spMkLst>
            <pc:docMk/>
            <pc:sldMk cId="1620694530" sldId="258"/>
            <ac:spMk id="130" creationId="{BA33F3AF-A543-4C01-A6DD-A844B8A58C35}"/>
          </ac:spMkLst>
        </pc:spChg>
        <pc:spChg chg="mod">
          <ac:chgData name="Kimel, Stephen" userId="58dc5914-4480-46d2-b269-6118ec117129" providerId="ADAL" clId="{31CA3BDC-5E23-463C-B430-E09F40AA0236}" dt="2020-09-29T12:56:57.330" v="28" actId="1036"/>
          <ac:spMkLst>
            <pc:docMk/>
            <pc:sldMk cId="1620694530" sldId="258"/>
            <ac:spMk id="131" creationId="{AAAB5658-985F-4FB1-A1E6-E03A0C9746B4}"/>
          </ac:spMkLst>
        </pc:spChg>
        <pc:spChg chg="mod">
          <ac:chgData name="Kimel, Stephen" userId="58dc5914-4480-46d2-b269-6118ec117129" providerId="ADAL" clId="{31CA3BDC-5E23-463C-B430-E09F40AA0236}" dt="2020-09-29T12:56:57.330" v="28" actId="1036"/>
          <ac:spMkLst>
            <pc:docMk/>
            <pc:sldMk cId="1620694530" sldId="258"/>
            <ac:spMk id="132" creationId="{874DB2F9-94E0-4FB6-9282-F58686569D62}"/>
          </ac:spMkLst>
        </pc:spChg>
        <pc:spChg chg="mod">
          <ac:chgData name="Kimel, Stephen" userId="58dc5914-4480-46d2-b269-6118ec117129" providerId="ADAL" clId="{31CA3BDC-5E23-463C-B430-E09F40AA0236}" dt="2020-09-29T12:56:57.330" v="28" actId="1036"/>
          <ac:spMkLst>
            <pc:docMk/>
            <pc:sldMk cId="1620694530" sldId="258"/>
            <ac:spMk id="133" creationId="{17F1BE3E-6A38-4717-9F49-9CA803363EFD}"/>
          </ac:spMkLst>
        </pc:spChg>
        <pc:spChg chg="mod">
          <ac:chgData name="Kimel, Stephen" userId="58dc5914-4480-46d2-b269-6118ec117129" providerId="ADAL" clId="{31CA3BDC-5E23-463C-B430-E09F40AA0236}" dt="2020-09-29T12:56:57.330" v="28" actId="1036"/>
          <ac:spMkLst>
            <pc:docMk/>
            <pc:sldMk cId="1620694530" sldId="258"/>
            <ac:spMk id="134" creationId="{5F75DE21-005E-4F40-B63D-69C18A939D67}"/>
          </ac:spMkLst>
        </pc:spChg>
        <pc:spChg chg="mod">
          <ac:chgData name="Kimel, Stephen" userId="58dc5914-4480-46d2-b269-6118ec117129" providerId="ADAL" clId="{31CA3BDC-5E23-463C-B430-E09F40AA0236}" dt="2020-09-29T12:56:57.330" v="28" actId="1036"/>
          <ac:spMkLst>
            <pc:docMk/>
            <pc:sldMk cId="1620694530" sldId="258"/>
            <ac:spMk id="135" creationId="{69529540-EE0D-4082-A487-6068E19462F1}"/>
          </ac:spMkLst>
        </pc:spChg>
        <pc:spChg chg="mod">
          <ac:chgData name="Kimel, Stephen" userId="58dc5914-4480-46d2-b269-6118ec117129" providerId="ADAL" clId="{31CA3BDC-5E23-463C-B430-E09F40AA0236}" dt="2020-09-29T12:56:57.330" v="28" actId="1036"/>
          <ac:spMkLst>
            <pc:docMk/>
            <pc:sldMk cId="1620694530" sldId="258"/>
            <ac:spMk id="136" creationId="{D0A62AF1-56C0-47CA-856C-977618A54F89}"/>
          </ac:spMkLst>
        </pc:spChg>
        <pc:spChg chg="mod">
          <ac:chgData name="Kimel, Stephen" userId="58dc5914-4480-46d2-b269-6118ec117129" providerId="ADAL" clId="{31CA3BDC-5E23-463C-B430-E09F40AA0236}" dt="2020-09-29T12:56:57.330" v="28" actId="1036"/>
          <ac:spMkLst>
            <pc:docMk/>
            <pc:sldMk cId="1620694530" sldId="258"/>
            <ac:spMk id="137" creationId="{AFEB65FF-8554-40B3-97E2-691E2E115956}"/>
          </ac:spMkLst>
        </pc:spChg>
        <pc:spChg chg="mod">
          <ac:chgData name="Kimel, Stephen" userId="58dc5914-4480-46d2-b269-6118ec117129" providerId="ADAL" clId="{31CA3BDC-5E23-463C-B430-E09F40AA0236}" dt="2020-09-29T12:56:57.330" v="28" actId="1036"/>
          <ac:spMkLst>
            <pc:docMk/>
            <pc:sldMk cId="1620694530" sldId="258"/>
            <ac:spMk id="138" creationId="{01B6B05B-FAF2-43B7-BC41-3F2361C8F402}"/>
          </ac:spMkLst>
        </pc:spChg>
        <pc:spChg chg="mod">
          <ac:chgData name="Kimel, Stephen" userId="58dc5914-4480-46d2-b269-6118ec117129" providerId="ADAL" clId="{31CA3BDC-5E23-463C-B430-E09F40AA0236}" dt="2020-09-29T12:56:57.330" v="28" actId="1036"/>
          <ac:spMkLst>
            <pc:docMk/>
            <pc:sldMk cId="1620694530" sldId="258"/>
            <ac:spMk id="139" creationId="{0AC1B447-5AD4-4ABE-AE58-DDABE37381DE}"/>
          </ac:spMkLst>
        </pc:spChg>
        <pc:spChg chg="mod">
          <ac:chgData name="Kimel, Stephen" userId="58dc5914-4480-46d2-b269-6118ec117129" providerId="ADAL" clId="{31CA3BDC-5E23-463C-B430-E09F40AA0236}" dt="2020-09-29T12:56:57.330" v="28" actId="1036"/>
          <ac:spMkLst>
            <pc:docMk/>
            <pc:sldMk cId="1620694530" sldId="258"/>
            <ac:spMk id="140" creationId="{075C7ED8-705B-4CAF-BF7F-63050A6A4D23}"/>
          </ac:spMkLst>
        </pc:spChg>
        <pc:spChg chg="mod">
          <ac:chgData name="Kimel, Stephen" userId="58dc5914-4480-46d2-b269-6118ec117129" providerId="ADAL" clId="{31CA3BDC-5E23-463C-B430-E09F40AA0236}" dt="2020-09-29T12:56:57.330" v="28" actId="1036"/>
          <ac:spMkLst>
            <pc:docMk/>
            <pc:sldMk cId="1620694530" sldId="258"/>
            <ac:spMk id="141" creationId="{83EA814A-34C4-4C4C-91AC-76150EA5808E}"/>
          </ac:spMkLst>
        </pc:spChg>
        <pc:spChg chg="mod">
          <ac:chgData name="Kimel, Stephen" userId="58dc5914-4480-46d2-b269-6118ec117129" providerId="ADAL" clId="{31CA3BDC-5E23-463C-B430-E09F40AA0236}" dt="2020-09-29T12:56:57.330" v="28" actId="1036"/>
          <ac:spMkLst>
            <pc:docMk/>
            <pc:sldMk cId="1620694530" sldId="258"/>
            <ac:spMk id="142" creationId="{D17F1F08-7B8E-4D01-A015-179985900BF2}"/>
          </ac:spMkLst>
        </pc:spChg>
        <pc:spChg chg="mod">
          <ac:chgData name="Kimel, Stephen" userId="58dc5914-4480-46d2-b269-6118ec117129" providerId="ADAL" clId="{31CA3BDC-5E23-463C-B430-E09F40AA0236}" dt="2020-09-29T12:56:57.330" v="28" actId="1036"/>
          <ac:spMkLst>
            <pc:docMk/>
            <pc:sldMk cId="1620694530" sldId="258"/>
            <ac:spMk id="143" creationId="{C12905D3-872F-453F-929B-A98A7DF43B9B}"/>
          </ac:spMkLst>
        </pc:spChg>
        <pc:spChg chg="mod">
          <ac:chgData name="Kimel, Stephen" userId="58dc5914-4480-46d2-b269-6118ec117129" providerId="ADAL" clId="{31CA3BDC-5E23-463C-B430-E09F40AA0236}" dt="2020-09-29T12:56:57.330" v="28" actId="1036"/>
          <ac:spMkLst>
            <pc:docMk/>
            <pc:sldMk cId="1620694530" sldId="258"/>
            <ac:spMk id="144" creationId="{395B8127-1530-4AE1-80C4-AC7A572A03BD}"/>
          </ac:spMkLst>
        </pc:spChg>
        <pc:spChg chg="mod">
          <ac:chgData name="Kimel, Stephen" userId="58dc5914-4480-46d2-b269-6118ec117129" providerId="ADAL" clId="{31CA3BDC-5E23-463C-B430-E09F40AA0236}" dt="2020-09-29T12:56:57.330" v="28" actId="1036"/>
          <ac:spMkLst>
            <pc:docMk/>
            <pc:sldMk cId="1620694530" sldId="258"/>
            <ac:spMk id="145" creationId="{7531A1C5-BACF-4BAD-8C30-5556A35FBEE3}"/>
          </ac:spMkLst>
        </pc:spChg>
        <pc:spChg chg="mod">
          <ac:chgData name="Kimel, Stephen" userId="58dc5914-4480-46d2-b269-6118ec117129" providerId="ADAL" clId="{31CA3BDC-5E23-463C-B430-E09F40AA0236}" dt="2020-09-29T12:56:57.330" v="28" actId="1036"/>
          <ac:spMkLst>
            <pc:docMk/>
            <pc:sldMk cId="1620694530" sldId="258"/>
            <ac:spMk id="146" creationId="{BEBC8FB4-CE16-41B5-8B2E-0BEFF5C7F9C3}"/>
          </ac:spMkLst>
        </pc:spChg>
        <pc:spChg chg="mod">
          <ac:chgData name="Kimel, Stephen" userId="58dc5914-4480-46d2-b269-6118ec117129" providerId="ADAL" clId="{31CA3BDC-5E23-463C-B430-E09F40AA0236}" dt="2020-09-29T12:56:57.330" v="28" actId="1036"/>
          <ac:spMkLst>
            <pc:docMk/>
            <pc:sldMk cId="1620694530" sldId="258"/>
            <ac:spMk id="147" creationId="{AB40C824-7DF6-47A9-AA50-7F8ED53E145A}"/>
          </ac:spMkLst>
        </pc:spChg>
        <pc:spChg chg="mod">
          <ac:chgData name="Kimel, Stephen" userId="58dc5914-4480-46d2-b269-6118ec117129" providerId="ADAL" clId="{31CA3BDC-5E23-463C-B430-E09F40AA0236}" dt="2020-09-29T12:56:57.330" v="28" actId="1036"/>
          <ac:spMkLst>
            <pc:docMk/>
            <pc:sldMk cId="1620694530" sldId="258"/>
            <ac:spMk id="148" creationId="{051BA48B-C70F-42A3-B8EC-AA36698A6AB9}"/>
          </ac:spMkLst>
        </pc:spChg>
        <pc:spChg chg="mod">
          <ac:chgData name="Kimel, Stephen" userId="58dc5914-4480-46d2-b269-6118ec117129" providerId="ADAL" clId="{31CA3BDC-5E23-463C-B430-E09F40AA0236}" dt="2020-09-29T12:56:57.330" v="28" actId="1036"/>
          <ac:spMkLst>
            <pc:docMk/>
            <pc:sldMk cId="1620694530" sldId="258"/>
            <ac:spMk id="149" creationId="{D130B9E8-DF23-4C6D-8CF3-F6627357A5CF}"/>
          </ac:spMkLst>
        </pc:spChg>
        <pc:spChg chg="mod">
          <ac:chgData name="Kimel, Stephen" userId="58dc5914-4480-46d2-b269-6118ec117129" providerId="ADAL" clId="{31CA3BDC-5E23-463C-B430-E09F40AA0236}" dt="2020-09-29T12:56:57.330" v="28" actId="1036"/>
          <ac:spMkLst>
            <pc:docMk/>
            <pc:sldMk cId="1620694530" sldId="258"/>
            <ac:spMk id="150" creationId="{B8D34391-5EAA-412D-A159-63F01141E19D}"/>
          </ac:spMkLst>
        </pc:spChg>
        <pc:spChg chg="mod">
          <ac:chgData name="Kimel, Stephen" userId="58dc5914-4480-46d2-b269-6118ec117129" providerId="ADAL" clId="{31CA3BDC-5E23-463C-B430-E09F40AA0236}" dt="2020-09-29T12:56:57.330" v="28" actId="1036"/>
          <ac:spMkLst>
            <pc:docMk/>
            <pc:sldMk cId="1620694530" sldId="258"/>
            <ac:spMk id="151" creationId="{201CFDEF-D376-416A-B064-88FE175D7CFB}"/>
          </ac:spMkLst>
        </pc:spChg>
        <pc:spChg chg="mod">
          <ac:chgData name="Kimel, Stephen" userId="58dc5914-4480-46d2-b269-6118ec117129" providerId="ADAL" clId="{31CA3BDC-5E23-463C-B430-E09F40AA0236}" dt="2020-09-29T12:56:57.330" v="28" actId="1036"/>
          <ac:spMkLst>
            <pc:docMk/>
            <pc:sldMk cId="1620694530" sldId="258"/>
            <ac:spMk id="152" creationId="{D01709A3-3C03-451E-A03B-7BC08F7A5038}"/>
          </ac:spMkLst>
        </pc:spChg>
        <pc:spChg chg="mod">
          <ac:chgData name="Kimel, Stephen" userId="58dc5914-4480-46d2-b269-6118ec117129" providerId="ADAL" clId="{31CA3BDC-5E23-463C-B430-E09F40AA0236}" dt="2020-09-29T12:56:57.330" v="28" actId="1036"/>
          <ac:spMkLst>
            <pc:docMk/>
            <pc:sldMk cId="1620694530" sldId="258"/>
            <ac:spMk id="153" creationId="{D9E2BCBE-2B6F-4EFB-BC1B-A7E8933C8736}"/>
          </ac:spMkLst>
        </pc:spChg>
        <pc:spChg chg="mod">
          <ac:chgData name="Kimel, Stephen" userId="58dc5914-4480-46d2-b269-6118ec117129" providerId="ADAL" clId="{31CA3BDC-5E23-463C-B430-E09F40AA0236}" dt="2020-09-29T12:56:57.330" v="28" actId="1036"/>
          <ac:spMkLst>
            <pc:docMk/>
            <pc:sldMk cId="1620694530" sldId="258"/>
            <ac:spMk id="154" creationId="{680E1B9F-F524-49F8-9F3F-DD4A12A6BDBE}"/>
          </ac:spMkLst>
        </pc:spChg>
        <pc:spChg chg="mod">
          <ac:chgData name="Kimel, Stephen" userId="58dc5914-4480-46d2-b269-6118ec117129" providerId="ADAL" clId="{31CA3BDC-5E23-463C-B430-E09F40AA0236}" dt="2020-09-29T12:56:57.330" v="28" actId="1036"/>
          <ac:spMkLst>
            <pc:docMk/>
            <pc:sldMk cId="1620694530" sldId="258"/>
            <ac:spMk id="155" creationId="{2060470B-DC4C-4083-BBB6-F67187489B24}"/>
          </ac:spMkLst>
        </pc:spChg>
        <pc:spChg chg="mod">
          <ac:chgData name="Kimel, Stephen" userId="58dc5914-4480-46d2-b269-6118ec117129" providerId="ADAL" clId="{31CA3BDC-5E23-463C-B430-E09F40AA0236}" dt="2020-09-29T12:56:57.330" v="28" actId="1036"/>
          <ac:spMkLst>
            <pc:docMk/>
            <pc:sldMk cId="1620694530" sldId="258"/>
            <ac:spMk id="156" creationId="{8B69012C-4B9F-474B-864C-0D7AA3E305B2}"/>
          </ac:spMkLst>
        </pc:spChg>
        <pc:spChg chg="mod">
          <ac:chgData name="Kimel, Stephen" userId="58dc5914-4480-46d2-b269-6118ec117129" providerId="ADAL" clId="{31CA3BDC-5E23-463C-B430-E09F40AA0236}" dt="2020-09-29T12:56:57.330" v="28" actId="1036"/>
          <ac:spMkLst>
            <pc:docMk/>
            <pc:sldMk cId="1620694530" sldId="258"/>
            <ac:spMk id="157" creationId="{BC79A58F-ED50-418E-9663-16A672AB4499}"/>
          </ac:spMkLst>
        </pc:spChg>
        <pc:spChg chg="mod">
          <ac:chgData name="Kimel, Stephen" userId="58dc5914-4480-46d2-b269-6118ec117129" providerId="ADAL" clId="{31CA3BDC-5E23-463C-B430-E09F40AA0236}" dt="2020-09-29T12:56:57.330" v="28" actId="1036"/>
          <ac:spMkLst>
            <pc:docMk/>
            <pc:sldMk cId="1620694530" sldId="258"/>
            <ac:spMk id="158" creationId="{BFB927AD-CD29-422E-881A-161DAF36F3D7}"/>
          </ac:spMkLst>
        </pc:spChg>
        <pc:spChg chg="mod">
          <ac:chgData name="Kimel, Stephen" userId="58dc5914-4480-46d2-b269-6118ec117129" providerId="ADAL" clId="{31CA3BDC-5E23-463C-B430-E09F40AA0236}" dt="2020-09-29T12:56:57.330" v="28" actId="1036"/>
          <ac:spMkLst>
            <pc:docMk/>
            <pc:sldMk cId="1620694530" sldId="258"/>
            <ac:spMk id="159" creationId="{E2F35D49-2497-4D2C-ADCF-882364886A15}"/>
          </ac:spMkLst>
        </pc:spChg>
        <pc:spChg chg="mod">
          <ac:chgData name="Kimel, Stephen" userId="58dc5914-4480-46d2-b269-6118ec117129" providerId="ADAL" clId="{31CA3BDC-5E23-463C-B430-E09F40AA0236}" dt="2020-09-29T12:56:57.330" v="28" actId="1036"/>
          <ac:spMkLst>
            <pc:docMk/>
            <pc:sldMk cId="1620694530" sldId="258"/>
            <ac:spMk id="160" creationId="{A966B254-3C78-4526-BBC7-FC39A918E8F3}"/>
          </ac:spMkLst>
        </pc:spChg>
        <pc:spChg chg="mod">
          <ac:chgData name="Kimel, Stephen" userId="58dc5914-4480-46d2-b269-6118ec117129" providerId="ADAL" clId="{31CA3BDC-5E23-463C-B430-E09F40AA0236}" dt="2020-09-29T12:56:57.330" v="28" actId="1036"/>
          <ac:spMkLst>
            <pc:docMk/>
            <pc:sldMk cId="1620694530" sldId="258"/>
            <ac:spMk id="161" creationId="{DB39881E-96E7-4610-BE6C-AD2181C5694C}"/>
          </ac:spMkLst>
        </pc:spChg>
        <pc:spChg chg="mod">
          <ac:chgData name="Kimel, Stephen" userId="58dc5914-4480-46d2-b269-6118ec117129" providerId="ADAL" clId="{31CA3BDC-5E23-463C-B430-E09F40AA0236}" dt="2020-09-29T12:56:57.330" v="28" actId="1036"/>
          <ac:spMkLst>
            <pc:docMk/>
            <pc:sldMk cId="1620694530" sldId="258"/>
            <ac:spMk id="162" creationId="{F80398DA-0E76-4B24-94CD-9627849F340D}"/>
          </ac:spMkLst>
        </pc:spChg>
        <pc:spChg chg="mod">
          <ac:chgData name="Kimel, Stephen" userId="58dc5914-4480-46d2-b269-6118ec117129" providerId="ADAL" clId="{31CA3BDC-5E23-463C-B430-E09F40AA0236}" dt="2020-09-29T12:56:57.330" v="28" actId="1036"/>
          <ac:spMkLst>
            <pc:docMk/>
            <pc:sldMk cId="1620694530" sldId="258"/>
            <ac:spMk id="163" creationId="{398EB86B-C302-484F-9894-422C48E34B27}"/>
          </ac:spMkLst>
        </pc:spChg>
        <pc:spChg chg="mod">
          <ac:chgData name="Kimel, Stephen" userId="58dc5914-4480-46d2-b269-6118ec117129" providerId="ADAL" clId="{31CA3BDC-5E23-463C-B430-E09F40AA0236}" dt="2020-09-29T12:56:57.330" v="28" actId="1036"/>
          <ac:spMkLst>
            <pc:docMk/>
            <pc:sldMk cId="1620694530" sldId="258"/>
            <ac:spMk id="164" creationId="{9D023366-9849-419C-A9E9-BA662DE3C04C}"/>
          </ac:spMkLst>
        </pc:spChg>
        <pc:spChg chg="mod">
          <ac:chgData name="Kimel, Stephen" userId="58dc5914-4480-46d2-b269-6118ec117129" providerId="ADAL" clId="{31CA3BDC-5E23-463C-B430-E09F40AA0236}" dt="2020-09-29T12:56:57.330" v="28" actId="1036"/>
          <ac:spMkLst>
            <pc:docMk/>
            <pc:sldMk cId="1620694530" sldId="258"/>
            <ac:spMk id="165" creationId="{962C5AFC-01AD-4727-8443-FFD2E92136B2}"/>
          </ac:spMkLst>
        </pc:spChg>
        <pc:spChg chg="mod">
          <ac:chgData name="Kimel, Stephen" userId="58dc5914-4480-46d2-b269-6118ec117129" providerId="ADAL" clId="{31CA3BDC-5E23-463C-B430-E09F40AA0236}" dt="2020-09-29T12:56:57.330" v="28" actId="1036"/>
          <ac:spMkLst>
            <pc:docMk/>
            <pc:sldMk cId="1620694530" sldId="258"/>
            <ac:spMk id="166" creationId="{0BD872EC-D3FF-4214-9101-E7E8A1C35450}"/>
          </ac:spMkLst>
        </pc:spChg>
        <pc:spChg chg="mod">
          <ac:chgData name="Kimel, Stephen" userId="58dc5914-4480-46d2-b269-6118ec117129" providerId="ADAL" clId="{31CA3BDC-5E23-463C-B430-E09F40AA0236}" dt="2020-09-29T12:56:57.330" v="28" actId="1036"/>
          <ac:spMkLst>
            <pc:docMk/>
            <pc:sldMk cId="1620694530" sldId="258"/>
            <ac:spMk id="167" creationId="{B030E1D4-0FE5-44B5-9CF4-CAFC7E050128}"/>
          </ac:spMkLst>
        </pc:spChg>
        <pc:spChg chg="mod">
          <ac:chgData name="Kimel, Stephen" userId="58dc5914-4480-46d2-b269-6118ec117129" providerId="ADAL" clId="{31CA3BDC-5E23-463C-B430-E09F40AA0236}" dt="2020-09-29T12:56:57.330" v="28" actId="1036"/>
          <ac:spMkLst>
            <pc:docMk/>
            <pc:sldMk cId="1620694530" sldId="258"/>
            <ac:spMk id="168" creationId="{D450F47C-D66F-4548-A45E-175BFFB4717F}"/>
          </ac:spMkLst>
        </pc:spChg>
        <pc:spChg chg="mod">
          <ac:chgData name="Kimel, Stephen" userId="58dc5914-4480-46d2-b269-6118ec117129" providerId="ADAL" clId="{31CA3BDC-5E23-463C-B430-E09F40AA0236}" dt="2020-09-29T12:56:57.330" v="28" actId="1036"/>
          <ac:spMkLst>
            <pc:docMk/>
            <pc:sldMk cId="1620694530" sldId="258"/>
            <ac:spMk id="169" creationId="{4C176639-D7C3-41F1-AF69-E0A328457B20}"/>
          </ac:spMkLst>
        </pc:spChg>
        <pc:spChg chg="mod">
          <ac:chgData name="Kimel, Stephen" userId="58dc5914-4480-46d2-b269-6118ec117129" providerId="ADAL" clId="{31CA3BDC-5E23-463C-B430-E09F40AA0236}" dt="2020-09-29T12:56:57.330" v="28" actId="1036"/>
          <ac:spMkLst>
            <pc:docMk/>
            <pc:sldMk cId="1620694530" sldId="258"/>
            <ac:spMk id="170" creationId="{3D0DB3B0-1FA9-49F9-8CDE-FA2BDC76279C}"/>
          </ac:spMkLst>
        </pc:spChg>
        <pc:spChg chg="mod">
          <ac:chgData name="Kimel, Stephen" userId="58dc5914-4480-46d2-b269-6118ec117129" providerId="ADAL" clId="{31CA3BDC-5E23-463C-B430-E09F40AA0236}" dt="2020-09-29T12:56:57.330" v="28" actId="1036"/>
          <ac:spMkLst>
            <pc:docMk/>
            <pc:sldMk cId="1620694530" sldId="258"/>
            <ac:spMk id="171" creationId="{5755825D-E4E9-478B-9F81-22693F56688D}"/>
          </ac:spMkLst>
        </pc:spChg>
        <pc:spChg chg="mod">
          <ac:chgData name="Kimel, Stephen" userId="58dc5914-4480-46d2-b269-6118ec117129" providerId="ADAL" clId="{31CA3BDC-5E23-463C-B430-E09F40AA0236}" dt="2020-09-29T12:56:57.330" v="28" actId="1036"/>
          <ac:spMkLst>
            <pc:docMk/>
            <pc:sldMk cId="1620694530" sldId="258"/>
            <ac:spMk id="172" creationId="{0E253E02-89CD-452E-8EF6-704E84E4F1F9}"/>
          </ac:spMkLst>
        </pc:spChg>
        <pc:spChg chg="mod">
          <ac:chgData name="Kimel, Stephen" userId="58dc5914-4480-46d2-b269-6118ec117129" providerId="ADAL" clId="{31CA3BDC-5E23-463C-B430-E09F40AA0236}" dt="2020-09-29T12:56:57.330" v="28" actId="1036"/>
          <ac:spMkLst>
            <pc:docMk/>
            <pc:sldMk cId="1620694530" sldId="258"/>
            <ac:spMk id="173" creationId="{7FE24922-8169-4F8F-B785-A156B5BE9E0A}"/>
          </ac:spMkLst>
        </pc:spChg>
        <pc:spChg chg="mod">
          <ac:chgData name="Kimel, Stephen" userId="58dc5914-4480-46d2-b269-6118ec117129" providerId="ADAL" clId="{31CA3BDC-5E23-463C-B430-E09F40AA0236}" dt="2020-09-29T12:56:57.330" v="28" actId="1036"/>
          <ac:spMkLst>
            <pc:docMk/>
            <pc:sldMk cId="1620694530" sldId="258"/>
            <ac:spMk id="174" creationId="{B5B14FEE-2BE8-4E75-95E3-68ED534B7F72}"/>
          </ac:spMkLst>
        </pc:spChg>
        <pc:spChg chg="mod">
          <ac:chgData name="Kimel, Stephen" userId="58dc5914-4480-46d2-b269-6118ec117129" providerId="ADAL" clId="{31CA3BDC-5E23-463C-B430-E09F40AA0236}" dt="2020-09-29T12:56:57.330" v="28" actId="1036"/>
          <ac:spMkLst>
            <pc:docMk/>
            <pc:sldMk cId="1620694530" sldId="258"/>
            <ac:spMk id="175" creationId="{71823639-754A-4ECB-86D2-651DAE6F8725}"/>
          </ac:spMkLst>
        </pc:spChg>
        <pc:spChg chg="mod">
          <ac:chgData name="Kimel, Stephen" userId="58dc5914-4480-46d2-b269-6118ec117129" providerId="ADAL" clId="{31CA3BDC-5E23-463C-B430-E09F40AA0236}" dt="2020-09-29T12:56:57.330" v="28" actId="1036"/>
          <ac:spMkLst>
            <pc:docMk/>
            <pc:sldMk cId="1620694530" sldId="258"/>
            <ac:spMk id="176" creationId="{EEB75422-DCE2-4D04-B625-E07957135914}"/>
          </ac:spMkLst>
        </pc:spChg>
        <pc:spChg chg="mod">
          <ac:chgData name="Kimel, Stephen" userId="58dc5914-4480-46d2-b269-6118ec117129" providerId="ADAL" clId="{31CA3BDC-5E23-463C-B430-E09F40AA0236}" dt="2020-09-29T12:56:57.330" v="28" actId="1036"/>
          <ac:spMkLst>
            <pc:docMk/>
            <pc:sldMk cId="1620694530" sldId="258"/>
            <ac:spMk id="177" creationId="{27F92826-A8A4-447A-9D20-5B42C483A82E}"/>
          </ac:spMkLst>
        </pc:spChg>
        <pc:spChg chg="mod">
          <ac:chgData name="Kimel, Stephen" userId="58dc5914-4480-46d2-b269-6118ec117129" providerId="ADAL" clId="{31CA3BDC-5E23-463C-B430-E09F40AA0236}" dt="2020-09-29T12:56:57.330" v="28" actId="1036"/>
          <ac:spMkLst>
            <pc:docMk/>
            <pc:sldMk cId="1620694530" sldId="258"/>
            <ac:spMk id="178" creationId="{47096AD0-3D34-4AFA-8D8F-11E90858CF3A}"/>
          </ac:spMkLst>
        </pc:spChg>
        <pc:spChg chg="mod">
          <ac:chgData name="Kimel, Stephen" userId="58dc5914-4480-46d2-b269-6118ec117129" providerId="ADAL" clId="{31CA3BDC-5E23-463C-B430-E09F40AA0236}" dt="2020-09-29T12:56:57.330" v="28" actId="1036"/>
          <ac:spMkLst>
            <pc:docMk/>
            <pc:sldMk cId="1620694530" sldId="258"/>
            <ac:spMk id="179" creationId="{190B99DE-A872-4475-A4F7-C8C6C5222775}"/>
          </ac:spMkLst>
        </pc:spChg>
        <pc:spChg chg="mod">
          <ac:chgData name="Kimel, Stephen" userId="58dc5914-4480-46d2-b269-6118ec117129" providerId="ADAL" clId="{31CA3BDC-5E23-463C-B430-E09F40AA0236}" dt="2020-09-29T12:56:57.330" v="28" actId="1036"/>
          <ac:spMkLst>
            <pc:docMk/>
            <pc:sldMk cId="1620694530" sldId="258"/>
            <ac:spMk id="180" creationId="{80820E05-FBBE-4280-8037-8EA4ADBC69A8}"/>
          </ac:spMkLst>
        </pc:spChg>
        <pc:spChg chg="mod">
          <ac:chgData name="Kimel, Stephen" userId="58dc5914-4480-46d2-b269-6118ec117129" providerId="ADAL" clId="{31CA3BDC-5E23-463C-B430-E09F40AA0236}" dt="2020-09-29T12:56:57.330" v="28" actId="1036"/>
          <ac:spMkLst>
            <pc:docMk/>
            <pc:sldMk cId="1620694530" sldId="258"/>
            <ac:spMk id="181" creationId="{D10D3147-5BC9-414D-871D-EB9E8D581FAE}"/>
          </ac:spMkLst>
        </pc:spChg>
        <pc:spChg chg="mod">
          <ac:chgData name="Kimel, Stephen" userId="58dc5914-4480-46d2-b269-6118ec117129" providerId="ADAL" clId="{31CA3BDC-5E23-463C-B430-E09F40AA0236}" dt="2020-09-29T12:56:57.330" v="28" actId="1036"/>
          <ac:spMkLst>
            <pc:docMk/>
            <pc:sldMk cId="1620694530" sldId="258"/>
            <ac:spMk id="182" creationId="{29C3B830-27DC-4AEB-ABFF-D46000A1226A}"/>
          </ac:spMkLst>
        </pc:spChg>
        <pc:spChg chg="mod">
          <ac:chgData name="Kimel, Stephen" userId="58dc5914-4480-46d2-b269-6118ec117129" providerId="ADAL" clId="{31CA3BDC-5E23-463C-B430-E09F40AA0236}" dt="2020-09-29T12:56:57.330" v="28" actId="1036"/>
          <ac:spMkLst>
            <pc:docMk/>
            <pc:sldMk cId="1620694530" sldId="258"/>
            <ac:spMk id="183" creationId="{9666E53A-45F3-4B56-8AD9-C9579F66755D}"/>
          </ac:spMkLst>
        </pc:spChg>
        <pc:spChg chg="mod">
          <ac:chgData name="Kimel, Stephen" userId="58dc5914-4480-46d2-b269-6118ec117129" providerId="ADAL" clId="{31CA3BDC-5E23-463C-B430-E09F40AA0236}" dt="2020-09-29T12:57:09.639" v="30" actId="1076"/>
          <ac:spMkLst>
            <pc:docMk/>
            <pc:sldMk cId="1620694530" sldId="258"/>
            <ac:spMk id="184" creationId="{0D00EF12-46CD-4162-9B38-721F1BC7D8BD}"/>
          </ac:spMkLst>
        </pc:spChg>
        <pc:spChg chg="mod">
          <ac:chgData name="Kimel, Stephen" userId="58dc5914-4480-46d2-b269-6118ec117129" providerId="ADAL" clId="{31CA3BDC-5E23-463C-B430-E09F40AA0236}" dt="2020-09-29T12:56:57.330" v="28" actId="1036"/>
          <ac:spMkLst>
            <pc:docMk/>
            <pc:sldMk cId="1620694530" sldId="258"/>
            <ac:spMk id="186" creationId="{7F2056DD-29B8-4296-8B95-7FF17DAEEBF4}"/>
          </ac:spMkLst>
        </pc:spChg>
        <pc:spChg chg="mod">
          <ac:chgData name="Kimel, Stephen" userId="58dc5914-4480-46d2-b269-6118ec117129" providerId="ADAL" clId="{31CA3BDC-5E23-463C-B430-E09F40AA0236}" dt="2020-09-29T12:56:57.330" v="28" actId="1036"/>
          <ac:spMkLst>
            <pc:docMk/>
            <pc:sldMk cId="1620694530" sldId="258"/>
            <ac:spMk id="187" creationId="{394C1BC0-3FA3-4CDC-9158-BA307A38856A}"/>
          </ac:spMkLst>
        </pc:spChg>
        <pc:spChg chg="mod">
          <ac:chgData name="Kimel, Stephen" userId="58dc5914-4480-46d2-b269-6118ec117129" providerId="ADAL" clId="{31CA3BDC-5E23-463C-B430-E09F40AA0236}" dt="2020-09-29T12:56:57.330" v="28" actId="1036"/>
          <ac:spMkLst>
            <pc:docMk/>
            <pc:sldMk cId="1620694530" sldId="258"/>
            <ac:spMk id="188" creationId="{2A8A58C3-94C2-41C7-960E-2A95806BF037}"/>
          </ac:spMkLst>
        </pc:spChg>
        <pc:spChg chg="mod">
          <ac:chgData name="Kimel, Stephen" userId="58dc5914-4480-46d2-b269-6118ec117129" providerId="ADAL" clId="{31CA3BDC-5E23-463C-B430-E09F40AA0236}" dt="2020-09-29T12:56:57.330" v="28" actId="1036"/>
          <ac:spMkLst>
            <pc:docMk/>
            <pc:sldMk cId="1620694530" sldId="258"/>
            <ac:spMk id="189" creationId="{8712F0B9-E010-4B2A-A475-E736EAE762F2}"/>
          </ac:spMkLst>
        </pc:spChg>
        <pc:spChg chg="mod">
          <ac:chgData name="Kimel, Stephen" userId="58dc5914-4480-46d2-b269-6118ec117129" providerId="ADAL" clId="{31CA3BDC-5E23-463C-B430-E09F40AA0236}" dt="2020-09-29T12:56:57.330" v="28" actId="1036"/>
          <ac:spMkLst>
            <pc:docMk/>
            <pc:sldMk cId="1620694530" sldId="258"/>
            <ac:spMk id="190" creationId="{053736C6-BB44-426D-9CFC-DA4F11E8D293}"/>
          </ac:spMkLst>
        </pc:spChg>
        <pc:spChg chg="mod">
          <ac:chgData name="Kimel, Stephen" userId="58dc5914-4480-46d2-b269-6118ec117129" providerId="ADAL" clId="{31CA3BDC-5E23-463C-B430-E09F40AA0236}" dt="2020-09-29T12:56:57.330" v="28" actId="1036"/>
          <ac:spMkLst>
            <pc:docMk/>
            <pc:sldMk cId="1620694530" sldId="258"/>
            <ac:spMk id="191" creationId="{3A7AFC45-D608-4AC5-BC9E-EDA489F357A3}"/>
          </ac:spMkLst>
        </pc:spChg>
        <pc:spChg chg="mod">
          <ac:chgData name="Kimel, Stephen" userId="58dc5914-4480-46d2-b269-6118ec117129" providerId="ADAL" clId="{31CA3BDC-5E23-463C-B430-E09F40AA0236}" dt="2020-09-29T12:56:57.330" v="28" actId="1036"/>
          <ac:spMkLst>
            <pc:docMk/>
            <pc:sldMk cId="1620694530" sldId="258"/>
            <ac:spMk id="192" creationId="{66785721-CF4F-4391-A4EE-AEA7CD5D129C}"/>
          </ac:spMkLst>
        </pc:spChg>
        <pc:spChg chg="mod">
          <ac:chgData name="Kimel, Stephen" userId="58dc5914-4480-46d2-b269-6118ec117129" providerId="ADAL" clId="{31CA3BDC-5E23-463C-B430-E09F40AA0236}" dt="2020-09-29T12:56:57.330" v="28" actId="1036"/>
          <ac:spMkLst>
            <pc:docMk/>
            <pc:sldMk cId="1620694530" sldId="258"/>
            <ac:spMk id="193" creationId="{0713E758-ACF0-4744-A9D0-7D6EA309B1FB}"/>
          </ac:spMkLst>
        </pc:spChg>
        <pc:spChg chg="mod">
          <ac:chgData name="Kimel, Stephen" userId="58dc5914-4480-46d2-b269-6118ec117129" providerId="ADAL" clId="{31CA3BDC-5E23-463C-B430-E09F40AA0236}" dt="2020-09-29T12:56:57.330" v="28" actId="1036"/>
          <ac:spMkLst>
            <pc:docMk/>
            <pc:sldMk cId="1620694530" sldId="258"/>
            <ac:spMk id="194" creationId="{9F8534AE-55D4-47A5-A9A5-E231FE43076A}"/>
          </ac:spMkLst>
        </pc:spChg>
        <pc:spChg chg="mod">
          <ac:chgData name="Kimel, Stephen" userId="58dc5914-4480-46d2-b269-6118ec117129" providerId="ADAL" clId="{31CA3BDC-5E23-463C-B430-E09F40AA0236}" dt="2020-09-29T12:56:57.330" v="28" actId="1036"/>
          <ac:spMkLst>
            <pc:docMk/>
            <pc:sldMk cId="1620694530" sldId="258"/>
            <ac:spMk id="195" creationId="{853D9BD0-E7FB-4B0A-BBE9-42405AD28D51}"/>
          </ac:spMkLst>
        </pc:spChg>
        <pc:spChg chg="mod">
          <ac:chgData name="Kimel, Stephen" userId="58dc5914-4480-46d2-b269-6118ec117129" providerId="ADAL" clId="{31CA3BDC-5E23-463C-B430-E09F40AA0236}" dt="2020-09-29T12:56:57.330" v="28" actId="1036"/>
          <ac:spMkLst>
            <pc:docMk/>
            <pc:sldMk cId="1620694530" sldId="258"/>
            <ac:spMk id="196" creationId="{8D9478E4-01A1-4105-85FC-598D2533CD55}"/>
          </ac:spMkLst>
        </pc:spChg>
        <pc:spChg chg="mod">
          <ac:chgData name="Kimel, Stephen" userId="58dc5914-4480-46d2-b269-6118ec117129" providerId="ADAL" clId="{31CA3BDC-5E23-463C-B430-E09F40AA0236}" dt="2020-09-29T12:56:57.330" v="28" actId="1036"/>
          <ac:spMkLst>
            <pc:docMk/>
            <pc:sldMk cId="1620694530" sldId="258"/>
            <ac:spMk id="197" creationId="{C99FF004-BB8A-43EC-99F0-1E18EECA8310}"/>
          </ac:spMkLst>
        </pc:spChg>
        <pc:spChg chg="mod">
          <ac:chgData name="Kimel, Stephen" userId="58dc5914-4480-46d2-b269-6118ec117129" providerId="ADAL" clId="{31CA3BDC-5E23-463C-B430-E09F40AA0236}" dt="2020-09-29T12:56:57.330" v="28" actId="1036"/>
          <ac:spMkLst>
            <pc:docMk/>
            <pc:sldMk cId="1620694530" sldId="258"/>
            <ac:spMk id="198" creationId="{D55F09DE-25CE-4AAD-A5F7-87935379FCCE}"/>
          </ac:spMkLst>
        </pc:spChg>
        <pc:spChg chg="mod">
          <ac:chgData name="Kimel, Stephen" userId="58dc5914-4480-46d2-b269-6118ec117129" providerId="ADAL" clId="{31CA3BDC-5E23-463C-B430-E09F40AA0236}" dt="2020-09-29T12:56:57.330" v="28" actId="1036"/>
          <ac:spMkLst>
            <pc:docMk/>
            <pc:sldMk cId="1620694530" sldId="258"/>
            <ac:spMk id="199" creationId="{1D98C2A1-707F-47A1-B762-7AE8B7B41F7B}"/>
          </ac:spMkLst>
        </pc:spChg>
        <pc:spChg chg="mod">
          <ac:chgData name="Kimel, Stephen" userId="58dc5914-4480-46d2-b269-6118ec117129" providerId="ADAL" clId="{31CA3BDC-5E23-463C-B430-E09F40AA0236}" dt="2020-09-29T12:56:57.330" v="28" actId="1036"/>
          <ac:spMkLst>
            <pc:docMk/>
            <pc:sldMk cId="1620694530" sldId="258"/>
            <ac:spMk id="200" creationId="{874B4C0A-11BF-4785-B444-D0344B1A3BCA}"/>
          </ac:spMkLst>
        </pc:spChg>
        <pc:spChg chg="mod">
          <ac:chgData name="Kimel, Stephen" userId="58dc5914-4480-46d2-b269-6118ec117129" providerId="ADAL" clId="{31CA3BDC-5E23-463C-B430-E09F40AA0236}" dt="2020-09-29T12:56:57.330" v="28" actId="1036"/>
          <ac:spMkLst>
            <pc:docMk/>
            <pc:sldMk cId="1620694530" sldId="258"/>
            <ac:spMk id="201" creationId="{BBF6EDAB-EB47-4A76-AE88-BED1C63277A1}"/>
          </ac:spMkLst>
        </pc:spChg>
        <pc:spChg chg="mod">
          <ac:chgData name="Kimel, Stephen" userId="58dc5914-4480-46d2-b269-6118ec117129" providerId="ADAL" clId="{31CA3BDC-5E23-463C-B430-E09F40AA0236}" dt="2020-09-29T12:56:57.330" v="28" actId="1036"/>
          <ac:spMkLst>
            <pc:docMk/>
            <pc:sldMk cId="1620694530" sldId="258"/>
            <ac:spMk id="202" creationId="{D7B37942-D753-45ED-B828-3E9CA5890501}"/>
          </ac:spMkLst>
        </pc:spChg>
        <pc:spChg chg="mod">
          <ac:chgData name="Kimel, Stephen" userId="58dc5914-4480-46d2-b269-6118ec117129" providerId="ADAL" clId="{31CA3BDC-5E23-463C-B430-E09F40AA0236}" dt="2020-09-29T12:56:57.330" v="28" actId="1036"/>
          <ac:spMkLst>
            <pc:docMk/>
            <pc:sldMk cId="1620694530" sldId="258"/>
            <ac:spMk id="203" creationId="{19E543B1-AABA-48C3-9AC2-FC7CBAF239C9}"/>
          </ac:spMkLst>
        </pc:spChg>
        <pc:spChg chg="mod">
          <ac:chgData name="Kimel, Stephen" userId="58dc5914-4480-46d2-b269-6118ec117129" providerId="ADAL" clId="{31CA3BDC-5E23-463C-B430-E09F40AA0236}" dt="2020-09-29T12:56:57.330" v="28" actId="1036"/>
          <ac:spMkLst>
            <pc:docMk/>
            <pc:sldMk cId="1620694530" sldId="258"/>
            <ac:spMk id="204" creationId="{EB8490F6-524E-47A1-9CFA-2D44E168F283}"/>
          </ac:spMkLst>
        </pc:spChg>
        <pc:spChg chg="mod">
          <ac:chgData name="Kimel, Stephen" userId="58dc5914-4480-46d2-b269-6118ec117129" providerId="ADAL" clId="{31CA3BDC-5E23-463C-B430-E09F40AA0236}" dt="2020-09-29T12:56:57.330" v="28" actId="1036"/>
          <ac:spMkLst>
            <pc:docMk/>
            <pc:sldMk cId="1620694530" sldId="258"/>
            <ac:spMk id="205" creationId="{1DA184AE-C463-4241-8E0A-FE8591D19A01}"/>
          </ac:spMkLst>
        </pc:spChg>
        <pc:spChg chg="mod">
          <ac:chgData name="Kimel, Stephen" userId="58dc5914-4480-46d2-b269-6118ec117129" providerId="ADAL" clId="{31CA3BDC-5E23-463C-B430-E09F40AA0236}" dt="2020-09-29T12:56:57.330" v="28" actId="1036"/>
          <ac:spMkLst>
            <pc:docMk/>
            <pc:sldMk cId="1620694530" sldId="258"/>
            <ac:spMk id="206" creationId="{DCC5F420-D014-4C92-8A47-70A2346C6E93}"/>
          </ac:spMkLst>
        </pc:spChg>
        <pc:spChg chg="mod">
          <ac:chgData name="Kimel, Stephen" userId="58dc5914-4480-46d2-b269-6118ec117129" providerId="ADAL" clId="{31CA3BDC-5E23-463C-B430-E09F40AA0236}" dt="2020-09-29T12:56:57.330" v="28" actId="1036"/>
          <ac:spMkLst>
            <pc:docMk/>
            <pc:sldMk cId="1620694530" sldId="258"/>
            <ac:spMk id="207" creationId="{1F9EDB5A-01B4-4426-A160-AA83E880E226}"/>
          </ac:spMkLst>
        </pc:spChg>
        <pc:spChg chg="mod">
          <ac:chgData name="Kimel, Stephen" userId="58dc5914-4480-46d2-b269-6118ec117129" providerId="ADAL" clId="{31CA3BDC-5E23-463C-B430-E09F40AA0236}" dt="2020-09-29T12:56:57.330" v="28" actId="1036"/>
          <ac:spMkLst>
            <pc:docMk/>
            <pc:sldMk cId="1620694530" sldId="258"/>
            <ac:spMk id="208" creationId="{477259E0-1BDD-42DC-9829-806DA7C6AC7B}"/>
          </ac:spMkLst>
        </pc:spChg>
        <pc:spChg chg="mod">
          <ac:chgData name="Kimel, Stephen" userId="58dc5914-4480-46d2-b269-6118ec117129" providerId="ADAL" clId="{31CA3BDC-5E23-463C-B430-E09F40AA0236}" dt="2020-09-29T12:56:57.330" v="28" actId="1036"/>
          <ac:spMkLst>
            <pc:docMk/>
            <pc:sldMk cId="1620694530" sldId="258"/>
            <ac:spMk id="209" creationId="{8C3F87A1-08D8-4F15-9C37-96F0F7509BD3}"/>
          </ac:spMkLst>
        </pc:spChg>
        <pc:spChg chg="mod">
          <ac:chgData name="Kimel, Stephen" userId="58dc5914-4480-46d2-b269-6118ec117129" providerId="ADAL" clId="{31CA3BDC-5E23-463C-B430-E09F40AA0236}" dt="2020-09-29T12:56:57.330" v="28" actId="1036"/>
          <ac:spMkLst>
            <pc:docMk/>
            <pc:sldMk cId="1620694530" sldId="258"/>
            <ac:spMk id="210" creationId="{B0438FDB-DEFC-4CB8-BA74-E14C44D0706E}"/>
          </ac:spMkLst>
        </pc:spChg>
        <pc:spChg chg="mod">
          <ac:chgData name="Kimel, Stephen" userId="58dc5914-4480-46d2-b269-6118ec117129" providerId="ADAL" clId="{31CA3BDC-5E23-463C-B430-E09F40AA0236}" dt="2020-09-29T12:56:57.330" v="28" actId="1036"/>
          <ac:spMkLst>
            <pc:docMk/>
            <pc:sldMk cId="1620694530" sldId="258"/>
            <ac:spMk id="211" creationId="{6FCC58C8-03D0-4394-A8CB-11972ABF23B7}"/>
          </ac:spMkLst>
        </pc:spChg>
        <pc:spChg chg="mod">
          <ac:chgData name="Kimel, Stephen" userId="58dc5914-4480-46d2-b269-6118ec117129" providerId="ADAL" clId="{31CA3BDC-5E23-463C-B430-E09F40AA0236}" dt="2020-09-29T12:56:57.330" v="28" actId="1036"/>
          <ac:spMkLst>
            <pc:docMk/>
            <pc:sldMk cId="1620694530" sldId="258"/>
            <ac:spMk id="212" creationId="{E3F5E850-732C-499E-AAE0-147A82801D60}"/>
          </ac:spMkLst>
        </pc:spChg>
        <pc:spChg chg="mod">
          <ac:chgData name="Kimel, Stephen" userId="58dc5914-4480-46d2-b269-6118ec117129" providerId="ADAL" clId="{31CA3BDC-5E23-463C-B430-E09F40AA0236}" dt="2020-09-29T12:56:57.330" v="28" actId="1036"/>
          <ac:spMkLst>
            <pc:docMk/>
            <pc:sldMk cId="1620694530" sldId="258"/>
            <ac:spMk id="213" creationId="{3872D6C6-F1A5-481D-BBEB-22F9ACF37CB9}"/>
          </ac:spMkLst>
        </pc:spChg>
        <pc:spChg chg="mod">
          <ac:chgData name="Kimel, Stephen" userId="58dc5914-4480-46d2-b269-6118ec117129" providerId="ADAL" clId="{31CA3BDC-5E23-463C-B430-E09F40AA0236}" dt="2020-09-29T12:56:57.330" v="28" actId="1036"/>
          <ac:spMkLst>
            <pc:docMk/>
            <pc:sldMk cId="1620694530" sldId="258"/>
            <ac:spMk id="214" creationId="{7B244581-2428-4049-A761-8FE8C5710CA3}"/>
          </ac:spMkLst>
        </pc:spChg>
        <pc:spChg chg="mod">
          <ac:chgData name="Kimel, Stephen" userId="58dc5914-4480-46d2-b269-6118ec117129" providerId="ADAL" clId="{31CA3BDC-5E23-463C-B430-E09F40AA0236}" dt="2020-09-29T12:56:57.330" v="28" actId="1036"/>
          <ac:spMkLst>
            <pc:docMk/>
            <pc:sldMk cId="1620694530" sldId="258"/>
            <ac:spMk id="215" creationId="{385E668F-3273-4E7A-9073-DF6FAD272D06}"/>
          </ac:spMkLst>
        </pc:spChg>
        <pc:spChg chg="mod">
          <ac:chgData name="Kimel, Stephen" userId="58dc5914-4480-46d2-b269-6118ec117129" providerId="ADAL" clId="{31CA3BDC-5E23-463C-B430-E09F40AA0236}" dt="2020-09-29T12:56:57.330" v="28" actId="1036"/>
          <ac:spMkLst>
            <pc:docMk/>
            <pc:sldMk cId="1620694530" sldId="258"/>
            <ac:spMk id="216" creationId="{575C81A5-85B0-4967-BE22-4C72B92A98EF}"/>
          </ac:spMkLst>
        </pc:spChg>
        <pc:spChg chg="mod">
          <ac:chgData name="Kimel, Stephen" userId="58dc5914-4480-46d2-b269-6118ec117129" providerId="ADAL" clId="{31CA3BDC-5E23-463C-B430-E09F40AA0236}" dt="2020-09-29T12:56:57.330" v="28" actId="1036"/>
          <ac:spMkLst>
            <pc:docMk/>
            <pc:sldMk cId="1620694530" sldId="258"/>
            <ac:spMk id="217" creationId="{2D55F9BE-61B3-46B2-BEED-DA9738AA048A}"/>
          </ac:spMkLst>
        </pc:spChg>
        <pc:spChg chg="mod">
          <ac:chgData name="Kimel, Stephen" userId="58dc5914-4480-46d2-b269-6118ec117129" providerId="ADAL" clId="{31CA3BDC-5E23-463C-B430-E09F40AA0236}" dt="2020-09-29T12:56:57.330" v="28" actId="1036"/>
          <ac:spMkLst>
            <pc:docMk/>
            <pc:sldMk cId="1620694530" sldId="258"/>
            <ac:spMk id="218" creationId="{73091549-A9B8-4A58-AF93-CE6152A8D8CA}"/>
          </ac:spMkLst>
        </pc:spChg>
        <pc:spChg chg="mod">
          <ac:chgData name="Kimel, Stephen" userId="58dc5914-4480-46d2-b269-6118ec117129" providerId="ADAL" clId="{31CA3BDC-5E23-463C-B430-E09F40AA0236}" dt="2020-09-29T12:56:57.330" v="28" actId="1036"/>
          <ac:spMkLst>
            <pc:docMk/>
            <pc:sldMk cId="1620694530" sldId="258"/>
            <ac:spMk id="219" creationId="{3EE1B468-30C0-4B75-8CEF-B17F1A0B69B9}"/>
          </ac:spMkLst>
        </pc:spChg>
        <pc:spChg chg="mod">
          <ac:chgData name="Kimel, Stephen" userId="58dc5914-4480-46d2-b269-6118ec117129" providerId="ADAL" clId="{31CA3BDC-5E23-463C-B430-E09F40AA0236}" dt="2020-09-29T12:56:57.330" v="28" actId="1036"/>
          <ac:spMkLst>
            <pc:docMk/>
            <pc:sldMk cId="1620694530" sldId="258"/>
            <ac:spMk id="220" creationId="{D30D2566-D6C8-4E1B-A3AA-B34397574E52}"/>
          </ac:spMkLst>
        </pc:spChg>
        <pc:spChg chg="mod">
          <ac:chgData name="Kimel, Stephen" userId="58dc5914-4480-46d2-b269-6118ec117129" providerId="ADAL" clId="{31CA3BDC-5E23-463C-B430-E09F40AA0236}" dt="2020-09-29T12:56:57.330" v="28" actId="1036"/>
          <ac:spMkLst>
            <pc:docMk/>
            <pc:sldMk cId="1620694530" sldId="258"/>
            <ac:spMk id="221" creationId="{512A1C91-953A-4EB4-B752-DF35E92E239B}"/>
          </ac:spMkLst>
        </pc:spChg>
        <pc:spChg chg="mod">
          <ac:chgData name="Kimel, Stephen" userId="58dc5914-4480-46d2-b269-6118ec117129" providerId="ADAL" clId="{31CA3BDC-5E23-463C-B430-E09F40AA0236}" dt="2020-09-29T12:56:57.330" v="28" actId="1036"/>
          <ac:spMkLst>
            <pc:docMk/>
            <pc:sldMk cId="1620694530" sldId="258"/>
            <ac:spMk id="222" creationId="{15A455DE-6ACB-4BDD-807F-A17E595666A1}"/>
          </ac:spMkLst>
        </pc:spChg>
        <pc:spChg chg="mod">
          <ac:chgData name="Kimel, Stephen" userId="58dc5914-4480-46d2-b269-6118ec117129" providerId="ADAL" clId="{31CA3BDC-5E23-463C-B430-E09F40AA0236}" dt="2020-09-29T12:56:57.330" v="28" actId="1036"/>
          <ac:spMkLst>
            <pc:docMk/>
            <pc:sldMk cId="1620694530" sldId="258"/>
            <ac:spMk id="223" creationId="{DDC0DD07-5FC9-48EF-A684-F492C4C89D44}"/>
          </ac:spMkLst>
        </pc:spChg>
        <pc:spChg chg="mod">
          <ac:chgData name="Kimel, Stephen" userId="58dc5914-4480-46d2-b269-6118ec117129" providerId="ADAL" clId="{31CA3BDC-5E23-463C-B430-E09F40AA0236}" dt="2020-09-29T12:56:57.330" v="28" actId="1036"/>
          <ac:spMkLst>
            <pc:docMk/>
            <pc:sldMk cId="1620694530" sldId="258"/>
            <ac:spMk id="224" creationId="{C152E9BD-EA42-4F51-9356-1E5B46E8E45F}"/>
          </ac:spMkLst>
        </pc:spChg>
        <pc:spChg chg="mod">
          <ac:chgData name="Kimel, Stephen" userId="58dc5914-4480-46d2-b269-6118ec117129" providerId="ADAL" clId="{31CA3BDC-5E23-463C-B430-E09F40AA0236}" dt="2020-09-29T12:56:57.330" v="28" actId="1036"/>
          <ac:spMkLst>
            <pc:docMk/>
            <pc:sldMk cId="1620694530" sldId="258"/>
            <ac:spMk id="225" creationId="{A9698EC0-1CEA-4CB4-839B-D6634ED68238}"/>
          </ac:spMkLst>
        </pc:spChg>
        <pc:spChg chg="mod">
          <ac:chgData name="Kimel, Stephen" userId="58dc5914-4480-46d2-b269-6118ec117129" providerId="ADAL" clId="{31CA3BDC-5E23-463C-B430-E09F40AA0236}" dt="2020-09-29T12:56:57.330" v="28" actId="1036"/>
          <ac:spMkLst>
            <pc:docMk/>
            <pc:sldMk cId="1620694530" sldId="258"/>
            <ac:spMk id="226" creationId="{E5A2BBDB-8728-4934-9D64-17C830486806}"/>
          </ac:spMkLst>
        </pc:spChg>
        <pc:spChg chg="mod">
          <ac:chgData name="Kimel, Stephen" userId="58dc5914-4480-46d2-b269-6118ec117129" providerId="ADAL" clId="{31CA3BDC-5E23-463C-B430-E09F40AA0236}" dt="2020-09-29T12:56:57.330" v="28" actId="1036"/>
          <ac:spMkLst>
            <pc:docMk/>
            <pc:sldMk cId="1620694530" sldId="258"/>
            <ac:spMk id="227" creationId="{77357606-1BCD-4849-B2AA-B1248245E324}"/>
          </ac:spMkLst>
        </pc:spChg>
        <pc:spChg chg="mod">
          <ac:chgData name="Kimel, Stephen" userId="58dc5914-4480-46d2-b269-6118ec117129" providerId="ADAL" clId="{31CA3BDC-5E23-463C-B430-E09F40AA0236}" dt="2020-09-29T12:56:57.330" v="28" actId="1036"/>
          <ac:spMkLst>
            <pc:docMk/>
            <pc:sldMk cId="1620694530" sldId="258"/>
            <ac:spMk id="228" creationId="{D83699CC-DA31-485A-9D03-535BEDFDF78D}"/>
          </ac:spMkLst>
        </pc:spChg>
        <pc:spChg chg="mod">
          <ac:chgData name="Kimel, Stephen" userId="58dc5914-4480-46d2-b269-6118ec117129" providerId="ADAL" clId="{31CA3BDC-5E23-463C-B430-E09F40AA0236}" dt="2020-09-29T12:56:57.330" v="28" actId="1036"/>
          <ac:spMkLst>
            <pc:docMk/>
            <pc:sldMk cId="1620694530" sldId="258"/>
            <ac:spMk id="229" creationId="{B90392AE-14B8-4BBD-B68D-E3763EF58E5E}"/>
          </ac:spMkLst>
        </pc:spChg>
        <pc:spChg chg="mod">
          <ac:chgData name="Kimel, Stephen" userId="58dc5914-4480-46d2-b269-6118ec117129" providerId="ADAL" clId="{31CA3BDC-5E23-463C-B430-E09F40AA0236}" dt="2020-09-29T12:56:57.330" v="28" actId="1036"/>
          <ac:spMkLst>
            <pc:docMk/>
            <pc:sldMk cId="1620694530" sldId="258"/>
            <ac:spMk id="230" creationId="{1AB0E949-8D15-4E1C-A7D6-658F37AD383B}"/>
          </ac:spMkLst>
        </pc:spChg>
        <pc:spChg chg="mod">
          <ac:chgData name="Kimel, Stephen" userId="58dc5914-4480-46d2-b269-6118ec117129" providerId="ADAL" clId="{31CA3BDC-5E23-463C-B430-E09F40AA0236}" dt="2020-09-29T12:56:57.330" v="28" actId="1036"/>
          <ac:spMkLst>
            <pc:docMk/>
            <pc:sldMk cId="1620694530" sldId="258"/>
            <ac:spMk id="231" creationId="{0F50BFD3-1057-456F-B1A4-D9675AC8FA05}"/>
          </ac:spMkLst>
        </pc:spChg>
        <pc:spChg chg="mod">
          <ac:chgData name="Kimel, Stephen" userId="58dc5914-4480-46d2-b269-6118ec117129" providerId="ADAL" clId="{31CA3BDC-5E23-463C-B430-E09F40AA0236}" dt="2020-09-29T12:56:57.330" v="28" actId="1036"/>
          <ac:spMkLst>
            <pc:docMk/>
            <pc:sldMk cId="1620694530" sldId="258"/>
            <ac:spMk id="232" creationId="{E3D4FA04-7019-4AC4-82E5-338623BF88C8}"/>
          </ac:spMkLst>
        </pc:spChg>
        <pc:spChg chg="mod">
          <ac:chgData name="Kimel, Stephen" userId="58dc5914-4480-46d2-b269-6118ec117129" providerId="ADAL" clId="{31CA3BDC-5E23-463C-B430-E09F40AA0236}" dt="2020-09-29T12:56:57.330" v="28" actId="1036"/>
          <ac:spMkLst>
            <pc:docMk/>
            <pc:sldMk cId="1620694530" sldId="258"/>
            <ac:spMk id="233" creationId="{CE364110-6A05-44B4-8134-D84A93F0E12B}"/>
          </ac:spMkLst>
        </pc:spChg>
        <pc:spChg chg="mod">
          <ac:chgData name="Kimel, Stephen" userId="58dc5914-4480-46d2-b269-6118ec117129" providerId="ADAL" clId="{31CA3BDC-5E23-463C-B430-E09F40AA0236}" dt="2020-09-29T12:56:57.330" v="28" actId="1036"/>
          <ac:spMkLst>
            <pc:docMk/>
            <pc:sldMk cId="1620694530" sldId="258"/>
            <ac:spMk id="234" creationId="{77177E70-9946-41C1-B7AA-183A10CCE4DB}"/>
          </ac:spMkLst>
        </pc:spChg>
        <pc:spChg chg="mod">
          <ac:chgData name="Kimel, Stephen" userId="58dc5914-4480-46d2-b269-6118ec117129" providerId="ADAL" clId="{31CA3BDC-5E23-463C-B430-E09F40AA0236}" dt="2020-09-29T12:56:57.330" v="28" actId="1036"/>
          <ac:spMkLst>
            <pc:docMk/>
            <pc:sldMk cId="1620694530" sldId="258"/>
            <ac:spMk id="235" creationId="{85D89073-32FC-4A10-895E-BDA008738F55}"/>
          </ac:spMkLst>
        </pc:spChg>
        <pc:spChg chg="mod">
          <ac:chgData name="Kimel, Stephen" userId="58dc5914-4480-46d2-b269-6118ec117129" providerId="ADAL" clId="{31CA3BDC-5E23-463C-B430-E09F40AA0236}" dt="2020-09-29T12:56:57.330" v="28" actId="1036"/>
          <ac:spMkLst>
            <pc:docMk/>
            <pc:sldMk cId="1620694530" sldId="258"/>
            <ac:spMk id="236" creationId="{62915D5A-293C-49FE-A2E1-71BBDB714D90}"/>
          </ac:spMkLst>
        </pc:spChg>
        <pc:spChg chg="mod">
          <ac:chgData name="Kimel, Stephen" userId="58dc5914-4480-46d2-b269-6118ec117129" providerId="ADAL" clId="{31CA3BDC-5E23-463C-B430-E09F40AA0236}" dt="2020-09-29T12:56:57.330" v="28" actId="1036"/>
          <ac:spMkLst>
            <pc:docMk/>
            <pc:sldMk cId="1620694530" sldId="258"/>
            <ac:spMk id="237" creationId="{A47EBA43-2815-4082-9B3C-7AAC5F0656D3}"/>
          </ac:spMkLst>
        </pc:spChg>
        <pc:spChg chg="mod">
          <ac:chgData name="Kimel, Stephen" userId="58dc5914-4480-46d2-b269-6118ec117129" providerId="ADAL" clId="{31CA3BDC-5E23-463C-B430-E09F40AA0236}" dt="2020-09-29T12:56:57.330" v="28" actId="1036"/>
          <ac:spMkLst>
            <pc:docMk/>
            <pc:sldMk cId="1620694530" sldId="258"/>
            <ac:spMk id="238" creationId="{0CA7C155-9C4F-40A6-B5A7-F8B2BF6EE599}"/>
          </ac:spMkLst>
        </pc:spChg>
        <pc:spChg chg="mod">
          <ac:chgData name="Kimel, Stephen" userId="58dc5914-4480-46d2-b269-6118ec117129" providerId="ADAL" clId="{31CA3BDC-5E23-463C-B430-E09F40AA0236}" dt="2020-09-29T12:56:57.330" v="28" actId="1036"/>
          <ac:spMkLst>
            <pc:docMk/>
            <pc:sldMk cId="1620694530" sldId="258"/>
            <ac:spMk id="239" creationId="{14310093-8924-4381-A8CC-A89F9FD799B2}"/>
          </ac:spMkLst>
        </pc:spChg>
        <pc:spChg chg="mod">
          <ac:chgData name="Kimel, Stephen" userId="58dc5914-4480-46d2-b269-6118ec117129" providerId="ADAL" clId="{31CA3BDC-5E23-463C-B430-E09F40AA0236}" dt="2020-09-29T12:56:57.330" v="28" actId="1036"/>
          <ac:spMkLst>
            <pc:docMk/>
            <pc:sldMk cId="1620694530" sldId="258"/>
            <ac:spMk id="240" creationId="{7742C73A-7741-4DFB-9528-C3D43787CF51}"/>
          </ac:spMkLst>
        </pc:spChg>
        <pc:spChg chg="mod">
          <ac:chgData name="Kimel, Stephen" userId="58dc5914-4480-46d2-b269-6118ec117129" providerId="ADAL" clId="{31CA3BDC-5E23-463C-B430-E09F40AA0236}" dt="2020-09-29T12:56:57.330" v="28" actId="1036"/>
          <ac:spMkLst>
            <pc:docMk/>
            <pc:sldMk cId="1620694530" sldId="258"/>
            <ac:spMk id="241" creationId="{29032C24-BA38-4C57-81C5-1550FE2ABC65}"/>
          </ac:spMkLst>
        </pc:spChg>
        <pc:spChg chg="mod">
          <ac:chgData name="Kimel, Stephen" userId="58dc5914-4480-46d2-b269-6118ec117129" providerId="ADAL" clId="{31CA3BDC-5E23-463C-B430-E09F40AA0236}" dt="2020-09-29T12:56:57.330" v="28" actId="1036"/>
          <ac:spMkLst>
            <pc:docMk/>
            <pc:sldMk cId="1620694530" sldId="258"/>
            <ac:spMk id="242" creationId="{9664563E-D78B-4277-B2C4-042E6816E3C5}"/>
          </ac:spMkLst>
        </pc:spChg>
        <pc:spChg chg="mod">
          <ac:chgData name="Kimel, Stephen" userId="58dc5914-4480-46d2-b269-6118ec117129" providerId="ADAL" clId="{31CA3BDC-5E23-463C-B430-E09F40AA0236}" dt="2020-09-29T12:56:57.330" v="28" actId="1036"/>
          <ac:spMkLst>
            <pc:docMk/>
            <pc:sldMk cId="1620694530" sldId="258"/>
            <ac:spMk id="243" creationId="{644C642B-1A66-445F-89E5-582B9915C86C}"/>
          </ac:spMkLst>
        </pc:spChg>
        <pc:spChg chg="mod">
          <ac:chgData name="Kimel, Stephen" userId="58dc5914-4480-46d2-b269-6118ec117129" providerId="ADAL" clId="{31CA3BDC-5E23-463C-B430-E09F40AA0236}" dt="2020-09-29T12:56:57.330" v="28" actId="1036"/>
          <ac:spMkLst>
            <pc:docMk/>
            <pc:sldMk cId="1620694530" sldId="258"/>
            <ac:spMk id="244" creationId="{D53236DB-1F29-443E-8C91-48FDFE63604B}"/>
          </ac:spMkLst>
        </pc:spChg>
        <pc:spChg chg="mod">
          <ac:chgData name="Kimel, Stephen" userId="58dc5914-4480-46d2-b269-6118ec117129" providerId="ADAL" clId="{31CA3BDC-5E23-463C-B430-E09F40AA0236}" dt="2020-09-29T12:56:57.330" v="28" actId="1036"/>
          <ac:spMkLst>
            <pc:docMk/>
            <pc:sldMk cId="1620694530" sldId="258"/>
            <ac:spMk id="245" creationId="{B0D01091-6322-47C9-B8B8-D1009D7C8B63}"/>
          </ac:spMkLst>
        </pc:spChg>
        <pc:spChg chg="mod">
          <ac:chgData name="Kimel, Stephen" userId="58dc5914-4480-46d2-b269-6118ec117129" providerId="ADAL" clId="{31CA3BDC-5E23-463C-B430-E09F40AA0236}" dt="2020-09-29T12:56:57.330" v="28" actId="1036"/>
          <ac:spMkLst>
            <pc:docMk/>
            <pc:sldMk cId="1620694530" sldId="258"/>
            <ac:spMk id="246" creationId="{4AB88F13-D96C-4EB7-A2C9-CD6C072AAD6A}"/>
          </ac:spMkLst>
        </pc:spChg>
        <pc:spChg chg="mod">
          <ac:chgData name="Kimel, Stephen" userId="58dc5914-4480-46d2-b269-6118ec117129" providerId="ADAL" clId="{31CA3BDC-5E23-463C-B430-E09F40AA0236}" dt="2020-09-29T12:56:57.330" v="28" actId="1036"/>
          <ac:spMkLst>
            <pc:docMk/>
            <pc:sldMk cId="1620694530" sldId="258"/>
            <ac:spMk id="247" creationId="{EAFB2C43-520A-483B-B376-0C4E5F6B530E}"/>
          </ac:spMkLst>
        </pc:spChg>
        <pc:spChg chg="mod">
          <ac:chgData name="Kimel, Stephen" userId="58dc5914-4480-46d2-b269-6118ec117129" providerId="ADAL" clId="{31CA3BDC-5E23-463C-B430-E09F40AA0236}" dt="2020-09-29T12:56:57.330" v="28" actId="1036"/>
          <ac:spMkLst>
            <pc:docMk/>
            <pc:sldMk cId="1620694530" sldId="258"/>
            <ac:spMk id="248" creationId="{31982692-AEF4-4652-A4B6-8443E34A8E39}"/>
          </ac:spMkLst>
        </pc:spChg>
        <pc:spChg chg="mod">
          <ac:chgData name="Kimel, Stephen" userId="58dc5914-4480-46d2-b269-6118ec117129" providerId="ADAL" clId="{31CA3BDC-5E23-463C-B430-E09F40AA0236}" dt="2020-09-29T12:56:57.330" v="28" actId="1036"/>
          <ac:spMkLst>
            <pc:docMk/>
            <pc:sldMk cId="1620694530" sldId="258"/>
            <ac:spMk id="249" creationId="{7A5CB185-DC98-4508-BF4B-846606DFEF1E}"/>
          </ac:spMkLst>
        </pc:spChg>
        <pc:spChg chg="mod">
          <ac:chgData name="Kimel, Stephen" userId="58dc5914-4480-46d2-b269-6118ec117129" providerId="ADAL" clId="{31CA3BDC-5E23-463C-B430-E09F40AA0236}" dt="2020-09-29T12:56:57.330" v="28" actId="1036"/>
          <ac:spMkLst>
            <pc:docMk/>
            <pc:sldMk cId="1620694530" sldId="258"/>
            <ac:spMk id="250" creationId="{C6642EBF-3F70-48C4-9234-0DA5A64774C1}"/>
          </ac:spMkLst>
        </pc:spChg>
        <pc:spChg chg="mod">
          <ac:chgData name="Kimel, Stephen" userId="58dc5914-4480-46d2-b269-6118ec117129" providerId="ADAL" clId="{31CA3BDC-5E23-463C-B430-E09F40AA0236}" dt="2020-09-29T12:56:57.330" v="28" actId="1036"/>
          <ac:spMkLst>
            <pc:docMk/>
            <pc:sldMk cId="1620694530" sldId="258"/>
            <ac:spMk id="251" creationId="{0F88DAB8-101D-415E-B117-A1535E0394BA}"/>
          </ac:spMkLst>
        </pc:spChg>
        <pc:spChg chg="mod">
          <ac:chgData name="Kimel, Stephen" userId="58dc5914-4480-46d2-b269-6118ec117129" providerId="ADAL" clId="{31CA3BDC-5E23-463C-B430-E09F40AA0236}" dt="2020-09-29T12:56:57.330" v="28" actId="1036"/>
          <ac:spMkLst>
            <pc:docMk/>
            <pc:sldMk cId="1620694530" sldId="258"/>
            <ac:spMk id="252" creationId="{867E5886-54B0-49D1-8D54-D220173F1EF0}"/>
          </ac:spMkLst>
        </pc:spChg>
        <pc:spChg chg="mod">
          <ac:chgData name="Kimel, Stephen" userId="58dc5914-4480-46d2-b269-6118ec117129" providerId="ADAL" clId="{31CA3BDC-5E23-463C-B430-E09F40AA0236}" dt="2020-09-29T12:56:57.330" v="28" actId="1036"/>
          <ac:spMkLst>
            <pc:docMk/>
            <pc:sldMk cId="1620694530" sldId="258"/>
            <ac:spMk id="253" creationId="{2E6D871B-E631-4FEB-9C2F-60588B9DBDAA}"/>
          </ac:spMkLst>
        </pc:spChg>
        <pc:spChg chg="mod">
          <ac:chgData name="Kimel, Stephen" userId="58dc5914-4480-46d2-b269-6118ec117129" providerId="ADAL" clId="{31CA3BDC-5E23-463C-B430-E09F40AA0236}" dt="2020-09-29T12:56:57.330" v="28" actId="1036"/>
          <ac:spMkLst>
            <pc:docMk/>
            <pc:sldMk cId="1620694530" sldId="258"/>
            <ac:spMk id="254" creationId="{F47F5B79-C947-4CE1-B3A9-AC62DEE05C1B}"/>
          </ac:spMkLst>
        </pc:spChg>
        <pc:spChg chg="mod">
          <ac:chgData name="Kimel, Stephen" userId="58dc5914-4480-46d2-b269-6118ec117129" providerId="ADAL" clId="{31CA3BDC-5E23-463C-B430-E09F40AA0236}" dt="2020-09-29T12:56:57.330" v="28" actId="1036"/>
          <ac:spMkLst>
            <pc:docMk/>
            <pc:sldMk cId="1620694530" sldId="258"/>
            <ac:spMk id="255" creationId="{4B912E4D-357E-475B-9609-FF2CDEA60FEA}"/>
          </ac:spMkLst>
        </pc:spChg>
        <pc:spChg chg="mod">
          <ac:chgData name="Kimel, Stephen" userId="58dc5914-4480-46d2-b269-6118ec117129" providerId="ADAL" clId="{31CA3BDC-5E23-463C-B430-E09F40AA0236}" dt="2020-09-29T12:56:57.330" v="28" actId="1036"/>
          <ac:spMkLst>
            <pc:docMk/>
            <pc:sldMk cId="1620694530" sldId="258"/>
            <ac:spMk id="256" creationId="{F25627A7-D5F0-4D64-AAE8-DF33BCA6174E}"/>
          </ac:spMkLst>
        </pc:spChg>
        <pc:spChg chg="mod">
          <ac:chgData name="Kimel, Stephen" userId="58dc5914-4480-46d2-b269-6118ec117129" providerId="ADAL" clId="{31CA3BDC-5E23-463C-B430-E09F40AA0236}" dt="2020-09-29T12:56:57.330" v="28" actId="1036"/>
          <ac:spMkLst>
            <pc:docMk/>
            <pc:sldMk cId="1620694530" sldId="258"/>
            <ac:spMk id="257" creationId="{04257B24-07EF-4CCB-86BB-8E9EF42E7807}"/>
          </ac:spMkLst>
        </pc:spChg>
        <pc:spChg chg="mod">
          <ac:chgData name="Kimel, Stephen" userId="58dc5914-4480-46d2-b269-6118ec117129" providerId="ADAL" clId="{31CA3BDC-5E23-463C-B430-E09F40AA0236}" dt="2020-09-29T12:56:57.330" v="28" actId="1036"/>
          <ac:spMkLst>
            <pc:docMk/>
            <pc:sldMk cId="1620694530" sldId="258"/>
            <ac:spMk id="258" creationId="{E6C6DC66-7DFC-45EC-B828-DD010A80BFF2}"/>
          </ac:spMkLst>
        </pc:spChg>
        <pc:spChg chg="mod">
          <ac:chgData name="Kimel, Stephen" userId="58dc5914-4480-46d2-b269-6118ec117129" providerId="ADAL" clId="{31CA3BDC-5E23-463C-B430-E09F40AA0236}" dt="2020-09-29T12:56:57.330" v="28" actId="1036"/>
          <ac:spMkLst>
            <pc:docMk/>
            <pc:sldMk cId="1620694530" sldId="258"/>
            <ac:spMk id="259" creationId="{A22FB798-7493-4407-A022-2F8F8D16CE6C}"/>
          </ac:spMkLst>
        </pc:spChg>
        <pc:spChg chg="mod">
          <ac:chgData name="Kimel, Stephen" userId="58dc5914-4480-46d2-b269-6118ec117129" providerId="ADAL" clId="{31CA3BDC-5E23-463C-B430-E09F40AA0236}" dt="2020-09-29T12:56:57.330" v="28" actId="1036"/>
          <ac:spMkLst>
            <pc:docMk/>
            <pc:sldMk cId="1620694530" sldId="258"/>
            <ac:spMk id="260" creationId="{CE743221-BDBD-48F3-9CC1-6127B75D0B45}"/>
          </ac:spMkLst>
        </pc:spChg>
        <pc:spChg chg="mod">
          <ac:chgData name="Kimel, Stephen" userId="58dc5914-4480-46d2-b269-6118ec117129" providerId="ADAL" clId="{31CA3BDC-5E23-463C-B430-E09F40AA0236}" dt="2020-09-29T12:56:57.330" v="28" actId="1036"/>
          <ac:spMkLst>
            <pc:docMk/>
            <pc:sldMk cId="1620694530" sldId="258"/>
            <ac:spMk id="261" creationId="{FBF2025C-6B89-4167-A36E-02BB5502A916}"/>
          </ac:spMkLst>
        </pc:spChg>
        <pc:spChg chg="mod">
          <ac:chgData name="Kimel, Stephen" userId="58dc5914-4480-46d2-b269-6118ec117129" providerId="ADAL" clId="{31CA3BDC-5E23-463C-B430-E09F40AA0236}" dt="2020-09-29T12:56:57.330" v="28" actId="1036"/>
          <ac:spMkLst>
            <pc:docMk/>
            <pc:sldMk cId="1620694530" sldId="258"/>
            <ac:spMk id="262" creationId="{4C27983B-A74B-44B3-9C90-2973929965C1}"/>
          </ac:spMkLst>
        </pc:spChg>
        <pc:spChg chg="mod">
          <ac:chgData name="Kimel, Stephen" userId="58dc5914-4480-46d2-b269-6118ec117129" providerId="ADAL" clId="{31CA3BDC-5E23-463C-B430-E09F40AA0236}" dt="2020-09-29T12:56:57.330" v="28" actId="1036"/>
          <ac:spMkLst>
            <pc:docMk/>
            <pc:sldMk cId="1620694530" sldId="258"/>
            <ac:spMk id="263" creationId="{7614332E-9273-4C28-B21D-EDCEC515FC9D}"/>
          </ac:spMkLst>
        </pc:spChg>
        <pc:spChg chg="mod">
          <ac:chgData name="Kimel, Stephen" userId="58dc5914-4480-46d2-b269-6118ec117129" providerId="ADAL" clId="{31CA3BDC-5E23-463C-B430-E09F40AA0236}" dt="2020-09-29T12:56:57.330" v="28" actId="1036"/>
          <ac:spMkLst>
            <pc:docMk/>
            <pc:sldMk cId="1620694530" sldId="258"/>
            <ac:spMk id="264" creationId="{96BB2A24-F937-49CA-A930-5BAEE19BAE2C}"/>
          </ac:spMkLst>
        </pc:spChg>
        <pc:spChg chg="mod">
          <ac:chgData name="Kimel, Stephen" userId="58dc5914-4480-46d2-b269-6118ec117129" providerId="ADAL" clId="{31CA3BDC-5E23-463C-B430-E09F40AA0236}" dt="2020-09-29T12:56:57.330" v="28" actId="1036"/>
          <ac:spMkLst>
            <pc:docMk/>
            <pc:sldMk cId="1620694530" sldId="258"/>
            <ac:spMk id="265" creationId="{C3C86F5D-7E24-4E09-8CBC-028B27C04402}"/>
          </ac:spMkLst>
        </pc:spChg>
        <pc:spChg chg="mod">
          <ac:chgData name="Kimel, Stephen" userId="58dc5914-4480-46d2-b269-6118ec117129" providerId="ADAL" clId="{31CA3BDC-5E23-463C-B430-E09F40AA0236}" dt="2020-09-29T12:56:57.330" v="28" actId="1036"/>
          <ac:spMkLst>
            <pc:docMk/>
            <pc:sldMk cId="1620694530" sldId="258"/>
            <ac:spMk id="266" creationId="{DBE4B74E-152E-48CF-BD84-3836949CDE33}"/>
          </ac:spMkLst>
        </pc:spChg>
        <pc:spChg chg="mod">
          <ac:chgData name="Kimel, Stephen" userId="58dc5914-4480-46d2-b269-6118ec117129" providerId="ADAL" clId="{31CA3BDC-5E23-463C-B430-E09F40AA0236}" dt="2020-09-29T12:56:57.330" v="28" actId="1036"/>
          <ac:spMkLst>
            <pc:docMk/>
            <pc:sldMk cId="1620694530" sldId="258"/>
            <ac:spMk id="267" creationId="{66F56599-653C-478C-98D5-3177D7D1A1EB}"/>
          </ac:spMkLst>
        </pc:spChg>
        <pc:spChg chg="mod">
          <ac:chgData name="Kimel, Stephen" userId="58dc5914-4480-46d2-b269-6118ec117129" providerId="ADAL" clId="{31CA3BDC-5E23-463C-B430-E09F40AA0236}" dt="2020-09-29T12:56:57.330" v="28" actId="1036"/>
          <ac:spMkLst>
            <pc:docMk/>
            <pc:sldMk cId="1620694530" sldId="258"/>
            <ac:spMk id="268" creationId="{563BDBF8-FDD2-4680-A494-59190FCB2619}"/>
          </ac:spMkLst>
        </pc:spChg>
        <pc:spChg chg="mod">
          <ac:chgData name="Kimel, Stephen" userId="58dc5914-4480-46d2-b269-6118ec117129" providerId="ADAL" clId="{31CA3BDC-5E23-463C-B430-E09F40AA0236}" dt="2020-09-29T12:56:57.330" v="28" actId="1036"/>
          <ac:spMkLst>
            <pc:docMk/>
            <pc:sldMk cId="1620694530" sldId="258"/>
            <ac:spMk id="269" creationId="{6FDE0E10-C473-4D7C-854B-A8EDA163B709}"/>
          </ac:spMkLst>
        </pc:spChg>
        <pc:spChg chg="mod">
          <ac:chgData name="Kimel, Stephen" userId="58dc5914-4480-46d2-b269-6118ec117129" providerId="ADAL" clId="{31CA3BDC-5E23-463C-B430-E09F40AA0236}" dt="2020-09-29T12:56:57.330" v="28" actId="1036"/>
          <ac:spMkLst>
            <pc:docMk/>
            <pc:sldMk cId="1620694530" sldId="258"/>
            <ac:spMk id="270" creationId="{81495D4B-DF4D-44A8-9371-9004677B4D5F}"/>
          </ac:spMkLst>
        </pc:spChg>
        <pc:spChg chg="mod">
          <ac:chgData name="Kimel, Stephen" userId="58dc5914-4480-46d2-b269-6118ec117129" providerId="ADAL" clId="{31CA3BDC-5E23-463C-B430-E09F40AA0236}" dt="2020-09-29T12:56:57.330" v="28" actId="1036"/>
          <ac:spMkLst>
            <pc:docMk/>
            <pc:sldMk cId="1620694530" sldId="258"/>
            <ac:spMk id="271" creationId="{F6D7F928-C75D-4A71-A8B3-B8514CC8CBC3}"/>
          </ac:spMkLst>
        </pc:spChg>
        <pc:spChg chg="mod">
          <ac:chgData name="Kimel, Stephen" userId="58dc5914-4480-46d2-b269-6118ec117129" providerId="ADAL" clId="{31CA3BDC-5E23-463C-B430-E09F40AA0236}" dt="2020-09-29T12:56:57.330" v="28" actId="1036"/>
          <ac:spMkLst>
            <pc:docMk/>
            <pc:sldMk cId="1620694530" sldId="258"/>
            <ac:spMk id="272" creationId="{A84CC59B-2DDE-430A-9FA3-0A1707AC42A8}"/>
          </ac:spMkLst>
        </pc:spChg>
        <pc:spChg chg="mod">
          <ac:chgData name="Kimel, Stephen" userId="58dc5914-4480-46d2-b269-6118ec117129" providerId="ADAL" clId="{31CA3BDC-5E23-463C-B430-E09F40AA0236}" dt="2020-09-29T12:56:57.330" v="28" actId="1036"/>
          <ac:spMkLst>
            <pc:docMk/>
            <pc:sldMk cId="1620694530" sldId="258"/>
            <ac:spMk id="273" creationId="{4488E45C-C88F-4A92-A416-3E25824B845D}"/>
          </ac:spMkLst>
        </pc:spChg>
        <pc:spChg chg="mod">
          <ac:chgData name="Kimel, Stephen" userId="58dc5914-4480-46d2-b269-6118ec117129" providerId="ADAL" clId="{31CA3BDC-5E23-463C-B430-E09F40AA0236}" dt="2020-09-29T12:56:57.330" v="28" actId="1036"/>
          <ac:spMkLst>
            <pc:docMk/>
            <pc:sldMk cId="1620694530" sldId="258"/>
            <ac:spMk id="274" creationId="{1ACB2D65-D55E-41CA-9075-FFE803BA81AB}"/>
          </ac:spMkLst>
        </pc:spChg>
        <pc:spChg chg="mod">
          <ac:chgData name="Kimel, Stephen" userId="58dc5914-4480-46d2-b269-6118ec117129" providerId="ADAL" clId="{31CA3BDC-5E23-463C-B430-E09F40AA0236}" dt="2020-09-29T12:56:57.330" v="28" actId="1036"/>
          <ac:spMkLst>
            <pc:docMk/>
            <pc:sldMk cId="1620694530" sldId="258"/>
            <ac:spMk id="275" creationId="{BD82CC2B-0DB6-4A25-A77B-DA3ACDD18ECB}"/>
          </ac:spMkLst>
        </pc:spChg>
        <pc:spChg chg="mod">
          <ac:chgData name="Kimel, Stephen" userId="58dc5914-4480-46d2-b269-6118ec117129" providerId="ADAL" clId="{31CA3BDC-5E23-463C-B430-E09F40AA0236}" dt="2020-09-29T12:56:57.330" v="28" actId="1036"/>
          <ac:spMkLst>
            <pc:docMk/>
            <pc:sldMk cId="1620694530" sldId="258"/>
            <ac:spMk id="276" creationId="{4A73EBE8-089F-43F2-8E01-4B562E3EA66F}"/>
          </ac:spMkLst>
        </pc:spChg>
        <pc:spChg chg="mod">
          <ac:chgData name="Kimel, Stephen" userId="58dc5914-4480-46d2-b269-6118ec117129" providerId="ADAL" clId="{31CA3BDC-5E23-463C-B430-E09F40AA0236}" dt="2020-09-29T12:56:57.330" v="28" actId="1036"/>
          <ac:spMkLst>
            <pc:docMk/>
            <pc:sldMk cId="1620694530" sldId="258"/>
            <ac:spMk id="277" creationId="{94CD32BF-B972-484C-8BAF-E494D9CAB7D6}"/>
          </ac:spMkLst>
        </pc:spChg>
        <pc:spChg chg="mod">
          <ac:chgData name="Kimel, Stephen" userId="58dc5914-4480-46d2-b269-6118ec117129" providerId="ADAL" clId="{31CA3BDC-5E23-463C-B430-E09F40AA0236}" dt="2020-09-29T12:56:57.330" v="28" actId="1036"/>
          <ac:spMkLst>
            <pc:docMk/>
            <pc:sldMk cId="1620694530" sldId="258"/>
            <ac:spMk id="278" creationId="{8B944A25-4C59-4635-B4F0-3CB08DC94560}"/>
          </ac:spMkLst>
        </pc:spChg>
        <pc:spChg chg="mod">
          <ac:chgData name="Kimel, Stephen" userId="58dc5914-4480-46d2-b269-6118ec117129" providerId="ADAL" clId="{31CA3BDC-5E23-463C-B430-E09F40AA0236}" dt="2020-09-29T12:56:57.330" v="28" actId="1036"/>
          <ac:spMkLst>
            <pc:docMk/>
            <pc:sldMk cId="1620694530" sldId="258"/>
            <ac:spMk id="279" creationId="{71EDC575-488B-405E-B29E-2531D4057AAD}"/>
          </ac:spMkLst>
        </pc:spChg>
        <pc:spChg chg="mod">
          <ac:chgData name="Kimel, Stephen" userId="58dc5914-4480-46d2-b269-6118ec117129" providerId="ADAL" clId="{31CA3BDC-5E23-463C-B430-E09F40AA0236}" dt="2020-09-29T12:56:57.330" v="28" actId="1036"/>
          <ac:spMkLst>
            <pc:docMk/>
            <pc:sldMk cId="1620694530" sldId="258"/>
            <ac:spMk id="280" creationId="{A9BC795A-3575-4BAB-AFC1-56C15E6F212A}"/>
          </ac:spMkLst>
        </pc:spChg>
        <pc:spChg chg="mod">
          <ac:chgData name="Kimel, Stephen" userId="58dc5914-4480-46d2-b269-6118ec117129" providerId="ADAL" clId="{31CA3BDC-5E23-463C-B430-E09F40AA0236}" dt="2020-09-29T12:56:57.330" v="28" actId="1036"/>
          <ac:spMkLst>
            <pc:docMk/>
            <pc:sldMk cId="1620694530" sldId="258"/>
            <ac:spMk id="281" creationId="{E452368D-7AA6-4C99-887E-44BEF31A7994}"/>
          </ac:spMkLst>
        </pc:spChg>
        <pc:spChg chg="mod">
          <ac:chgData name="Kimel, Stephen" userId="58dc5914-4480-46d2-b269-6118ec117129" providerId="ADAL" clId="{31CA3BDC-5E23-463C-B430-E09F40AA0236}" dt="2020-09-29T12:56:57.330" v="28" actId="1036"/>
          <ac:spMkLst>
            <pc:docMk/>
            <pc:sldMk cId="1620694530" sldId="258"/>
            <ac:spMk id="282" creationId="{9FE45CDC-B8E7-48E2-83CB-D125EAA77913}"/>
          </ac:spMkLst>
        </pc:spChg>
        <pc:spChg chg="mod">
          <ac:chgData name="Kimel, Stephen" userId="58dc5914-4480-46d2-b269-6118ec117129" providerId="ADAL" clId="{31CA3BDC-5E23-463C-B430-E09F40AA0236}" dt="2020-09-29T12:56:57.330" v="28" actId="1036"/>
          <ac:spMkLst>
            <pc:docMk/>
            <pc:sldMk cId="1620694530" sldId="258"/>
            <ac:spMk id="283" creationId="{63FD1B17-4D39-4A48-AD41-E4633E547FE3}"/>
          </ac:spMkLst>
        </pc:spChg>
        <pc:spChg chg="mod">
          <ac:chgData name="Kimel, Stephen" userId="58dc5914-4480-46d2-b269-6118ec117129" providerId="ADAL" clId="{31CA3BDC-5E23-463C-B430-E09F40AA0236}" dt="2020-09-29T12:56:57.330" v="28" actId="1036"/>
          <ac:spMkLst>
            <pc:docMk/>
            <pc:sldMk cId="1620694530" sldId="258"/>
            <ac:spMk id="284" creationId="{FA6AE81A-A65A-4A0B-B57B-812971BDEF75}"/>
          </ac:spMkLst>
        </pc:spChg>
        <pc:spChg chg="mod">
          <ac:chgData name="Kimel, Stephen" userId="58dc5914-4480-46d2-b269-6118ec117129" providerId="ADAL" clId="{31CA3BDC-5E23-463C-B430-E09F40AA0236}" dt="2020-09-29T12:56:57.330" v="28" actId="1036"/>
          <ac:spMkLst>
            <pc:docMk/>
            <pc:sldMk cId="1620694530" sldId="258"/>
            <ac:spMk id="285" creationId="{6F6ABBB0-7F89-42FA-89E5-18BE701DA781}"/>
          </ac:spMkLst>
        </pc:spChg>
        <pc:spChg chg="mod">
          <ac:chgData name="Kimel, Stephen" userId="58dc5914-4480-46d2-b269-6118ec117129" providerId="ADAL" clId="{31CA3BDC-5E23-463C-B430-E09F40AA0236}" dt="2020-09-29T12:56:57.330" v="28" actId="1036"/>
          <ac:spMkLst>
            <pc:docMk/>
            <pc:sldMk cId="1620694530" sldId="258"/>
            <ac:spMk id="286" creationId="{5F809F35-C8D6-4F08-AA74-EC23B0EFC23A}"/>
          </ac:spMkLst>
        </pc:spChg>
        <pc:spChg chg="mod">
          <ac:chgData name="Kimel, Stephen" userId="58dc5914-4480-46d2-b269-6118ec117129" providerId="ADAL" clId="{31CA3BDC-5E23-463C-B430-E09F40AA0236}" dt="2020-09-29T12:56:57.330" v="28" actId="1036"/>
          <ac:spMkLst>
            <pc:docMk/>
            <pc:sldMk cId="1620694530" sldId="258"/>
            <ac:spMk id="287" creationId="{3F55061E-1209-4A4D-8809-3A31E69249F0}"/>
          </ac:spMkLst>
        </pc:spChg>
        <pc:spChg chg="mod">
          <ac:chgData name="Kimel, Stephen" userId="58dc5914-4480-46d2-b269-6118ec117129" providerId="ADAL" clId="{31CA3BDC-5E23-463C-B430-E09F40AA0236}" dt="2020-09-29T12:56:57.330" v="28" actId="1036"/>
          <ac:spMkLst>
            <pc:docMk/>
            <pc:sldMk cId="1620694530" sldId="258"/>
            <ac:spMk id="288" creationId="{56887FF8-53B7-4B70-B9F7-FD99C6644981}"/>
          </ac:spMkLst>
        </pc:spChg>
        <pc:spChg chg="mod">
          <ac:chgData name="Kimel, Stephen" userId="58dc5914-4480-46d2-b269-6118ec117129" providerId="ADAL" clId="{31CA3BDC-5E23-463C-B430-E09F40AA0236}" dt="2020-09-29T12:56:57.330" v="28" actId="1036"/>
          <ac:spMkLst>
            <pc:docMk/>
            <pc:sldMk cId="1620694530" sldId="258"/>
            <ac:spMk id="289" creationId="{A9607A87-A1D0-494E-8B1A-B508380DD9B9}"/>
          </ac:spMkLst>
        </pc:spChg>
        <pc:spChg chg="mod">
          <ac:chgData name="Kimel, Stephen" userId="58dc5914-4480-46d2-b269-6118ec117129" providerId="ADAL" clId="{31CA3BDC-5E23-463C-B430-E09F40AA0236}" dt="2020-09-29T12:56:57.330" v="28" actId="1036"/>
          <ac:spMkLst>
            <pc:docMk/>
            <pc:sldMk cId="1620694530" sldId="258"/>
            <ac:spMk id="290" creationId="{A102CBDC-320E-4FB9-B73C-E695AC6164DD}"/>
          </ac:spMkLst>
        </pc:spChg>
        <pc:spChg chg="mod">
          <ac:chgData name="Kimel, Stephen" userId="58dc5914-4480-46d2-b269-6118ec117129" providerId="ADAL" clId="{31CA3BDC-5E23-463C-B430-E09F40AA0236}" dt="2020-09-29T12:56:57.330" v="28" actId="1036"/>
          <ac:spMkLst>
            <pc:docMk/>
            <pc:sldMk cId="1620694530" sldId="258"/>
            <ac:spMk id="291" creationId="{472B1878-EF1A-4DE5-9D8F-DFE44A63A8D7}"/>
          </ac:spMkLst>
        </pc:spChg>
        <pc:spChg chg="mod">
          <ac:chgData name="Kimel, Stephen" userId="58dc5914-4480-46d2-b269-6118ec117129" providerId="ADAL" clId="{31CA3BDC-5E23-463C-B430-E09F40AA0236}" dt="2020-09-29T12:56:57.330" v="28" actId="1036"/>
          <ac:spMkLst>
            <pc:docMk/>
            <pc:sldMk cId="1620694530" sldId="258"/>
            <ac:spMk id="292" creationId="{D3F144B9-3C33-4592-94F6-7AC159D19FFE}"/>
          </ac:spMkLst>
        </pc:spChg>
        <pc:spChg chg="mod">
          <ac:chgData name="Kimel, Stephen" userId="58dc5914-4480-46d2-b269-6118ec117129" providerId="ADAL" clId="{31CA3BDC-5E23-463C-B430-E09F40AA0236}" dt="2020-09-29T12:56:57.330" v="28" actId="1036"/>
          <ac:spMkLst>
            <pc:docMk/>
            <pc:sldMk cId="1620694530" sldId="258"/>
            <ac:spMk id="293" creationId="{53C6CD7F-2538-4CE2-883E-6AAE3C3D1442}"/>
          </ac:spMkLst>
        </pc:spChg>
        <pc:spChg chg="mod">
          <ac:chgData name="Kimel, Stephen" userId="58dc5914-4480-46d2-b269-6118ec117129" providerId="ADAL" clId="{31CA3BDC-5E23-463C-B430-E09F40AA0236}" dt="2020-09-29T12:56:57.330" v="28" actId="1036"/>
          <ac:spMkLst>
            <pc:docMk/>
            <pc:sldMk cId="1620694530" sldId="258"/>
            <ac:spMk id="294" creationId="{0D3D20E0-65D8-446A-9083-2FBC1E4FB417}"/>
          </ac:spMkLst>
        </pc:spChg>
        <pc:spChg chg="mod">
          <ac:chgData name="Kimel, Stephen" userId="58dc5914-4480-46d2-b269-6118ec117129" providerId="ADAL" clId="{31CA3BDC-5E23-463C-B430-E09F40AA0236}" dt="2020-09-29T12:56:57.330" v="28" actId="1036"/>
          <ac:spMkLst>
            <pc:docMk/>
            <pc:sldMk cId="1620694530" sldId="258"/>
            <ac:spMk id="295" creationId="{5E0C2E9E-D930-4F71-8621-4BDCFB758431}"/>
          </ac:spMkLst>
        </pc:spChg>
        <pc:spChg chg="mod">
          <ac:chgData name="Kimel, Stephen" userId="58dc5914-4480-46d2-b269-6118ec117129" providerId="ADAL" clId="{31CA3BDC-5E23-463C-B430-E09F40AA0236}" dt="2020-09-29T12:56:57.330" v="28" actId="1036"/>
          <ac:spMkLst>
            <pc:docMk/>
            <pc:sldMk cId="1620694530" sldId="258"/>
            <ac:spMk id="296" creationId="{95236ECA-9151-40CE-A7D5-09691C01AA33}"/>
          </ac:spMkLst>
        </pc:spChg>
        <pc:spChg chg="mod">
          <ac:chgData name="Kimel, Stephen" userId="58dc5914-4480-46d2-b269-6118ec117129" providerId="ADAL" clId="{31CA3BDC-5E23-463C-B430-E09F40AA0236}" dt="2020-09-29T12:56:57.330" v="28" actId="1036"/>
          <ac:spMkLst>
            <pc:docMk/>
            <pc:sldMk cId="1620694530" sldId="258"/>
            <ac:spMk id="297" creationId="{4D902069-72DE-4F2E-A121-36EE7912E9F4}"/>
          </ac:spMkLst>
        </pc:spChg>
        <pc:spChg chg="mod">
          <ac:chgData name="Kimel, Stephen" userId="58dc5914-4480-46d2-b269-6118ec117129" providerId="ADAL" clId="{31CA3BDC-5E23-463C-B430-E09F40AA0236}" dt="2020-09-29T12:56:57.330" v="28" actId="1036"/>
          <ac:spMkLst>
            <pc:docMk/>
            <pc:sldMk cId="1620694530" sldId="258"/>
            <ac:spMk id="298" creationId="{C296BDDD-D4F5-4863-995F-7C74C286011A}"/>
          </ac:spMkLst>
        </pc:spChg>
        <pc:spChg chg="mod">
          <ac:chgData name="Kimel, Stephen" userId="58dc5914-4480-46d2-b269-6118ec117129" providerId="ADAL" clId="{31CA3BDC-5E23-463C-B430-E09F40AA0236}" dt="2020-09-29T12:56:57.330" v="28" actId="1036"/>
          <ac:spMkLst>
            <pc:docMk/>
            <pc:sldMk cId="1620694530" sldId="258"/>
            <ac:spMk id="299" creationId="{964BEE01-DC6F-4C49-B64C-1FABC6F0DBCD}"/>
          </ac:spMkLst>
        </pc:spChg>
        <pc:spChg chg="mod">
          <ac:chgData name="Kimel, Stephen" userId="58dc5914-4480-46d2-b269-6118ec117129" providerId="ADAL" clId="{31CA3BDC-5E23-463C-B430-E09F40AA0236}" dt="2020-09-29T12:56:57.330" v="28" actId="1036"/>
          <ac:spMkLst>
            <pc:docMk/>
            <pc:sldMk cId="1620694530" sldId="258"/>
            <ac:spMk id="300" creationId="{CF12280E-DE34-4498-8B8A-0A48B8A5A1BE}"/>
          </ac:spMkLst>
        </pc:spChg>
        <pc:spChg chg="mod">
          <ac:chgData name="Kimel, Stephen" userId="58dc5914-4480-46d2-b269-6118ec117129" providerId="ADAL" clId="{31CA3BDC-5E23-463C-B430-E09F40AA0236}" dt="2020-09-29T12:56:57.330" v="28" actId="1036"/>
          <ac:spMkLst>
            <pc:docMk/>
            <pc:sldMk cId="1620694530" sldId="258"/>
            <ac:spMk id="301" creationId="{1EACD864-3445-4792-A3E8-3311A61A05DF}"/>
          </ac:spMkLst>
        </pc:spChg>
        <pc:spChg chg="mod">
          <ac:chgData name="Kimel, Stephen" userId="58dc5914-4480-46d2-b269-6118ec117129" providerId="ADAL" clId="{31CA3BDC-5E23-463C-B430-E09F40AA0236}" dt="2020-09-29T12:56:57.330" v="28" actId="1036"/>
          <ac:spMkLst>
            <pc:docMk/>
            <pc:sldMk cId="1620694530" sldId="258"/>
            <ac:spMk id="302" creationId="{33B0F817-0E61-4221-8E29-73C703475262}"/>
          </ac:spMkLst>
        </pc:spChg>
        <pc:spChg chg="mod">
          <ac:chgData name="Kimel, Stephen" userId="58dc5914-4480-46d2-b269-6118ec117129" providerId="ADAL" clId="{31CA3BDC-5E23-463C-B430-E09F40AA0236}" dt="2020-09-29T12:56:57.330" v="28" actId="1036"/>
          <ac:spMkLst>
            <pc:docMk/>
            <pc:sldMk cId="1620694530" sldId="258"/>
            <ac:spMk id="303" creationId="{BF4EF2D4-39E6-4361-8F7D-5F9C1543D8AF}"/>
          </ac:spMkLst>
        </pc:spChg>
        <pc:spChg chg="mod">
          <ac:chgData name="Kimel, Stephen" userId="58dc5914-4480-46d2-b269-6118ec117129" providerId="ADAL" clId="{31CA3BDC-5E23-463C-B430-E09F40AA0236}" dt="2020-09-29T12:56:57.330" v="28" actId="1036"/>
          <ac:spMkLst>
            <pc:docMk/>
            <pc:sldMk cId="1620694530" sldId="258"/>
            <ac:spMk id="304" creationId="{50C6990C-3C1B-4490-BFD6-15A926581830}"/>
          </ac:spMkLst>
        </pc:spChg>
        <pc:spChg chg="mod">
          <ac:chgData name="Kimel, Stephen" userId="58dc5914-4480-46d2-b269-6118ec117129" providerId="ADAL" clId="{31CA3BDC-5E23-463C-B430-E09F40AA0236}" dt="2020-09-29T12:56:57.330" v="28" actId="1036"/>
          <ac:spMkLst>
            <pc:docMk/>
            <pc:sldMk cId="1620694530" sldId="258"/>
            <ac:spMk id="305" creationId="{1723A528-0363-46D0-B86B-4E237C82CC51}"/>
          </ac:spMkLst>
        </pc:spChg>
        <pc:spChg chg="mod">
          <ac:chgData name="Kimel, Stephen" userId="58dc5914-4480-46d2-b269-6118ec117129" providerId="ADAL" clId="{31CA3BDC-5E23-463C-B430-E09F40AA0236}" dt="2020-09-29T12:56:57.330" v="28" actId="1036"/>
          <ac:spMkLst>
            <pc:docMk/>
            <pc:sldMk cId="1620694530" sldId="258"/>
            <ac:spMk id="306" creationId="{4A795CB6-1EC9-424F-88E7-AEB350AE173B}"/>
          </ac:spMkLst>
        </pc:spChg>
        <pc:spChg chg="mod">
          <ac:chgData name="Kimel, Stephen" userId="58dc5914-4480-46d2-b269-6118ec117129" providerId="ADAL" clId="{31CA3BDC-5E23-463C-B430-E09F40AA0236}" dt="2020-09-29T12:56:57.330" v="28" actId="1036"/>
          <ac:spMkLst>
            <pc:docMk/>
            <pc:sldMk cId="1620694530" sldId="258"/>
            <ac:spMk id="307" creationId="{0106559E-19DF-4EF5-A53B-BF8CC9E21D2D}"/>
          </ac:spMkLst>
        </pc:spChg>
        <pc:spChg chg="mod">
          <ac:chgData name="Kimel, Stephen" userId="58dc5914-4480-46d2-b269-6118ec117129" providerId="ADAL" clId="{31CA3BDC-5E23-463C-B430-E09F40AA0236}" dt="2020-09-29T12:56:57.330" v="28" actId="1036"/>
          <ac:spMkLst>
            <pc:docMk/>
            <pc:sldMk cId="1620694530" sldId="258"/>
            <ac:spMk id="308" creationId="{DF8CCCD2-E707-4ED5-B5B0-76C795BFE0A5}"/>
          </ac:spMkLst>
        </pc:spChg>
        <pc:spChg chg="mod">
          <ac:chgData name="Kimel, Stephen" userId="58dc5914-4480-46d2-b269-6118ec117129" providerId="ADAL" clId="{31CA3BDC-5E23-463C-B430-E09F40AA0236}" dt="2020-09-29T12:56:57.330" v="28" actId="1036"/>
          <ac:spMkLst>
            <pc:docMk/>
            <pc:sldMk cId="1620694530" sldId="258"/>
            <ac:spMk id="309" creationId="{12911C0B-FFBB-4DA9-BC03-6C3D3E05C48C}"/>
          </ac:spMkLst>
        </pc:spChg>
        <pc:spChg chg="mod">
          <ac:chgData name="Kimel, Stephen" userId="58dc5914-4480-46d2-b269-6118ec117129" providerId="ADAL" clId="{31CA3BDC-5E23-463C-B430-E09F40AA0236}" dt="2020-09-29T12:56:57.330" v="28" actId="1036"/>
          <ac:spMkLst>
            <pc:docMk/>
            <pc:sldMk cId="1620694530" sldId="258"/>
            <ac:spMk id="310" creationId="{B390039E-38DD-4C71-A76B-5EF4DAECF189}"/>
          </ac:spMkLst>
        </pc:spChg>
        <pc:spChg chg="mod">
          <ac:chgData name="Kimel, Stephen" userId="58dc5914-4480-46d2-b269-6118ec117129" providerId="ADAL" clId="{31CA3BDC-5E23-463C-B430-E09F40AA0236}" dt="2020-09-29T12:56:57.330" v="28" actId="1036"/>
          <ac:spMkLst>
            <pc:docMk/>
            <pc:sldMk cId="1620694530" sldId="258"/>
            <ac:spMk id="311" creationId="{836CAF88-86A5-4D17-8581-ED014B8C1D12}"/>
          </ac:spMkLst>
        </pc:spChg>
        <pc:spChg chg="mod">
          <ac:chgData name="Kimel, Stephen" userId="58dc5914-4480-46d2-b269-6118ec117129" providerId="ADAL" clId="{31CA3BDC-5E23-463C-B430-E09F40AA0236}" dt="2020-09-29T12:56:57.330" v="28" actId="1036"/>
          <ac:spMkLst>
            <pc:docMk/>
            <pc:sldMk cId="1620694530" sldId="258"/>
            <ac:spMk id="312" creationId="{60087E89-4842-42C6-AA82-1B3ECE70AE1E}"/>
          </ac:spMkLst>
        </pc:spChg>
        <pc:spChg chg="mod">
          <ac:chgData name="Kimel, Stephen" userId="58dc5914-4480-46d2-b269-6118ec117129" providerId="ADAL" clId="{31CA3BDC-5E23-463C-B430-E09F40AA0236}" dt="2020-09-29T12:56:57.330" v="28" actId="1036"/>
          <ac:spMkLst>
            <pc:docMk/>
            <pc:sldMk cId="1620694530" sldId="258"/>
            <ac:spMk id="313" creationId="{65BA9249-7D54-451E-85B5-D757854D1CCC}"/>
          </ac:spMkLst>
        </pc:spChg>
        <pc:spChg chg="mod">
          <ac:chgData name="Kimel, Stephen" userId="58dc5914-4480-46d2-b269-6118ec117129" providerId="ADAL" clId="{31CA3BDC-5E23-463C-B430-E09F40AA0236}" dt="2020-09-29T12:56:57.330" v="28" actId="1036"/>
          <ac:spMkLst>
            <pc:docMk/>
            <pc:sldMk cId="1620694530" sldId="258"/>
            <ac:spMk id="314" creationId="{A055064E-469F-4825-B2F6-13EE47FAD514}"/>
          </ac:spMkLst>
        </pc:spChg>
        <pc:spChg chg="mod">
          <ac:chgData name="Kimel, Stephen" userId="58dc5914-4480-46d2-b269-6118ec117129" providerId="ADAL" clId="{31CA3BDC-5E23-463C-B430-E09F40AA0236}" dt="2020-09-29T12:56:57.330" v="28" actId="1036"/>
          <ac:spMkLst>
            <pc:docMk/>
            <pc:sldMk cId="1620694530" sldId="258"/>
            <ac:spMk id="315" creationId="{4BEF3EA8-6A46-4762-B339-439295FA2383}"/>
          </ac:spMkLst>
        </pc:spChg>
        <pc:spChg chg="mod">
          <ac:chgData name="Kimel, Stephen" userId="58dc5914-4480-46d2-b269-6118ec117129" providerId="ADAL" clId="{31CA3BDC-5E23-463C-B430-E09F40AA0236}" dt="2020-09-29T12:56:57.330" v="28" actId="1036"/>
          <ac:spMkLst>
            <pc:docMk/>
            <pc:sldMk cId="1620694530" sldId="258"/>
            <ac:spMk id="316" creationId="{306E1262-A4CC-44E5-94C7-C4098085EBDF}"/>
          </ac:spMkLst>
        </pc:spChg>
        <pc:spChg chg="mod">
          <ac:chgData name="Kimel, Stephen" userId="58dc5914-4480-46d2-b269-6118ec117129" providerId="ADAL" clId="{31CA3BDC-5E23-463C-B430-E09F40AA0236}" dt="2020-09-29T12:56:57.330" v="28" actId="1036"/>
          <ac:spMkLst>
            <pc:docMk/>
            <pc:sldMk cId="1620694530" sldId="258"/>
            <ac:spMk id="317" creationId="{A1607839-41D2-4246-9342-345FD90864C2}"/>
          </ac:spMkLst>
        </pc:spChg>
        <pc:spChg chg="mod">
          <ac:chgData name="Kimel, Stephen" userId="58dc5914-4480-46d2-b269-6118ec117129" providerId="ADAL" clId="{31CA3BDC-5E23-463C-B430-E09F40AA0236}" dt="2020-09-29T12:56:57.330" v="28" actId="1036"/>
          <ac:spMkLst>
            <pc:docMk/>
            <pc:sldMk cId="1620694530" sldId="258"/>
            <ac:spMk id="318" creationId="{D41F2FE8-0FE7-4EF9-8866-7EF6F9F87F78}"/>
          </ac:spMkLst>
        </pc:spChg>
        <pc:spChg chg="mod">
          <ac:chgData name="Kimel, Stephen" userId="58dc5914-4480-46d2-b269-6118ec117129" providerId="ADAL" clId="{31CA3BDC-5E23-463C-B430-E09F40AA0236}" dt="2020-09-29T12:56:57.330" v="28" actId="1036"/>
          <ac:spMkLst>
            <pc:docMk/>
            <pc:sldMk cId="1620694530" sldId="258"/>
            <ac:spMk id="319" creationId="{B129BB0E-2BFB-4E16-AFFB-A682C887BCA9}"/>
          </ac:spMkLst>
        </pc:spChg>
        <pc:spChg chg="mod">
          <ac:chgData name="Kimel, Stephen" userId="58dc5914-4480-46d2-b269-6118ec117129" providerId="ADAL" clId="{31CA3BDC-5E23-463C-B430-E09F40AA0236}" dt="2020-09-29T12:56:57.330" v="28" actId="1036"/>
          <ac:spMkLst>
            <pc:docMk/>
            <pc:sldMk cId="1620694530" sldId="258"/>
            <ac:spMk id="320" creationId="{FB558EF3-6806-47FE-8D87-A08301A3C122}"/>
          </ac:spMkLst>
        </pc:spChg>
        <pc:spChg chg="mod">
          <ac:chgData name="Kimel, Stephen" userId="58dc5914-4480-46d2-b269-6118ec117129" providerId="ADAL" clId="{31CA3BDC-5E23-463C-B430-E09F40AA0236}" dt="2020-09-29T12:56:57.330" v="28" actId="1036"/>
          <ac:spMkLst>
            <pc:docMk/>
            <pc:sldMk cId="1620694530" sldId="258"/>
            <ac:spMk id="321" creationId="{A0CAD02D-6C8E-41EE-832E-42E00CF31D74}"/>
          </ac:spMkLst>
        </pc:spChg>
        <pc:spChg chg="mod">
          <ac:chgData name="Kimel, Stephen" userId="58dc5914-4480-46d2-b269-6118ec117129" providerId="ADAL" clId="{31CA3BDC-5E23-463C-B430-E09F40AA0236}" dt="2020-09-29T12:56:57.330" v="28" actId="1036"/>
          <ac:spMkLst>
            <pc:docMk/>
            <pc:sldMk cId="1620694530" sldId="258"/>
            <ac:spMk id="322" creationId="{67AE616D-C8CC-4F70-973B-0DFE308E4D2A}"/>
          </ac:spMkLst>
        </pc:spChg>
        <pc:spChg chg="mod">
          <ac:chgData name="Kimel, Stephen" userId="58dc5914-4480-46d2-b269-6118ec117129" providerId="ADAL" clId="{31CA3BDC-5E23-463C-B430-E09F40AA0236}" dt="2020-09-29T12:56:57.330" v="28" actId="1036"/>
          <ac:spMkLst>
            <pc:docMk/>
            <pc:sldMk cId="1620694530" sldId="258"/>
            <ac:spMk id="323" creationId="{2E51CD52-2AB7-4AC9-8C7D-2201139ED051}"/>
          </ac:spMkLst>
        </pc:spChg>
        <pc:spChg chg="mod">
          <ac:chgData name="Kimel, Stephen" userId="58dc5914-4480-46d2-b269-6118ec117129" providerId="ADAL" clId="{31CA3BDC-5E23-463C-B430-E09F40AA0236}" dt="2020-09-29T12:56:57.330" v="28" actId="1036"/>
          <ac:spMkLst>
            <pc:docMk/>
            <pc:sldMk cId="1620694530" sldId="258"/>
            <ac:spMk id="324" creationId="{314D75C1-C14A-4437-BE29-90D1852763A0}"/>
          </ac:spMkLst>
        </pc:spChg>
        <pc:spChg chg="mod">
          <ac:chgData name="Kimel, Stephen" userId="58dc5914-4480-46d2-b269-6118ec117129" providerId="ADAL" clId="{31CA3BDC-5E23-463C-B430-E09F40AA0236}" dt="2020-09-29T12:56:57.330" v="28" actId="1036"/>
          <ac:spMkLst>
            <pc:docMk/>
            <pc:sldMk cId="1620694530" sldId="258"/>
            <ac:spMk id="325" creationId="{FD894F55-6C5E-47C7-9167-2B63A9D84798}"/>
          </ac:spMkLst>
        </pc:spChg>
        <pc:spChg chg="mod">
          <ac:chgData name="Kimel, Stephen" userId="58dc5914-4480-46d2-b269-6118ec117129" providerId="ADAL" clId="{31CA3BDC-5E23-463C-B430-E09F40AA0236}" dt="2020-09-29T12:56:57.330" v="28" actId="1036"/>
          <ac:spMkLst>
            <pc:docMk/>
            <pc:sldMk cId="1620694530" sldId="258"/>
            <ac:spMk id="326" creationId="{5C334CB7-B20E-44FD-82DD-E7142A51FD72}"/>
          </ac:spMkLst>
        </pc:spChg>
        <pc:spChg chg="mod">
          <ac:chgData name="Kimel, Stephen" userId="58dc5914-4480-46d2-b269-6118ec117129" providerId="ADAL" clId="{31CA3BDC-5E23-463C-B430-E09F40AA0236}" dt="2020-09-29T12:56:57.330" v="28" actId="1036"/>
          <ac:spMkLst>
            <pc:docMk/>
            <pc:sldMk cId="1620694530" sldId="258"/>
            <ac:spMk id="327" creationId="{5062A54F-0636-4AF8-8E81-79C67DEF23C2}"/>
          </ac:spMkLst>
        </pc:spChg>
        <pc:spChg chg="mod">
          <ac:chgData name="Kimel, Stephen" userId="58dc5914-4480-46d2-b269-6118ec117129" providerId="ADAL" clId="{31CA3BDC-5E23-463C-B430-E09F40AA0236}" dt="2020-09-29T12:56:57.330" v="28" actId="1036"/>
          <ac:spMkLst>
            <pc:docMk/>
            <pc:sldMk cId="1620694530" sldId="258"/>
            <ac:spMk id="328" creationId="{FF4CB0F2-64B2-4643-9944-2F009499BAB2}"/>
          </ac:spMkLst>
        </pc:spChg>
        <pc:spChg chg="mod">
          <ac:chgData name="Kimel, Stephen" userId="58dc5914-4480-46d2-b269-6118ec117129" providerId="ADAL" clId="{31CA3BDC-5E23-463C-B430-E09F40AA0236}" dt="2020-09-29T12:56:57.330" v="28" actId="1036"/>
          <ac:spMkLst>
            <pc:docMk/>
            <pc:sldMk cId="1620694530" sldId="258"/>
            <ac:spMk id="329" creationId="{504B6085-166A-4029-B2B7-553BCC788AE9}"/>
          </ac:spMkLst>
        </pc:spChg>
        <pc:spChg chg="mod">
          <ac:chgData name="Kimel, Stephen" userId="58dc5914-4480-46d2-b269-6118ec117129" providerId="ADAL" clId="{31CA3BDC-5E23-463C-B430-E09F40AA0236}" dt="2020-09-29T12:56:57.330" v="28" actId="1036"/>
          <ac:spMkLst>
            <pc:docMk/>
            <pc:sldMk cId="1620694530" sldId="258"/>
            <ac:spMk id="330" creationId="{23326A15-DFED-4BF5-98CC-8B77F8F077AA}"/>
          </ac:spMkLst>
        </pc:spChg>
        <pc:spChg chg="mod">
          <ac:chgData name="Kimel, Stephen" userId="58dc5914-4480-46d2-b269-6118ec117129" providerId="ADAL" clId="{31CA3BDC-5E23-463C-B430-E09F40AA0236}" dt="2020-09-29T12:56:57.330" v="28" actId="1036"/>
          <ac:spMkLst>
            <pc:docMk/>
            <pc:sldMk cId="1620694530" sldId="258"/>
            <ac:spMk id="331" creationId="{AE44F9CB-B466-489F-B6C4-E6A2292131F3}"/>
          </ac:spMkLst>
        </pc:spChg>
      </pc:sldChg>
      <pc:sldChg chg="delSp modSp mod">
        <pc:chgData name="Kimel, Stephen" userId="58dc5914-4480-46d2-b269-6118ec117129" providerId="ADAL" clId="{31CA3BDC-5E23-463C-B430-E09F40AA0236}" dt="2020-09-29T15:40:12.033" v="91"/>
        <pc:sldMkLst>
          <pc:docMk/>
          <pc:sldMk cId="1978793317" sldId="259"/>
        </pc:sldMkLst>
        <pc:spChg chg="mod">
          <ac:chgData name="Kimel, Stephen" userId="58dc5914-4480-46d2-b269-6118ec117129" providerId="ADAL" clId="{31CA3BDC-5E23-463C-B430-E09F40AA0236}" dt="2020-09-29T15:40:12.033" v="91"/>
          <ac:spMkLst>
            <pc:docMk/>
            <pc:sldMk cId="1978793317" sldId="259"/>
            <ac:spMk id="2" creationId="{181EAB7B-A48D-41C6-AD30-AC74A0DFF53E}"/>
          </ac:spMkLst>
        </pc:spChg>
        <pc:spChg chg="mod">
          <ac:chgData name="Kimel, Stephen" userId="58dc5914-4480-46d2-b269-6118ec117129" providerId="ADAL" clId="{31CA3BDC-5E23-463C-B430-E09F40AA0236}" dt="2020-09-29T15:40:12.033" v="91"/>
          <ac:spMkLst>
            <pc:docMk/>
            <pc:sldMk cId="1978793317" sldId="259"/>
            <ac:spMk id="4" creationId="{4BD56CA3-5DDB-4A93-9C64-08D3D1E3875A}"/>
          </ac:spMkLst>
        </pc:spChg>
        <pc:spChg chg="mod">
          <ac:chgData name="Kimel, Stephen" userId="58dc5914-4480-46d2-b269-6118ec117129" providerId="ADAL" clId="{31CA3BDC-5E23-463C-B430-E09F40AA0236}" dt="2020-09-29T15:40:12.033" v="91"/>
          <ac:spMkLst>
            <pc:docMk/>
            <pc:sldMk cId="1978793317" sldId="259"/>
            <ac:spMk id="5" creationId="{6D259633-91E8-4CDD-A4AE-EFA31E260074}"/>
          </ac:spMkLst>
        </pc:spChg>
        <pc:spChg chg="del">
          <ac:chgData name="Kimel, Stephen" userId="58dc5914-4480-46d2-b269-6118ec117129" providerId="ADAL" clId="{31CA3BDC-5E23-463C-B430-E09F40AA0236}" dt="2020-09-29T13:02:19.280" v="53" actId="478"/>
          <ac:spMkLst>
            <pc:docMk/>
            <pc:sldMk cId="1978793317" sldId="259"/>
            <ac:spMk id="6" creationId="{AEF7C2EE-760B-4C9E-B8DE-55D9B27207C6}"/>
          </ac:spMkLst>
        </pc:spChg>
      </pc:sldChg>
      <pc:sldChg chg="delSp modSp mod">
        <pc:chgData name="Kimel, Stephen" userId="58dc5914-4480-46d2-b269-6118ec117129" providerId="ADAL" clId="{31CA3BDC-5E23-463C-B430-E09F40AA0236}" dt="2020-09-29T15:40:12.033" v="91"/>
        <pc:sldMkLst>
          <pc:docMk/>
          <pc:sldMk cId="2010951087" sldId="260"/>
        </pc:sldMkLst>
        <pc:spChg chg="mod">
          <ac:chgData name="Kimel, Stephen" userId="58dc5914-4480-46d2-b269-6118ec117129" providerId="ADAL" clId="{31CA3BDC-5E23-463C-B430-E09F40AA0236}" dt="2020-09-29T15:40:12.033" v="91"/>
          <ac:spMkLst>
            <pc:docMk/>
            <pc:sldMk cId="2010951087" sldId="260"/>
            <ac:spMk id="2" creationId="{9D2A52FB-F1D0-4661-8994-EBD3DD032946}"/>
          </ac:spMkLst>
        </pc:spChg>
        <pc:spChg chg="del">
          <ac:chgData name="Kimel, Stephen" userId="58dc5914-4480-46d2-b269-6118ec117129" providerId="ADAL" clId="{31CA3BDC-5E23-463C-B430-E09F40AA0236}" dt="2020-09-29T13:02:23.287" v="54" actId="478"/>
          <ac:spMkLst>
            <pc:docMk/>
            <pc:sldMk cId="2010951087" sldId="260"/>
            <ac:spMk id="3" creationId="{DFCAD330-8242-4FDE-A987-2661DE295DEA}"/>
          </ac:spMkLst>
        </pc:spChg>
        <pc:spChg chg="mod">
          <ac:chgData name="Kimel, Stephen" userId="58dc5914-4480-46d2-b269-6118ec117129" providerId="ADAL" clId="{31CA3BDC-5E23-463C-B430-E09F40AA0236}" dt="2020-09-29T15:40:12.033" v="91"/>
          <ac:spMkLst>
            <pc:docMk/>
            <pc:sldMk cId="2010951087" sldId="260"/>
            <ac:spMk id="6" creationId="{3217AF82-5B7D-4AAE-97BE-635A4A9429C9}"/>
          </ac:spMkLst>
        </pc:spChg>
        <pc:spChg chg="mod">
          <ac:chgData name="Kimel, Stephen" userId="58dc5914-4480-46d2-b269-6118ec117129" providerId="ADAL" clId="{31CA3BDC-5E23-463C-B430-E09F40AA0236}" dt="2020-09-29T15:40:12.033" v="91"/>
          <ac:spMkLst>
            <pc:docMk/>
            <pc:sldMk cId="2010951087" sldId="260"/>
            <ac:spMk id="7" creationId="{EEA9894F-12EE-4C8E-AC10-64E2C3C84889}"/>
          </ac:spMkLst>
        </pc:spChg>
      </pc:sldChg>
      <pc:sldChg chg="delSp modSp mod">
        <pc:chgData name="Kimel, Stephen" userId="58dc5914-4480-46d2-b269-6118ec117129" providerId="ADAL" clId="{31CA3BDC-5E23-463C-B430-E09F40AA0236}" dt="2020-09-29T15:40:12.033" v="91"/>
        <pc:sldMkLst>
          <pc:docMk/>
          <pc:sldMk cId="3761687410" sldId="261"/>
        </pc:sldMkLst>
        <pc:spChg chg="mod">
          <ac:chgData name="Kimel, Stephen" userId="58dc5914-4480-46d2-b269-6118ec117129" providerId="ADAL" clId="{31CA3BDC-5E23-463C-B430-E09F40AA0236}" dt="2020-09-29T15:40:12.033" v="91"/>
          <ac:spMkLst>
            <pc:docMk/>
            <pc:sldMk cId="3761687410" sldId="261"/>
            <ac:spMk id="2" creationId="{F6BECD73-937A-456F-8804-1871C0456C29}"/>
          </ac:spMkLst>
        </pc:spChg>
        <pc:spChg chg="mod">
          <ac:chgData name="Kimel, Stephen" userId="58dc5914-4480-46d2-b269-6118ec117129" providerId="ADAL" clId="{31CA3BDC-5E23-463C-B430-E09F40AA0236}" dt="2020-09-29T15:40:12.033" v="91"/>
          <ac:spMkLst>
            <pc:docMk/>
            <pc:sldMk cId="3761687410" sldId="261"/>
            <ac:spMk id="3" creationId="{5EE77F66-A85B-4E85-9F0F-1A37546CE562}"/>
          </ac:spMkLst>
        </pc:spChg>
        <pc:spChg chg="mod">
          <ac:chgData name="Kimel, Stephen" userId="58dc5914-4480-46d2-b269-6118ec117129" providerId="ADAL" clId="{31CA3BDC-5E23-463C-B430-E09F40AA0236}" dt="2020-09-29T15:40:12.033" v="91"/>
          <ac:spMkLst>
            <pc:docMk/>
            <pc:sldMk cId="3761687410" sldId="261"/>
            <ac:spMk id="4" creationId="{4FA420F1-3F3E-40BF-9C10-661F7D975077}"/>
          </ac:spMkLst>
        </pc:spChg>
        <pc:spChg chg="del mod">
          <ac:chgData name="Kimel, Stephen" userId="58dc5914-4480-46d2-b269-6118ec117129" providerId="ADAL" clId="{31CA3BDC-5E23-463C-B430-E09F40AA0236}" dt="2020-09-29T13:02:34.449" v="57" actId="478"/>
          <ac:spMkLst>
            <pc:docMk/>
            <pc:sldMk cId="3761687410" sldId="261"/>
            <ac:spMk id="5" creationId="{7FCB2157-2933-40CB-8A0F-5040B4DDFE73}"/>
          </ac:spMkLst>
        </pc:spChg>
      </pc:sldChg>
      <pc:sldChg chg="delSp modSp mod">
        <pc:chgData name="Kimel, Stephen" userId="58dc5914-4480-46d2-b269-6118ec117129" providerId="ADAL" clId="{31CA3BDC-5E23-463C-B430-E09F40AA0236}" dt="2020-09-29T15:40:12.033" v="91"/>
        <pc:sldMkLst>
          <pc:docMk/>
          <pc:sldMk cId="2040590948" sldId="262"/>
        </pc:sldMkLst>
        <pc:spChg chg="mod">
          <ac:chgData name="Kimel, Stephen" userId="58dc5914-4480-46d2-b269-6118ec117129" providerId="ADAL" clId="{31CA3BDC-5E23-463C-B430-E09F40AA0236}" dt="2020-09-29T15:40:12.033" v="91"/>
          <ac:spMkLst>
            <pc:docMk/>
            <pc:sldMk cId="2040590948" sldId="262"/>
            <ac:spMk id="2" creationId="{89F52B65-599D-40DA-AA21-A410FF13DAD6}"/>
          </ac:spMkLst>
        </pc:spChg>
        <pc:spChg chg="mod">
          <ac:chgData name="Kimel, Stephen" userId="58dc5914-4480-46d2-b269-6118ec117129" providerId="ADAL" clId="{31CA3BDC-5E23-463C-B430-E09F40AA0236}" dt="2020-09-29T15:40:12.033" v="91"/>
          <ac:spMkLst>
            <pc:docMk/>
            <pc:sldMk cId="2040590948" sldId="262"/>
            <ac:spMk id="3" creationId="{36F5F9E7-6763-43E2-9C2D-ED2D5ABEBAC1}"/>
          </ac:spMkLst>
        </pc:spChg>
        <pc:spChg chg="mod">
          <ac:chgData name="Kimel, Stephen" userId="58dc5914-4480-46d2-b269-6118ec117129" providerId="ADAL" clId="{31CA3BDC-5E23-463C-B430-E09F40AA0236}" dt="2020-09-29T15:40:12.033" v="91"/>
          <ac:spMkLst>
            <pc:docMk/>
            <pc:sldMk cId="2040590948" sldId="262"/>
            <ac:spMk id="4" creationId="{3914A282-CFDB-471E-84F3-9EF5D0BC8587}"/>
          </ac:spMkLst>
        </pc:spChg>
        <pc:spChg chg="del">
          <ac:chgData name="Kimel, Stephen" userId="58dc5914-4480-46d2-b269-6118ec117129" providerId="ADAL" clId="{31CA3BDC-5E23-463C-B430-E09F40AA0236}" dt="2020-09-29T13:02:40.670" v="58" actId="478"/>
          <ac:spMkLst>
            <pc:docMk/>
            <pc:sldMk cId="2040590948" sldId="262"/>
            <ac:spMk id="5" creationId="{343B139D-BAA6-4CE2-8F66-45AA9ECB6B6A}"/>
          </ac:spMkLst>
        </pc:spChg>
      </pc:sldChg>
      <pc:sldChg chg="delSp modSp mod">
        <pc:chgData name="Kimel, Stephen" userId="58dc5914-4480-46d2-b269-6118ec117129" providerId="ADAL" clId="{31CA3BDC-5E23-463C-B430-E09F40AA0236}" dt="2020-09-29T15:40:12.033" v="91"/>
        <pc:sldMkLst>
          <pc:docMk/>
          <pc:sldMk cId="140549936" sldId="263"/>
        </pc:sldMkLst>
        <pc:spChg chg="mod">
          <ac:chgData name="Kimel, Stephen" userId="58dc5914-4480-46d2-b269-6118ec117129" providerId="ADAL" clId="{31CA3BDC-5E23-463C-B430-E09F40AA0236}" dt="2020-09-29T15:40:12.033" v="91"/>
          <ac:spMkLst>
            <pc:docMk/>
            <pc:sldMk cId="140549936" sldId="263"/>
            <ac:spMk id="2" creationId="{8898C886-2A4A-4A48-A9AB-75707034F447}"/>
          </ac:spMkLst>
        </pc:spChg>
        <pc:spChg chg="mod">
          <ac:chgData name="Kimel, Stephen" userId="58dc5914-4480-46d2-b269-6118ec117129" providerId="ADAL" clId="{31CA3BDC-5E23-463C-B430-E09F40AA0236}" dt="2020-09-29T15:40:12.033" v="91"/>
          <ac:spMkLst>
            <pc:docMk/>
            <pc:sldMk cId="140549936" sldId="263"/>
            <ac:spMk id="3" creationId="{E406E620-C9DE-48AF-A29F-C0E8BD537155}"/>
          </ac:spMkLst>
        </pc:spChg>
        <pc:spChg chg="mod">
          <ac:chgData name="Kimel, Stephen" userId="58dc5914-4480-46d2-b269-6118ec117129" providerId="ADAL" clId="{31CA3BDC-5E23-463C-B430-E09F40AA0236}" dt="2020-09-29T15:40:12.033" v="91"/>
          <ac:spMkLst>
            <pc:docMk/>
            <pc:sldMk cId="140549936" sldId="263"/>
            <ac:spMk id="4" creationId="{D4EF6697-2C47-4A7D-B116-6A916B74F00E}"/>
          </ac:spMkLst>
        </pc:spChg>
        <pc:spChg chg="del">
          <ac:chgData name="Kimel, Stephen" userId="58dc5914-4480-46d2-b269-6118ec117129" providerId="ADAL" clId="{31CA3BDC-5E23-463C-B430-E09F40AA0236}" dt="2020-09-29T13:02:43.774" v="59" actId="478"/>
          <ac:spMkLst>
            <pc:docMk/>
            <pc:sldMk cId="140549936" sldId="263"/>
            <ac:spMk id="5" creationId="{33CA28B6-C8CC-4F8A-B592-96E2159520BB}"/>
          </ac:spMkLst>
        </pc:spChg>
      </pc:sldChg>
      <pc:sldChg chg="addSp delSp modSp mod">
        <pc:chgData name="Kimel, Stephen" userId="58dc5914-4480-46d2-b269-6118ec117129" providerId="ADAL" clId="{31CA3BDC-5E23-463C-B430-E09F40AA0236}" dt="2020-09-29T15:40:12.033" v="91"/>
        <pc:sldMkLst>
          <pc:docMk/>
          <pc:sldMk cId="841756109" sldId="264"/>
        </pc:sldMkLst>
        <pc:spChg chg="mod">
          <ac:chgData name="Kimel, Stephen" userId="58dc5914-4480-46d2-b269-6118ec117129" providerId="ADAL" clId="{31CA3BDC-5E23-463C-B430-E09F40AA0236}" dt="2020-09-29T15:40:12.033" v="91"/>
          <ac:spMkLst>
            <pc:docMk/>
            <pc:sldMk cId="841756109" sldId="264"/>
            <ac:spMk id="2" creationId="{8898C886-2A4A-4A48-A9AB-75707034F447}"/>
          </ac:spMkLst>
        </pc:spChg>
        <pc:spChg chg="mod">
          <ac:chgData name="Kimel, Stephen" userId="58dc5914-4480-46d2-b269-6118ec117129" providerId="ADAL" clId="{31CA3BDC-5E23-463C-B430-E09F40AA0236}" dt="2020-09-29T15:40:12.033" v="91"/>
          <ac:spMkLst>
            <pc:docMk/>
            <pc:sldMk cId="841756109" sldId="264"/>
            <ac:spMk id="3" creationId="{E406E620-C9DE-48AF-A29F-C0E8BD537155}"/>
          </ac:spMkLst>
        </pc:spChg>
        <pc:spChg chg="mod">
          <ac:chgData name="Kimel, Stephen" userId="58dc5914-4480-46d2-b269-6118ec117129" providerId="ADAL" clId="{31CA3BDC-5E23-463C-B430-E09F40AA0236}" dt="2020-09-29T15:40:12.033" v="91"/>
          <ac:spMkLst>
            <pc:docMk/>
            <pc:sldMk cId="841756109" sldId="264"/>
            <ac:spMk id="4" creationId="{D4EF6697-2C47-4A7D-B116-6A916B74F00E}"/>
          </ac:spMkLst>
        </pc:spChg>
        <pc:spChg chg="del">
          <ac:chgData name="Kimel, Stephen" userId="58dc5914-4480-46d2-b269-6118ec117129" providerId="ADAL" clId="{31CA3BDC-5E23-463C-B430-E09F40AA0236}" dt="2020-09-29T13:02:47.114" v="60" actId="478"/>
          <ac:spMkLst>
            <pc:docMk/>
            <pc:sldMk cId="841756109" sldId="264"/>
            <ac:spMk id="5" creationId="{33CA28B6-C8CC-4F8A-B592-96E2159520BB}"/>
          </ac:spMkLst>
        </pc:spChg>
        <pc:spChg chg="add mod">
          <ac:chgData name="Kimel, Stephen" userId="58dc5914-4480-46d2-b269-6118ec117129" providerId="ADAL" clId="{31CA3BDC-5E23-463C-B430-E09F40AA0236}" dt="2020-09-29T13:05:16.295" v="86" actId="1076"/>
          <ac:spMkLst>
            <pc:docMk/>
            <pc:sldMk cId="841756109" sldId="264"/>
            <ac:spMk id="6" creationId="{338023D0-5A83-444A-B4CE-E27A56D24D55}"/>
          </ac:spMkLst>
        </pc:spChg>
      </pc:sldChg>
      <pc:sldChg chg="delSp modSp mod">
        <pc:chgData name="Kimel, Stephen" userId="58dc5914-4480-46d2-b269-6118ec117129" providerId="ADAL" clId="{31CA3BDC-5E23-463C-B430-E09F40AA0236}" dt="2020-09-29T15:40:12.033" v="91"/>
        <pc:sldMkLst>
          <pc:docMk/>
          <pc:sldMk cId="2983669129" sldId="265"/>
        </pc:sldMkLst>
        <pc:spChg chg="mod">
          <ac:chgData name="Kimel, Stephen" userId="58dc5914-4480-46d2-b269-6118ec117129" providerId="ADAL" clId="{31CA3BDC-5E23-463C-B430-E09F40AA0236}" dt="2020-09-29T15:40:12.033" v="91"/>
          <ac:spMkLst>
            <pc:docMk/>
            <pc:sldMk cId="2983669129" sldId="265"/>
            <ac:spMk id="4" creationId="{73CAEAEC-DB19-4DF3-A977-B28FE65E856B}"/>
          </ac:spMkLst>
        </pc:spChg>
        <pc:spChg chg="del">
          <ac:chgData name="Kimel, Stephen" userId="58dc5914-4480-46d2-b269-6118ec117129" providerId="ADAL" clId="{31CA3BDC-5E23-463C-B430-E09F40AA0236}" dt="2020-09-29T13:02:58.063" v="65" actId="478"/>
          <ac:spMkLst>
            <pc:docMk/>
            <pc:sldMk cId="2983669129" sldId="265"/>
            <ac:spMk id="5" creationId="{6F8B5398-2466-4D5A-8F1B-4F605BF8D553}"/>
          </ac:spMkLst>
        </pc:spChg>
        <pc:spChg chg="mod">
          <ac:chgData name="Kimel, Stephen" userId="58dc5914-4480-46d2-b269-6118ec117129" providerId="ADAL" clId="{31CA3BDC-5E23-463C-B430-E09F40AA0236}" dt="2020-09-29T15:40:12.033" v="91"/>
          <ac:spMkLst>
            <pc:docMk/>
            <pc:sldMk cId="2983669129" sldId="265"/>
            <ac:spMk id="6" creationId="{538E6926-FC6B-4EB5-B807-95629B6490D0}"/>
          </ac:spMkLst>
        </pc:spChg>
        <pc:spChg chg="mod">
          <ac:chgData name="Kimel, Stephen" userId="58dc5914-4480-46d2-b269-6118ec117129" providerId="ADAL" clId="{31CA3BDC-5E23-463C-B430-E09F40AA0236}" dt="2020-09-29T15:40:12.033" v="91"/>
          <ac:spMkLst>
            <pc:docMk/>
            <pc:sldMk cId="2983669129" sldId="265"/>
            <ac:spMk id="7" creationId="{CA4FF438-EED5-48DD-BED9-3FA3682BEEEB}"/>
          </ac:spMkLst>
        </pc:spChg>
        <pc:spChg chg="mod">
          <ac:chgData name="Kimel, Stephen" userId="58dc5914-4480-46d2-b269-6118ec117129" providerId="ADAL" clId="{31CA3BDC-5E23-463C-B430-E09F40AA0236}" dt="2020-09-29T15:40:12.033" v="91"/>
          <ac:spMkLst>
            <pc:docMk/>
            <pc:sldMk cId="2983669129" sldId="265"/>
            <ac:spMk id="8" creationId="{E5E5C512-DCEC-4B10-A3EE-314C217B7D95}"/>
          </ac:spMkLst>
        </pc:spChg>
      </pc:sldChg>
      <pc:sldChg chg="modSp mod">
        <pc:chgData name="Kimel, Stephen" userId="58dc5914-4480-46d2-b269-6118ec117129" providerId="ADAL" clId="{31CA3BDC-5E23-463C-B430-E09F40AA0236}" dt="2020-09-29T15:40:12.033" v="91"/>
        <pc:sldMkLst>
          <pc:docMk/>
          <pc:sldMk cId="1321732500" sldId="273"/>
        </pc:sldMkLst>
        <pc:spChg chg="mod">
          <ac:chgData name="Kimel, Stephen" userId="58dc5914-4480-46d2-b269-6118ec117129" providerId="ADAL" clId="{31CA3BDC-5E23-463C-B430-E09F40AA0236}" dt="2020-09-29T15:40:12.033" v="91"/>
          <ac:spMkLst>
            <pc:docMk/>
            <pc:sldMk cId="1321732500" sldId="273"/>
            <ac:spMk id="2" creationId="{B8BE2E2F-09C0-4335-93FB-399A0778ABBE}"/>
          </ac:spMkLst>
        </pc:spChg>
        <pc:spChg chg="mod">
          <ac:chgData name="Kimel, Stephen" userId="58dc5914-4480-46d2-b269-6118ec117129" providerId="ADAL" clId="{31CA3BDC-5E23-463C-B430-E09F40AA0236}" dt="2020-09-29T15:40:12.033" v="91"/>
          <ac:spMkLst>
            <pc:docMk/>
            <pc:sldMk cId="1321732500" sldId="273"/>
            <ac:spMk id="3" creationId="{87556802-5186-47AC-885A-24375F808A34}"/>
          </ac:spMkLst>
        </pc:spChg>
        <pc:spChg chg="mod">
          <ac:chgData name="Kimel, Stephen" userId="58dc5914-4480-46d2-b269-6118ec117129" providerId="ADAL" clId="{31CA3BDC-5E23-463C-B430-E09F40AA0236}" dt="2020-09-29T15:40:12.033" v="91"/>
          <ac:spMkLst>
            <pc:docMk/>
            <pc:sldMk cId="1321732500" sldId="273"/>
            <ac:spMk id="4" creationId="{0D02E661-30F0-48A6-844E-E15982411794}"/>
          </ac:spMkLst>
        </pc:spChg>
        <pc:picChg chg="mod">
          <ac:chgData name="Kimel, Stephen" userId="58dc5914-4480-46d2-b269-6118ec117129" providerId="ADAL" clId="{31CA3BDC-5E23-463C-B430-E09F40AA0236}" dt="2020-09-29T13:02:54.365" v="64" actId="1076"/>
          <ac:picMkLst>
            <pc:docMk/>
            <pc:sldMk cId="1321732500" sldId="273"/>
            <ac:picMk id="12" creationId="{FE43B8FD-5D63-4D2B-BEB8-9ADB2EB8C6D2}"/>
          </ac:picMkLst>
        </pc:picChg>
        <pc:picChg chg="mod">
          <ac:chgData name="Kimel, Stephen" userId="58dc5914-4480-46d2-b269-6118ec117129" providerId="ADAL" clId="{31CA3BDC-5E23-463C-B430-E09F40AA0236}" dt="2020-09-29T13:02:54.180" v="63" actId="1076"/>
          <ac:picMkLst>
            <pc:docMk/>
            <pc:sldMk cId="1321732500" sldId="273"/>
            <ac:picMk id="13" creationId="{36FA0A79-DFAF-456F-A602-18F0FF88A459}"/>
          </ac:picMkLst>
        </pc:picChg>
      </pc:sldChg>
      <pc:sldChg chg="delSp modSp mod">
        <pc:chgData name="Kimel, Stephen" userId="58dc5914-4480-46d2-b269-6118ec117129" providerId="ADAL" clId="{31CA3BDC-5E23-463C-B430-E09F40AA0236}" dt="2020-09-29T15:40:12.033" v="91"/>
        <pc:sldMkLst>
          <pc:docMk/>
          <pc:sldMk cId="313656106" sldId="274"/>
        </pc:sldMkLst>
        <pc:spChg chg="mod">
          <ac:chgData name="Kimel, Stephen" userId="58dc5914-4480-46d2-b269-6118ec117129" providerId="ADAL" clId="{31CA3BDC-5E23-463C-B430-E09F40AA0236}" dt="2020-09-29T15:40:12.033" v="91"/>
          <ac:spMkLst>
            <pc:docMk/>
            <pc:sldMk cId="313656106" sldId="274"/>
            <ac:spMk id="2" creationId="{0D9AE471-AEEE-4846-9B16-52D8779FD53A}"/>
          </ac:spMkLst>
        </pc:spChg>
        <pc:spChg chg="mod">
          <ac:chgData name="Kimel, Stephen" userId="58dc5914-4480-46d2-b269-6118ec117129" providerId="ADAL" clId="{31CA3BDC-5E23-463C-B430-E09F40AA0236}" dt="2020-09-29T15:40:12.033" v="91"/>
          <ac:spMkLst>
            <pc:docMk/>
            <pc:sldMk cId="313656106" sldId="274"/>
            <ac:spMk id="3" creationId="{4E24460F-C301-402F-84A7-D48E61901F1E}"/>
          </ac:spMkLst>
        </pc:spChg>
        <pc:spChg chg="mod">
          <ac:chgData name="Kimel, Stephen" userId="58dc5914-4480-46d2-b269-6118ec117129" providerId="ADAL" clId="{31CA3BDC-5E23-463C-B430-E09F40AA0236}" dt="2020-09-29T15:40:12.033" v="91"/>
          <ac:spMkLst>
            <pc:docMk/>
            <pc:sldMk cId="313656106" sldId="274"/>
            <ac:spMk id="4" creationId="{B342F46B-A83B-40CA-A99F-496E2908CCFC}"/>
          </ac:spMkLst>
        </pc:spChg>
        <pc:spChg chg="del">
          <ac:chgData name="Kimel, Stephen" userId="58dc5914-4480-46d2-b269-6118ec117129" providerId="ADAL" clId="{31CA3BDC-5E23-463C-B430-E09F40AA0236}" dt="2020-09-29T13:03:00.523" v="66" actId="478"/>
          <ac:spMkLst>
            <pc:docMk/>
            <pc:sldMk cId="313656106" sldId="274"/>
            <ac:spMk id="5" creationId="{990CAA2D-5068-4F4B-A982-B37720B51C36}"/>
          </ac:spMkLst>
        </pc:spChg>
      </pc:sldChg>
      <pc:sldChg chg="delSp modSp mod">
        <pc:chgData name="Kimel, Stephen" userId="58dc5914-4480-46d2-b269-6118ec117129" providerId="ADAL" clId="{31CA3BDC-5E23-463C-B430-E09F40AA0236}" dt="2020-09-29T15:40:12.033" v="91"/>
        <pc:sldMkLst>
          <pc:docMk/>
          <pc:sldMk cId="1822344083" sldId="275"/>
        </pc:sldMkLst>
        <pc:spChg chg="mod">
          <ac:chgData name="Kimel, Stephen" userId="58dc5914-4480-46d2-b269-6118ec117129" providerId="ADAL" clId="{31CA3BDC-5E23-463C-B430-E09F40AA0236}" dt="2020-09-29T15:40:12.033" v="91"/>
          <ac:spMkLst>
            <pc:docMk/>
            <pc:sldMk cId="1822344083" sldId="275"/>
            <ac:spMk id="2" creationId="{78A20AD5-DCDE-4403-95D5-02C72F33A802}"/>
          </ac:spMkLst>
        </pc:spChg>
        <pc:spChg chg="mod">
          <ac:chgData name="Kimel, Stephen" userId="58dc5914-4480-46d2-b269-6118ec117129" providerId="ADAL" clId="{31CA3BDC-5E23-463C-B430-E09F40AA0236}" dt="2020-09-29T15:40:12.033" v="91"/>
          <ac:spMkLst>
            <pc:docMk/>
            <pc:sldMk cId="1822344083" sldId="275"/>
            <ac:spMk id="3" creationId="{C0B42702-D76C-4C8F-AD2D-B8F63D883E28}"/>
          </ac:spMkLst>
        </pc:spChg>
        <pc:spChg chg="mod">
          <ac:chgData name="Kimel, Stephen" userId="58dc5914-4480-46d2-b269-6118ec117129" providerId="ADAL" clId="{31CA3BDC-5E23-463C-B430-E09F40AA0236}" dt="2020-09-29T15:40:12.033" v="91"/>
          <ac:spMkLst>
            <pc:docMk/>
            <pc:sldMk cId="1822344083" sldId="275"/>
            <ac:spMk id="4" creationId="{C98DBAFA-68A3-4FFD-ADB4-8A9F97E74148}"/>
          </ac:spMkLst>
        </pc:spChg>
        <pc:spChg chg="mod">
          <ac:chgData name="Kimel, Stephen" userId="58dc5914-4480-46d2-b269-6118ec117129" providerId="ADAL" clId="{31CA3BDC-5E23-463C-B430-E09F40AA0236}" dt="2020-09-29T15:40:12.033" v="91"/>
          <ac:spMkLst>
            <pc:docMk/>
            <pc:sldMk cId="1822344083" sldId="275"/>
            <ac:spMk id="5" creationId="{B3313FAE-3B4A-464D-BC0E-69E7522BA011}"/>
          </ac:spMkLst>
        </pc:spChg>
        <pc:spChg chg="del">
          <ac:chgData name="Kimel, Stephen" userId="58dc5914-4480-46d2-b269-6118ec117129" providerId="ADAL" clId="{31CA3BDC-5E23-463C-B430-E09F40AA0236}" dt="2020-09-29T13:03:10.059" v="70" actId="478"/>
          <ac:spMkLst>
            <pc:docMk/>
            <pc:sldMk cId="1822344083" sldId="275"/>
            <ac:spMk id="6" creationId="{AC95C09C-7AFF-4D1E-9F23-FE317F6F785A}"/>
          </ac:spMkLst>
        </pc:spChg>
      </pc:sldChg>
      <pc:sldChg chg="delSp modSp mod">
        <pc:chgData name="Kimel, Stephen" userId="58dc5914-4480-46d2-b269-6118ec117129" providerId="ADAL" clId="{31CA3BDC-5E23-463C-B430-E09F40AA0236}" dt="2020-09-29T15:40:12.033" v="91"/>
        <pc:sldMkLst>
          <pc:docMk/>
          <pc:sldMk cId="1633092571" sldId="276"/>
        </pc:sldMkLst>
        <pc:spChg chg="mod">
          <ac:chgData name="Kimel, Stephen" userId="58dc5914-4480-46d2-b269-6118ec117129" providerId="ADAL" clId="{31CA3BDC-5E23-463C-B430-E09F40AA0236}" dt="2020-09-29T15:40:12.033" v="91"/>
          <ac:spMkLst>
            <pc:docMk/>
            <pc:sldMk cId="1633092571" sldId="276"/>
            <ac:spMk id="2" creationId="{C85E332D-A2E7-4638-8C54-E3436FB87456}"/>
          </ac:spMkLst>
        </pc:spChg>
        <pc:spChg chg="mod">
          <ac:chgData name="Kimel, Stephen" userId="58dc5914-4480-46d2-b269-6118ec117129" providerId="ADAL" clId="{31CA3BDC-5E23-463C-B430-E09F40AA0236}" dt="2020-09-29T15:40:12.033" v="91"/>
          <ac:spMkLst>
            <pc:docMk/>
            <pc:sldMk cId="1633092571" sldId="276"/>
            <ac:spMk id="3" creationId="{60B433FA-D92A-4D48-858D-030249EF0740}"/>
          </ac:spMkLst>
        </pc:spChg>
        <pc:spChg chg="mod">
          <ac:chgData name="Kimel, Stephen" userId="58dc5914-4480-46d2-b269-6118ec117129" providerId="ADAL" clId="{31CA3BDC-5E23-463C-B430-E09F40AA0236}" dt="2020-09-29T15:40:12.033" v="91"/>
          <ac:spMkLst>
            <pc:docMk/>
            <pc:sldMk cId="1633092571" sldId="276"/>
            <ac:spMk id="4" creationId="{E3095CBD-6F0A-444D-B24A-A01AC2C74286}"/>
          </ac:spMkLst>
        </pc:spChg>
        <pc:spChg chg="mod">
          <ac:chgData name="Kimel, Stephen" userId="58dc5914-4480-46d2-b269-6118ec117129" providerId="ADAL" clId="{31CA3BDC-5E23-463C-B430-E09F40AA0236}" dt="2020-09-29T15:40:12.033" v="91"/>
          <ac:spMkLst>
            <pc:docMk/>
            <pc:sldMk cId="1633092571" sldId="276"/>
            <ac:spMk id="5" creationId="{29EC1ED4-0A3F-4EF8-B06D-521D4F7F2193}"/>
          </ac:spMkLst>
        </pc:spChg>
        <pc:spChg chg="del">
          <ac:chgData name="Kimel, Stephen" userId="58dc5914-4480-46d2-b269-6118ec117129" providerId="ADAL" clId="{31CA3BDC-5E23-463C-B430-E09F40AA0236}" dt="2020-09-29T13:03:08.129" v="69" actId="478"/>
          <ac:spMkLst>
            <pc:docMk/>
            <pc:sldMk cId="1633092571" sldId="276"/>
            <ac:spMk id="6" creationId="{1AE56B90-0730-42A3-A769-C30C5FBF4760}"/>
          </ac:spMkLst>
        </pc:spChg>
      </pc:sldChg>
      <pc:sldChg chg="delSp modSp mod">
        <pc:chgData name="Kimel, Stephen" userId="58dc5914-4480-46d2-b269-6118ec117129" providerId="ADAL" clId="{31CA3BDC-5E23-463C-B430-E09F40AA0236}" dt="2020-09-29T15:40:12.033" v="91"/>
        <pc:sldMkLst>
          <pc:docMk/>
          <pc:sldMk cId="3652402163" sldId="277"/>
        </pc:sldMkLst>
        <pc:spChg chg="mod">
          <ac:chgData name="Kimel, Stephen" userId="58dc5914-4480-46d2-b269-6118ec117129" providerId="ADAL" clId="{31CA3BDC-5E23-463C-B430-E09F40AA0236}" dt="2020-09-29T15:40:12.033" v="91"/>
          <ac:spMkLst>
            <pc:docMk/>
            <pc:sldMk cId="3652402163" sldId="277"/>
            <ac:spMk id="2" creationId="{B0D19357-9BFB-4DA5-8FFE-247A8C09A349}"/>
          </ac:spMkLst>
        </pc:spChg>
        <pc:spChg chg="mod">
          <ac:chgData name="Kimel, Stephen" userId="58dc5914-4480-46d2-b269-6118ec117129" providerId="ADAL" clId="{31CA3BDC-5E23-463C-B430-E09F40AA0236}" dt="2020-09-29T15:40:12.033" v="91"/>
          <ac:spMkLst>
            <pc:docMk/>
            <pc:sldMk cId="3652402163" sldId="277"/>
            <ac:spMk id="3" creationId="{71B0EC80-F325-48FD-B817-B28269F43217}"/>
          </ac:spMkLst>
        </pc:spChg>
        <pc:spChg chg="mod">
          <ac:chgData name="Kimel, Stephen" userId="58dc5914-4480-46d2-b269-6118ec117129" providerId="ADAL" clId="{31CA3BDC-5E23-463C-B430-E09F40AA0236}" dt="2020-09-29T15:40:12.033" v="91"/>
          <ac:spMkLst>
            <pc:docMk/>
            <pc:sldMk cId="3652402163" sldId="277"/>
            <ac:spMk id="4" creationId="{CA9B6E1E-53E7-4D14-BE6A-B614B875E0CE}"/>
          </ac:spMkLst>
        </pc:spChg>
        <pc:spChg chg="mod">
          <ac:chgData name="Kimel, Stephen" userId="58dc5914-4480-46d2-b269-6118ec117129" providerId="ADAL" clId="{31CA3BDC-5E23-463C-B430-E09F40AA0236}" dt="2020-09-29T15:40:12.033" v="91"/>
          <ac:spMkLst>
            <pc:docMk/>
            <pc:sldMk cId="3652402163" sldId="277"/>
            <ac:spMk id="5" creationId="{73F40D5A-0E0B-49BA-AD36-7274472BB2C0}"/>
          </ac:spMkLst>
        </pc:spChg>
        <pc:spChg chg="del">
          <ac:chgData name="Kimel, Stephen" userId="58dc5914-4480-46d2-b269-6118ec117129" providerId="ADAL" clId="{31CA3BDC-5E23-463C-B430-E09F40AA0236}" dt="2020-09-29T13:03:12.294" v="71" actId="478"/>
          <ac:spMkLst>
            <pc:docMk/>
            <pc:sldMk cId="3652402163" sldId="277"/>
            <ac:spMk id="6" creationId="{48C3F031-7E35-4EA6-9CBD-765F659F349F}"/>
          </ac:spMkLst>
        </pc:spChg>
      </pc:sldChg>
      <pc:sldChg chg="delSp modSp mod">
        <pc:chgData name="Kimel, Stephen" userId="58dc5914-4480-46d2-b269-6118ec117129" providerId="ADAL" clId="{31CA3BDC-5E23-463C-B430-E09F40AA0236}" dt="2020-09-29T15:40:12.033" v="91"/>
        <pc:sldMkLst>
          <pc:docMk/>
          <pc:sldMk cId="3730172728" sldId="278"/>
        </pc:sldMkLst>
        <pc:spChg chg="mod">
          <ac:chgData name="Kimel, Stephen" userId="58dc5914-4480-46d2-b269-6118ec117129" providerId="ADAL" clId="{31CA3BDC-5E23-463C-B430-E09F40AA0236}" dt="2020-09-29T15:40:12.033" v="91"/>
          <ac:spMkLst>
            <pc:docMk/>
            <pc:sldMk cId="3730172728" sldId="278"/>
            <ac:spMk id="2" creationId="{B7CCE023-21CC-43BD-A8FE-35289E412DEF}"/>
          </ac:spMkLst>
        </pc:spChg>
        <pc:spChg chg="mod">
          <ac:chgData name="Kimel, Stephen" userId="58dc5914-4480-46d2-b269-6118ec117129" providerId="ADAL" clId="{31CA3BDC-5E23-463C-B430-E09F40AA0236}" dt="2020-09-29T15:40:12.033" v="91"/>
          <ac:spMkLst>
            <pc:docMk/>
            <pc:sldMk cId="3730172728" sldId="278"/>
            <ac:spMk id="3" creationId="{0F7EBFE8-2095-4577-B3A1-30AC55F33864}"/>
          </ac:spMkLst>
        </pc:spChg>
        <pc:spChg chg="mod">
          <ac:chgData name="Kimel, Stephen" userId="58dc5914-4480-46d2-b269-6118ec117129" providerId="ADAL" clId="{31CA3BDC-5E23-463C-B430-E09F40AA0236}" dt="2020-09-29T15:40:12.033" v="91"/>
          <ac:spMkLst>
            <pc:docMk/>
            <pc:sldMk cId="3730172728" sldId="278"/>
            <ac:spMk id="4" creationId="{55C48B11-07A9-497E-8EB8-DE3F77E7864C}"/>
          </ac:spMkLst>
        </pc:spChg>
        <pc:spChg chg="mod">
          <ac:chgData name="Kimel, Stephen" userId="58dc5914-4480-46d2-b269-6118ec117129" providerId="ADAL" clId="{31CA3BDC-5E23-463C-B430-E09F40AA0236}" dt="2020-09-29T15:40:12.033" v="91"/>
          <ac:spMkLst>
            <pc:docMk/>
            <pc:sldMk cId="3730172728" sldId="278"/>
            <ac:spMk id="5" creationId="{500ACFF2-371F-4C73-AFD2-C05B1ADD2D0F}"/>
          </ac:spMkLst>
        </pc:spChg>
        <pc:spChg chg="del">
          <ac:chgData name="Kimel, Stephen" userId="58dc5914-4480-46d2-b269-6118ec117129" providerId="ADAL" clId="{31CA3BDC-5E23-463C-B430-E09F40AA0236}" dt="2020-09-29T12:57:51.248" v="50" actId="478"/>
          <ac:spMkLst>
            <pc:docMk/>
            <pc:sldMk cId="3730172728" sldId="278"/>
            <ac:spMk id="6" creationId="{79B262D7-6FE2-40F7-8B0D-4362634682F7}"/>
          </ac:spMkLst>
        </pc:spChg>
        <pc:spChg chg="mod">
          <ac:chgData name="Kimel, Stephen" userId="58dc5914-4480-46d2-b269-6118ec117129" providerId="ADAL" clId="{31CA3BDC-5E23-463C-B430-E09F40AA0236}" dt="2020-09-29T12:57:46.419" v="49" actId="1035"/>
          <ac:spMkLst>
            <pc:docMk/>
            <pc:sldMk cId="3730172728" sldId="278"/>
            <ac:spMk id="7" creationId="{41C59EBF-33C6-4635-A5B6-05C2CB422766}"/>
          </ac:spMkLst>
        </pc:spChg>
        <pc:spChg chg="mod">
          <ac:chgData name="Kimel, Stephen" userId="58dc5914-4480-46d2-b269-6118ec117129" providerId="ADAL" clId="{31CA3BDC-5E23-463C-B430-E09F40AA0236}" dt="2020-09-29T12:57:46.419" v="49" actId="1035"/>
          <ac:spMkLst>
            <pc:docMk/>
            <pc:sldMk cId="3730172728" sldId="278"/>
            <ac:spMk id="8" creationId="{15F1DE7C-E75E-4876-830A-A6ED84A8BFBC}"/>
          </ac:spMkLst>
        </pc:spChg>
        <pc:spChg chg="mod">
          <ac:chgData name="Kimel, Stephen" userId="58dc5914-4480-46d2-b269-6118ec117129" providerId="ADAL" clId="{31CA3BDC-5E23-463C-B430-E09F40AA0236}" dt="2020-09-29T12:57:46.419" v="49" actId="1035"/>
          <ac:spMkLst>
            <pc:docMk/>
            <pc:sldMk cId="3730172728" sldId="278"/>
            <ac:spMk id="9" creationId="{C0B32649-9D66-4B96-945E-ADAE4E0E06C9}"/>
          </ac:spMkLst>
        </pc:spChg>
        <pc:spChg chg="mod">
          <ac:chgData name="Kimel, Stephen" userId="58dc5914-4480-46d2-b269-6118ec117129" providerId="ADAL" clId="{31CA3BDC-5E23-463C-B430-E09F40AA0236}" dt="2020-09-29T12:57:46.419" v="49" actId="1035"/>
          <ac:spMkLst>
            <pc:docMk/>
            <pc:sldMk cId="3730172728" sldId="278"/>
            <ac:spMk id="10" creationId="{E224B40F-C0F1-429C-A43A-359A9B7A978F}"/>
          </ac:spMkLst>
        </pc:spChg>
        <pc:spChg chg="mod">
          <ac:chgData name="Kimel, Stephen" userId="58dc5914-4480-46d2-b269-6118ec117129" providerId="ADAL" clId="{31CA3BDC-5E23-463C-B430-E09F40AA0236}" dt="2020-09-29T12:57:46.419" v="49" actId="1035"/>
          <ac:spMkLst>
            <pc:docMk/>
            <pc:sldMk cId="3730172728" sldId="278"/>
            <ac:spMk id="11" creationId="{4BC8666F-C488-46E4-BB63-62D248FE6AB7}"/>
          </ac:spMkLst>
        </pc:spChg>
        <pc:spChg chg="mod">
          <ac:chgData name="Kimel, Stephen" userId="58dc5914-4480-46d2-b269-6118ec117129" providerId="ADAL" clId="{31CA3BDC-5E23-463C-B430-E09F40AA0236}" dt="2020-09-29T12:57:46.419" v="49" actId="1035"/>
          <ac:spMkLst>
            <pc:docMk/>
            <pc:sldMk cId="3730172728" sldId="278"/>
            <ac:spMk id="12" creationId="{6E402192-999A-4BC8-81E3-E3205F666856}"/>
          </ac:spMkLst>
        </pc:spChg>
        <pc:spChg chg="mod">
          <ac:chgData name="Kimel, Stephen" userId="58dc5914-4480-46d2-b269-6118ec117129" providerId="ADAL" clId="{31CA3BDC-5E23-463C-B430-E09F40AA0236}" dt="2020-09-29T12:57:46.419" v="49" actId="1035"/>
          <ac:spMkLst>
            <pc:docMk/>
            <pc:sldMk cId="3730172728" sldId="278"/>
            <ac:spMk id="13" creationId="{977A43CF-ABAF-4CB2-9E07-EFA70D5F1B81}"/>
          </ac:spMkLst>
        </pc:spChg>
        <pc:spChg chg="mod">
          <ac:chgData name="Kimel, Stephen" userId="58dc5914-4480-46d2-b269-6118ec117129" providerId="ADAL" clId="{31CA3BDC-5E23-463C-B430-E09F40AA0236}" dt="2020-09-29T12:57:46.419" v="49" actId="1035"/>
          <ac:spMkLst>
            <pc:docMk/>
            <pc:sldMk cId="3730172728" sldId="278"/>
            <ac:spMk id="14" creationId="{0E123B64-D0A1-40AF-8900-DA69950AA791}"/>
          </ac:spMkLst>
        </pc:spChg>
        <pc:spChg chg="mod">
          <ac:chgData name="Kimel, Stephen" userId="58dc5914-4480-46d2-b269-6118ec117129" providerId="ADAL" clId="{31CA3BDC-5E23-463C-B430-E09F40AA0236}" dt="2020-09-29T12:57:46.419" v="49" actId="1035"/>
          <ac:spMkLst>
            <pc:docMk/>
            <pc:sldMk cId="3730172728" sldId="278"/>
            <ac:spMk id="15" creationId="{C6782801-8562-4DDF-932B-E09DF908CA56}"/>
          </ac:spMkLst>
        </pc:spChg>
        <pc:spChg chg="mod">
          <ac:chgData name="Kimel, Stephen" userId="58dc5914-4480-46d2-b269-6118ec117129" providerId="ADAL" clId="{31CA3BDC-5E23-463C-B430-E09F40AA0236}" dt="2020-09-29T12:57:46.419" v="49" actId="1035"/>
          <ac:spMkLst>
            <pc:docMk/>
            <pc:sldMk cId="3730172728" sldId="278"/>
            <ac:spMk id="16" creationId="{268093B3-5E0F-4046-A1B7-1594FE481F44}"/>
          </ac:spMkLst>
        </pc:spChg>
        <pc:spChg chg="mod">
          <ac:chgData name="Kimel, Stephen" userId="58dc5914-4480-46d2-b269-6118ec117129" providerId="ADAL" clId="{31CA3BDC-5E23-463C-B430-E09F40AA0236}" dt="2020-09-29T12:57:46.419" v="49" actId="1035"/>
          <ac:spMkLst>
            <pc:docMk/>
            <pc:sldMk cId="3730172728" sldId="278"/>
            <ac:spMk id="17" creationId="{C9BE5BB9-2FB0-4D4E-AC39-5C3E8B4638A4}"/>
          </ac:spMkLst>
        </pc:spChg>
        <pc:spChg chg="mod">
          <ac:chgData name="Kimel, Stephen" userId="58dc5914-4480-46d2-b269-6118ec117129" providerId="ADAL" clId="{31CA3BDC-5E23-463C-B430-E09F40AA0236}" dt="2020-09-29T12:57:46.419" v="49" actId="1035"/>
          <ac:spMkLst>
            <pc:docMk/>
            <pc:sldMk cId="3730172728" sldId="278"/>
            <ac:spMk id="18" creationId="{F2DEB3E5-1467-48F2-BEEB-114B0E060B4F}"/>
          </ac:spMkLst>
        </pc:spChg>
        <pc:spChg chg="mod">
          <ac:chgData name="Kimel, Stephen" userId="58dc5914-4480-46d2-b269-6118ec117129" providerId="ADAL" clId="{31CA3BDC-5E23-463C-B430-E09F40AA0236}" dt="2020-09-29T12:57:46.419" v="49" actId="1035"/>
          <ac:spMkLst>
            <pc:docMk/>
            <pc:sldMk cId="3730172728" sldId="278"/>
            <ac:spMk id="19" creationId="{0BAF65EA-4462-4825-ADBE-786DA951EA52}"/>
          </ac:spMkLst>
        </pc:spChg>
        <pc:spChg chg="mod">
          <ac:chgData name="Kimel, Stephen" userId="58dc5914-4480-46d2-b269-6118ec117129" providerId="ADAL" clId="{31CA3BDC-5E23-463C-B430-E09F40AA0236}" dt="2020-09-29T12:57:46.419" v="49" actId="1035"/>
          <ac:spMkLst>
            <pc:docMk/>
            <pc:sldMk cId="3730172728" sldId="278"/>
            <ac:spMk id="20" creationId="{80D5C8C9-63E5-418C-BB70-9FCF6FE7518D}"/>
          </ac:spMkLst>
        </pc:spChg>
        <pc:spChg chg="mod">
          <ac:chgData name="Kimel, Stephen" userId="58dc5914-4480-46d2-b269-6118ec117129" providerId="ADAL" clId="{31CA3BDC-5E23-463C-B430-E09F40AA0236}" dt="2020-09-29T12:57:46.419" v="49" actId="1035"/>
          <ac:spMkLst>
            <pc:docMk/>
            <pc:sldMk cId="3730172728" sldId="278"/>
            <ac:spMk id="21" creationId="{7357EA68-497F-418C-A3C8-63F2A3CDD185}"/>
          </ac:spMkLst>
        </pc:spChg>
        <pc:spChg chg="mod">
          <ac:chgData name="Kimel, Stephen" userId="58dc5914-4480-46d2-b269-6118ec117129" providerId="ADAL" clId="{31CA3BDC-5E23-463C-B430-E09F40AA0236}" dt="2020-09-29T12:57:46.419" v="49" actId="1035"/>
          <ac:spMkLst>
            <pc:docMk/>
            <pc:sldMk cId="3730172728" sldId="278"/>
            <ac:spMk id="22" creationId="{B49354EC-2D91-42FC-BE3B-4A9310F0DCBB}"/>
          </ac:spMkLst>
        </pc:spChg>
        <pc:spChg chg="mod">
          <ac:chgData name="Kimel, Stephen" userId="58dc5914-4480-46d2-b269-6118ec117129" providerId="ADAL" clId="{31CA3BDC-5E23-463C-B430-E09F40AA0236}" dt="2020-09-29T12:57:46.419" v="49" actId="1035"/>
          <ac:spMkLst>
            <pc:docMk/>
            <pc:sldMk cId="3730172728" sldId="278"/>
            <ac:spMk id="23" creationId="{940F42A1-F575-4DE5-9E81-D458C1145EA2}"/>
          </ac:spMkLst>
        </pc:spChg>
        <pc:spChg chg="mod">
          <ac:chgData name="Kimel, Stephen" userId="58dc5914-4480-46d2-b269-6118ec117129" providerId="ADAL" clId="{31CA3BDC-5E23-463C-B430-E09F40AA0236}" dt="2020-09-29T12:57:46.419" v="49" actId="1035"/>
          <ac:spMkLst>
            <pc:docMk/>
            <pc:sldMk cId="3730172728" sldId="278"/>
            <ac:spMk id="24" creationId="{5A670062-9171-4499-A0A1-3147716839E9}"/>
          </ac:spMkLst>
        </pc:spChg>
        <pc:spChg chg="mod">
          <ac:chgData name="Kimel, Stephen" userId="58dc5914-4480-46d2-b269-6118ec117129" providerId="ADAL" clId="{31CA3BDC-5E23-463C-B430-E09F40AA0236}" dt="2020-09-29T12:57:46.419" v="49" actId="1035"/>
          <ac:spMkLst>
            <pc:docMk/>
            <pc:sldMk cId="3730172728" sldId="278"/>
            <ac:spMk id="25" creationId="{E58D97A4-888C-4188-BB42-56E3D9D61EC8}"/>
          </ac:spMkLst>
        </pc:spChg>
        <pc:spChg chg="mod">
          <ac:chgData name="Kimel, Stephen" userId="58dc5914-4480-46d2-b269-6118ec117129" providerId="ADAL" clId="{31CA3BDC-5E23-463C-B430-E09F40AA0236}" dt="2020-09-29T12:57:46.419" v="49" actId="1035"/>
          <ac:spMkLst>
            <pc:docMk/>
            <pc:sldMk cId="3730172728" sldId="278"/>
            <ac:spMk id="26" creationId="{051C6A38-73FF-4583-B86B-423DF37B8549}"/>
          </ac:spMkLst>
        </pc:spChg>
        <pc:spChg chg="mod">
          <ac:chgData name="Kimel, Stephen" userId="58dc5914-4480-46d2-b269-6118ec117129" providerId="ADAL" clId="{31CA3BDC-5E23-463C-B430-E09F40AA0236}" dt="2020-09-29T12:57:46.419" v="49" actId="1035"/>
          <ac:spMkLst>
            <pc:docMk/>
            <pc:sldMk cId="3730172728" sldId="278"/>
            <ac:spMk id="27" creationId="{59100011-7724-4DC8-A4C2-2EAA70DB5C76}"/>
          </ac:spMkLst>
        </pc:spChg>
        <pc:spChg chg="mod">
          <ac:chgData name="Kimel, Stephen" userId="58dc5914-4480-46d2-b269-6118ec117129" providerId="ADAL" clId="{31CA3BDC-5E23-463C-B430-E09F40AA0236}" dt="2020-09-29T12:57:46.419" v="49" actId="1035"/>
          <ac:spMkLst>
            <pc:docMk/>
            <pc:sldMk cId="3730172728" sldId="278"/>
            <ac:spMk id="28" creationId="{B65CA713-19A7-4DC1-8E56-6B282B307B83}"/>
          </ac:spMkLst>
        </pc:spChg>
        <pc:spChg chg="mod">
          <ac:chgData name="Kimel, Stephen" userId="58dc5914-4480-46d2-b269-6118ec117129" providerId="ADAL" clId="{31CA3BDC-5E23-463C-B430-E09F40AA0236}" dt="2020-09-29T12:57:46.419" v="49" actId="1035"/>
          <ac:spMkLst>
            <pc:docMk/>
            <pc:sldMk cId="3730172728" sldId="278"/>
            <ac:spMk id="29" creationId="{E01C6D73-CEAB-473C-AA38-BCF861E953A8}"/>
          </ac:spMkLst>
        </pc:spChg>
        <pc:spChg chg="mod">
          <ac:chgData name="Kimel, Stephen" userId="58dc5914-4480-46d2-b269-6118ec117129" providerId="ADAL" clId="{31CA3BDC-5E23-463C-B430-E09F40AA0236}" dt="2020-09-29T12:57:46.419" v="49" actId="1035"/>
          <ac:spMkLst>
            <pc:docMk/>
            <pc:sldMk cId="3730172728" sldId="278"/>
            <ac:spMk id="30" creationId="{DB23C254-EF27-4259-BF63-3087C3C3DB0A}"/>
          </ac:spMkLst>
        </pc:spChg>
        <pc:spChg chg="mod">
          <ac:chgData name="Kimel, Stephen" userId="58dc5914-4480-46d2-b269-6118ec117129" providerId="ADAL" clId="{31CA3BDC-5E23-463C-B430-E09F40AA0236}" dt="2020-09-29T12:57:46.419" v="49" actId="1035"/>
          <ac:spMkLst>
            <pc:docMk/>
            <pc:sldMk cId="3730172728" sldId="278"/>
            <ac:spMk id="31" creationId="{BC2E0D3E-16F0-46EC-B3EB-7D9201DF1DAF}"/>
          </ac:spMkLst>
        </pc:spChg>
        <pc:spChg chg="mod">
          <ac:chgData name="Kimel, Stephen" userId="58dc5914-4480-46d2-b269-6118ec117129" providerId="ADAL" clId="{31CA3BDC-5E23-463C-B430-E09F40AA0236}" dt="2020-09-29T12:57:46.419" v="49" actId="1035"/>
          <ac:spMkLst>
            <pc:docMk/>
            <pc:sldMk cId="3730172728" sldId="278"/>
            <ac:spMk id="32" creationId="{FB21E9FC-BE45-40B2-ACBA-85E8976E37E1}"/>
          </ac:spMkLst>
        </pc:spChg>
        <pc:spChg chg="mod">
          <ac:chgData name="Kimel, Stephen" userId="58dc5914-4480-46d2-b269-6118ec117129" providerId="ADAL" clId="{31CA3BDC-5E23-463C-B430-E09F40AA0236}" dt="2020-09-29T12:57:46.419" v="49" actId="1035"/>
          <ac:spMkLst>
            <pc:docMk/>
            <pc:sldMk cId="3730172728" sldId="278"/>
            <ac:spMk id="33" creationId="{B5C014A8-CF6F-4DF8-A063-768C4AD77E23}"/>
          </ac:spMkLst>
        </pc:spChg>
        <pc:spChg chg="mod">
          <ac:chgData name="Kimel, Stephen" userId="58dc5914-4480-46d2-b269-6118ec117129" providerId="ADAL" clId="{31CA3BDC-5E23-463C-B430-E09F40AA0236}" dt="2020-09-29T12:57:46.419" v="49" actId="1035"/>
          <ac:spMkLst>
            <pc:docMk/>
            <pc:sldMk cId="3730172728" sldId="278"/>
            <ac:spMk id="34" creationId="{7DEA103B-89B7-438C-B171-7CFDD8F56EF0}"/>
          </ac:spMkLst>
        </pc:spChg>
        <pc:spChg chg="mod">
          <ac:chgData name="Kimel, Stephen" userId="58dc5914-4480-46d2-b269-6118ec117129" providerId="ADAL" clId="{31CA3BDC-5E23-463C-B430-E09F40AA0236}" dt="2020-09-29T12:57:46.419" v="49" actId="1035"/>
          <ac:spMkLst>
            <pc:docMk/>
            <pc:sldMk cId="3730172728" sldId="278"/>
            <ac:spMk id="35" creationId="{0D5CCAF3-DC14-4414-AC88-2E3A0B3A1E52}"/>
          </ac:spMkLst>
        </pc:spChg>
        <pc:spChg chg="mod">
          <ac:chgData name="Kimel, Stephen" userId="58dc5914-4480-46d2-b269-6118ec117129" providerId="ADAL" clId="{31CA3BDC-5E23-463C-B430-E09F40AA0236}" dt="2020-09-29T12:57:46.419" v="49" actId="1035"/>
          <ac:spMkLst>
            <pc:docMk/>
            <pc:sldMk cId="3730172728" sldId="278"/>
            <ac:spMk id="36" creationId="{6033A70B-8CEE-48E2-9A88-95EED7E2E520}"/>
          </ac:spMkLst>
        </pc:spChg>
        <pc:spChg chg="mod">
          <ac:chgData name="Kimel, Stephen" userId="58dc5914-4480-46d2-b269-6118ec117129" providerId="ADAL" clId="{31CA3BDC-5E23-463C-B430-E09F40AA0236}" dt="2020-09-29T12:57:46.419" v="49" actId="1035"/>
          <ac:spMkLst>
            <pc:docMk/>
            <pc:sldMk cId="3730172728" sldId="278"/>
            <ac:spMk id="37" creationId="{521FA439-68E1-46A6-9851-4A319FFF8A99}"/>
          </ac:spMkLst>
        </pc:spChg>
        <pc:spChg chg="mod">
          <ac:chgData name="Kimel, Stephen" userId="58dc5914-4480-46d2-b269-6118ec117129" providerId="ADAL" clId="{31CA3BDC-5E23-463C-B430-E09F40AA0236}" dt="2020-09-29T12:57:46.419" v="49" actId="1035"/>
          <ac:spMkLst>
            <pc:docMk/>
            <pc:sldMk cId="3730172728" sldId="278"/>
            <ac:spMk id="38" creationId="{410CD0B9-9E5D-4BAD-BF48-4B1433DC1783}"/>
          </ac:spMkLst>
        </pc:spChg>
        <pc:spChg chg="mod">
          <ac:chgData name="Kimel, Stephen" userId="58dc5914-4480-46d2-b269-6118ec117129" providerId="ADAL" clId="{31CA3BDC-5E23-463C-B430-E09F40AA0236}" dt="2020-09-29T12:57:46.419" v="49" actId="1035"/>
          <ac:spMkLst>
            <pc:docMk/>
            <pc:sldMk cId="3730172728" sldId="278"/>
            <ac:spMk id="39" creationId="{8B2CA185-C2FD-4EEE-997C-29DCC9A9B96B}"/>
          </ac:spMkLst>
        </pc:spChg>
        <pc:spChg chg="mod">
          <ac:chgData name="Kimel, Stephen" userId="58dc5914-4480-46d2-b269-6118ec117129" providerId="ADAL" clId="{31CA3BDC-5E23-463C-B430-E09F40AA0236}" dt="2020-09-29T12:57:46.419" v="49" actId="1035"/>
          <ac:spMkLst>
            <pc:docMk/>
            <pc:sldMk cId="3730172728" sldId="278"/>
            <ac:spMk id="40" creationId="{8BB03B34-4D24-4944-AA60-D064ADD8E4E3}"/>
          </ac:spMkLst>
        </pc:spChg>
        <pc:spChg chg="mod">
          <ac:chgData name="Kimel, Stephen" userId="58dc5914-4480-46d2-b269-6118ec117129" providerId="ADAL" clId="{31CA3BDC-5E23-463C-B430-E09F40AA0236}" dt="2020-09-29T12:57:46.419" v="49" actId="1035"/>
          <ac:spMkLst>
            <pc:docMk/>
            <pc:sldMk cId="3730172728" sldId="278"/>
            <ac:spMk id="41" creationId="{3D657D5A-364F-4EBF-A9F9-0B91342C89F9}"/>
          </ac:spMkLst>
        </pc:spChg>
        <pc:spChg chg="mod">
          <ac:chgData name="Kimel, Stephen" userId="58dc5914-4480-46d2-b269-6118ec117129" providerId="ADAL" clId="{31CA3BDC-5E23-463C-B430-E09F40AA0236}" dt="2020-09-29T12:57:46.419" v="49" actId="1035"/>
          <ac:spMkLst>
            <pc:docMk/>
            <pc:sldMk cId="3730172728" sldId="278"/>
            <ac:spMk id="42" creationId="{3F3525C3-BD0A-4C25-8B0E-BE42115D39CD}"/>
          </ac:spMkLst>
        </pc:spChg>
        <pc:spChg chg="mod">
          <ac:chgData name="Kimel, Stephen" userId="58dc5914-4480-46d2-b269-6118ec117129" providerId="ADAL" clId="{31CA3BDC-5E23-463C-B430-E09F40AA0236}" dt="2020-09-29T12:57:46.419" v="49" actId="1035"/>
          <ac:spMkLst>
            <pc:docMk/>
            <pc:sldMk cId="3730172728" sldId="278"/>
            <ac:spMk id="43" creationId="{FE4AA050-80BB-4F70-87DB-F4F94F817E8B}"/>
          </ac:spMkLst>
        </pc:spChg>
        <pc:spChg chg="mod">
          <ac:chgData name="Kimel, Stephen" userId="58dc5914-4480-46d2-b269-6118ec117129" providerId="ADAL" clId="{31CA3BDC-5E23-463C-B430-E09F40AA0236}" dt="2020-09-29T12:57:46.419" v="49" actId="1035"/>
          <ac:spMkLst>
            <pc:docMk/>
            <pc:sldMk cId="3730172728" sldId="278"/>
            <ac:spMk id="44" creationId="{85417A7A-6E1C-4AD6-9CF0-E495795E42A3}"/>
          </ac:spMkLst>
        </pc:spChg>
        <pc:spChg chg="mod">
          <ac:chgData name="Kimel, Stephen" userId="58dc5914-4480-46d2-b269-6118ec117129" providerId="ADAL" clId="{31CA3BDC-5E23-463C-B430-E09F40AA0236}" dt="2020-09-29T12:57:46.419" v="49" actId="1035"/>
          <ac:spMkLst>
            <pc:docMk/>
            <pc:sldMk cId="3730172728" sldId="278"/>
            <ac:spMk id="45" creationId="{86373E85-51F4-4309-8B5A-224BE74F1783}"/>
          </ac:spMkLst>
        </pc:spChg>
        <pc:spChg chg="mod">
          <ac:chgData name="Kimel, Stephen" userId="58dc5914-4480-46d2-b269-6118ec117129" providerId="ADAL" clId="{31CA3BDC-5E23-463C-B430-E09F40AA0236}" dt="2020-09-29T12:57:46.419" v="49" actId="1035"/>
          <ac:spMkLst>
            <pc:docMk/>
            <pc:sldMk cId="3730172728" sldId="278"/>
            <ac:spMk id="46" creationId="{790798D5-C8DE-4D06-BED8-D522D5B37A70}"/>
          </ac:spMkLst>
        </pc:spChg>
        <pc:spChg chg="mod">
          <ac:chgData name="Kimel, Stephen" userId="58dc5914-4480-46d2-b269-6118ec117129" providerId="ADAL" clId="{31CA3BDC-5E23-463C-B430-E09F40AA0236}" dt="2020-09-29T12:57:46.419" v="49" actId="1035"/>
          <ac:spMkLst>
            <pc:docMk/>
            <pc:sldMk cId="3730172728" sldId="278"/>
            <ac:spMk id="47" creationId="{9BEB176D-5131-44E2-A846-946BB9AE6D17}"/>
          </ac:spMkLst>
        </pc:spChg>
        <pc:spChg chg="mod">
          <ac:chgData name="Kimel, Stephen" userId="58dc5914-4480-46d2-b269-6118ec117129" providerId="ADAL" clId="{31CA3BDC-5E23-463C-B430-E09F40AA0236}" dt="2020-09-29T12:57:46.419" v="49" actId="1035"/>
          <ac:spMkLst>
            <pc:docMk/>
            <pc:sldMk cId="3730172728" sldId="278"/>
            <ac:spMk id="48" creationId="{2A914A3F-F75E-4233-97E5-93AF1E8B96E9}"/>
          </ac:spMkLst>
        </pc:spChg>
        <pc:spChg chg="mod">
          <ac:chgData name="Kimel, Stephen" userId="58dc5914-4480-46d2-b269-6118ec117129" providerId="ADAL" clId="{31CA3BDC-5E23-463C-B430-E09F40AA0236}" dt="2020-09-29T12:57:46.419" v="49" actId="1035"/>
          <ac:spMkLst>
            <pc:docMk/>
            <pc:sldMk cId="3730172728" sldId="278"/>
            <ac:spMk id="49" creationId="{F7A2D7DA-6B0D-48A4-A993-1B3833D52A79}"/>
          </ac:spMkLst>
        </pc:spChg>
        <pc:spChg chg="mod">
          <ac:chgData name="Kimel, Stephen" userId="58dc5914-4480-46d2-b269-6118ec117129" providerId="ADAL" clId="{31CA3BDC-5E23-463C-B430-E09F40AA0236}" dt="2020-09-29T12:57:46.419" v="49" actId="1035"/>
          <ac:spMkLst>
            <pc:docMk/>
            <pc:sldMk cId="3730172728" sldId="278"/>
            <ac:spMk id="50" creationId="{7D335BD0-9594-4622-BEEF-D15A0EB1B4E5}"/>
          </ac:spMkLst>
        </pc:spChg>
        <pc:spChg chg="mod">
          <ac:chgData name="Kimel, Stephen" userId="58dc5914-4480-46d2-b269-6118ec117129" providerId="ADAL" clId="{31CA3BDC-5E23-463C-B430-E09F40AA0236}" dt="2020-09-29T12:57:46.419" v="49" actId="1035"/>
          <ac:spMkLst>
            <pc:docMk/>
            <pc:sldMk cId="3730172728" sldId="278"/>
            <ac:spMk id="51" creationId="{20E0402F-6002-4756-95F9-107983A62B77}"/>
          </ac:spMkLst>
        </pc:spChg>
        <pc:spChg chg="mod">
          <ac:chgData name="Kimel, Stephen" userId="58dc5914-4480-46d2-b269-6118ec117129" providerId="ADAL" clId="{31CA3BDC-5E23-463C-B430-E09F40AA0236}" dt="2020-09-29T12:57:46.419" v="49" actId="1035"/>
          <ac:spMkLst>
            <pc:docMk/>
            <pc:sldMk cId="3730172728" sldId="278"/>
            <ac:spMk id="52" creationId="{4C92D598-64D7-4105-B95D-04917A093B23}"/>
          </ac:spMkLst>
        </pc:spChg>
        <pc:spChg chg="mod">
          <ac:chgData name="Kimel, Stephen" userId="58dc5914-4480-46d2-b269-6118ec117129" providerId="ADAL" clId="{31CA3BDC-5E23-463C-B430-E09F40AA0236}" dt="2020-09-29T12:57:46.419" v="49" actId="1035"/>
          <ac:spMkLst>
            <pc:docMk/>
            <pc:sldMk cId="3730172728" sldId="278"/>
            <ac:spMk id="53" creationId="{08E08C0D-8054-4199-A8A3-89A71066369B}"/>
          </ac:spMkLst>
        </pc:spChg>
        <pc:spChg chg="mod">
          <ac:chgData name="Kimel, Stephen" userId="58dc5914-4480-46d2-b269-6118ec117129" providerId="ADAL" clId="{31CA3BDC-5E23-463C-B430-E09F40AA0236}" dt="2020-09-29T12:57:46.419" v="49" actId="1035"/>
          <ac:spMkLst>
            <pc:docMk/>
            <pc:sldMk cId="3730172728" sldId="278"/>
            <ac:spMk id="54" creationId="{E23DC580-1CFB-42A5-8591-892C296974BB}"/>
          </ac:spMkLst>
        </pc:spChg>
        <pc:spChg chg="mod">
          <ac:chgData name="Kimel, Stephen" userId="58dc5914-4480-46d2-b269-6118ec117129" providerId="ADAL" clId="{31CA3BDC-5E23-463C-B430-E09F40AA0236}" dt="2020-09-29T12:57:46.419" v="49" actId="1035"/>
          <ac:spMkLst>
            <pc:docMk/>
            <pc:sldMk cId="3730172728" sldId="278"/>
            <ac:spMk id="55" creationId="{78946775-0F18-41B2-946C-45482D5D30F0}"/>
          </ac:spMkLst>
        </pc:spChg>
        <pc:spChg chg="mod">
          <ac:chgData name="Kimel, Stephen" userId="58dc5914-4480-46d2-b269-6118ec117129" providerId="ADAL" clId="{31CA3BDC-5E23-463C-B430-E09F40AA0236}" dt="2020-09-29T12:57:46.419" v="49" actId="1035"/>
          <ac:spMkLst>
            <pc:docMk/>
            <pc:sldMk cId="3730172728" sldId="278"/>
            <ac:spMk id="56" creationId="{66A6BC91-3195-4E1E-887C-BE41C0018502}"/>
          </ac:spMkLst>
        </pc:spChg>
        <pc:spChg chg="mod">
          <ac:chgData name="Kimel, Stephen" userId="58dc5914-4480-46d2-b269-6118ec117129" providerId="ADAL" clId="{31CA3BDC-5E23-463C-B430-E09F40AA0236}" dt="2020-09-29T12:57:46.419" v="49" actId="1035"/>
          <ac:spMkLst>
            <pc:docMk/>
            <pc:sldMk cId="3730172728" sldId="278"/>
            <ac:spMk id="57" creationId="{0E78E715-FEB0-40E6-910E-D8D0D743ECC9}"/>
          </ac:spMkLst>
        </pc:spChg>
        <pc:spChg chg="mod">
          <ac:chgData name="Kimel, Stephen" userId="58dc5914-4480-46d2-b269-6118ec117129" providerId="ADAL" clId="{31CA3BDC-5E23-463C-B430-E09F40AA0236}" dt="2020-09-29T12:57:46.419" v="49" actId="1035"/>
          <ac:spMkLst>
            <pc:docMk/>
            <pc:sldMk cId="3730172728" sldId="278"/>
            <ac:spMk id="58" creationId="{061B143F-D254-4869-AAE0-95CFC0B32B60}"/>
          </ac:spMkLst>
        </pc:spChg>
        <pc:spChg chg="mod">
          <ac:chgData name="Kimel, Stephen" userId="58dc5914-4480-46d2-b269-6118ec117129" providerId="ADAL" clId="{31CA3BDC-5E23-463C-B430-E09F40AA0236}" dt="2020-09-29T12:57:46.419" v="49" actId="1035"/>
          <ac:spMkLst>
            <pc:docMk/>
            <pc:sldMk cId="3730172728" sldId="278"/>
            <ac:spMk id="59" creationId="{E62A902C-E13E-4794-ADA6-9723430296EC}"/>
          </ac:spMkLst>
        </pc:spChg>
        <pc:spChg chg="mod">
          <ac:chgData name="Kimel, Stephen" userId="58dc5914-4480-46d2-b269-6118ec117129" providerId="ADAL" clId="{31CA3BDC-5E23-463C-B430-E09F40AA0236}" dt="2020-09-29T12:57:46.419" v="49" actId="1035"/>
          <ac:spMkLst>
            <pc:docMk/>
            <pc:sldMk cId="3730172728" sldId="278"/>
            <ac:spMk id="60" creationId="{3C34FBF3-0437-4821-B478-C40D78014330}"/>
          </ac:spMkLst>
        </pc:spChg>
        <pc:spChg chg="mod">
          <ac:chgData name="Kimel, Stephen" userId="58dc5914-4480-46d2-b269-6118ec117129" providerId="ADAL" clId="{31CA3BDC-5E23-463C-B430-E09F40AA0236}" dt="2020-09-29T12:57:46.419" v="49" actId="1035"/>
          <ac:spMkLst>
            <pc:docMk/>
            <pc:sldMk cId="3730172728" sldId="278"/>
            <ac:spMk id="61" creationId="{13A0CC47-1C1E-4693-BC47-6D4314750BF5}"/>
          </ac:spMkLst>
        </pc:spChg>
        <pc:spChg chg="mod">
          <ac:chgData name="Kimel, Stephen" userId="58dc5914-4480-46d2-b269-6118ec117129" providerId="ADAL" clId="{31CA3BDC-5E23-463C-B430-E09F40AA0236}" dt="2020-09-29T12:57:46.419" v="49" actId="1035"/>
          <ac:spMkLst>
            <pc:docMk/>
            <pc:sldMk cId="3730172728" sldId="278"/>
            <ac:spMk id="62" creationId="{A27A5D3F-1CC0-4DC6-9D2E-61708BDF9380}"/>
          </ac:spMkLst>
        </pc:spChg>
        <pc:spChg chg="mod">
          <ac:chgData name="Kimel, Stephen" userId="58dc5914-4480-46d2-b269-6118ec117129" providerId="ADAL" clId="{31CA3BDC-5E23-463C-B430-E09F40AA0236}" dt="2020-09-29T12:57:46.419" v="49" actId="1035"/>
          <ac:spMkLst>
            <pc:docMk/>
            <pc:sldMk cId="3730172728" sldId="278"/>
            <ac:spMk id="63" creationId="{86F959F1-BCB2-4263-93B6-F3A02A6A5E7E}"/>
          </ac:spMkLst>
        </pc:spChg>
        <pc:spChg chg="mod">
          <ac:chgData name="Kimel, Stephen" userId="58dc5914-4480-46d2-b269-6118ec117129" providerId="ADAL" clId="{31CA3BDC-5E23-463C-B430-E09F40AA0236}" dt="2020-09-29T12:57:46.419" v="49" actId="1035"/>
          <ac:spMkLst>
            <pc:docMk/>
            <pc:sldMk cId="3730172728" sldId="278"/>
            <ac:spMk id="64" creationId="{5D61AF35-FF5D-4FB0-A8BC-FFC8B6C778C0}"/>
          </ac:spMkLst>
        </pc:spChg>
        <pc:spChg chg="mod">
          <ac:chgData name="Kimel, Stephen" userId="58dc5914-4480-46d2-b269-6118ec117129" providerId="ADAL" clId="{31CA3BDC-5E23-463C-B430-E09F40AA0236}" dt="2020-09-29T12:57:46.419" v="49" actId="1035"/>
          <ac:spMkLst>
            <pc:docMk/>
            <pc:sldMk cId="3730172728" sldId="278"/>
            <ac:spMk id="65" creationId="{90848F27-5569-461D-9CE6-6E8924390852}"/>
          </ac:spMkLst>
        </pc:spChg>
        <pc:spChg chg="mod">
          <ac:chgData name="Kimel, Stephen" userId="58dc5914-4480-46d2-b269-6118ec117129" providerId="ADAL" clId="{31CA3BDC-5E23-463C-B430-E09F40AA0236}" dt="2020-09-29T12:57:46.419" v="49" actId="1035"/>
          <ac:spMkLst>
            <pc:docMk/>
            <pc:sldMk cId="3730172728" sldId="278"/>
            <ac:spMk id="66" creationId="{68D759E4-4FCC-4089-8B5E-126F919ABCA6}"/>
          </ac:spMkLst>
        </pc:spChg>
        <pc:spChg chg="mod">
          <ac:chgData name="Kimel, Stephen" userId="58dc5914-4480-46d2-b269-6118ec117129" providerId="ADAL" clId="{31CA3BDC-5E23-463C-B430-E09F40AA0236}" dt="2020-09-29T12:57:46.419" v="49" actId="1035"/>
          <ac:spMkLst>
            <pc:docMk/>
            <pc:sldMk cId="3730172728" sldId="278"/>
            <ac:spMk id="67" creationId="{B92FE41E-40A2-47C4-AC17-EAA3CD43E8E5}"/>
          </ac:spMkLst>
        </pc:spChg>
        <pc:spChg chg="mod">
          <ac:chgData name="Kimel, Stephen" userId="58dc5914-4480-46d2-b269-6118ec117129" providerId="ADAL" clId="{31CA3BDC-5E23-463C-B430-E09F40AA0236}" dt="2020-09-29T12:57:46.419" v="49" actId="1035"/>
          <ac:spMkLst>
            <pc:docMk/>
            <pc:sldMk cId="3730172728" sldId="278"/>
            <ac:spMk id="68" creationId="{C9451D02-0B7F-4573-9243-9228EDB2CF76}"/>
          </ac:spMkLst>
        </pc:spChg>
        <pc:spChg chg="mod">
          <ac:chgData name="Kimel, Stephen" userId="58dc5914-4480-46d2-b269-6118ec117129" providerId="ADAL" clId="{31CA3BDC-5E23-463C-B430-E09F40AA0236}" dt="2020-09-29T12:57:46.419" v="49" actId="1035"/>
          <ac:spMkLst>
            <pc:docMk/>
            <pc:sldMk cId="3730172728" sldId="278"/>
            <ac:spMk id="69" creationId="{23138EBF-3CE4-4884-B9DC-82A1C1B90A53}"/>
          </ac:spMkLst>
        </pc:spChg>
        <pc:spChg chg="mod">
          <ac:chgData name="Kimel, Stephen" userId="58dc5914-4480-46d2-b269-6118ec117129" providerId="ADAL" clId="{31CA3BDC-5E23-463C-B430-E09F40AA0236}" dt="2020-09-29T12:57:46.419" v="49" actId="1035"/>
          <ac:spMkLst>
            <pc:docMk/>
            <pc:sldMk cId="3730172728" sldId="278"/>
            <ac:spMk id="70" creationId="{F308BBB6-2507-4754-A6B4-530FE485A8E7}"/>
          </ac:spMkLst>
        </pc:spChg>
        <pc:spChg chg="mod">
          <ac:chgData name="Kimel, Stephen" userId="58dc5914-4480-46d2-b269-6118ec117129" providerId="ADAL" clId="{31CA3BDC-5E23-463C-B430-E09F40AA0236}" dt="2020-09-29T12:57:46.419" v="49" actId="1035"/>
          <ac:spMkLst>
            <pc:docMk/>
            <pc:sldMk cId="3730172728" sldId="278"/>
            <ac:spMk id="71" creationId="{A9442CB7-F8E5-4BD2-A036-53638A95DFBB}"/>
          </ac:spMkLst>
        </pc:spChg>
        <pc:spChg chg="mod">
          <ac:chgData name="Kimel, Stephen" userId="58dc5914-4480-46d2-b269-6118ec117129" providerId="ADAL" clId="{31CA3BDC-5E23-463C-B430-E09F40AA0236}" dt="2020-09-29T12:57:46.419" v="49" actId="1035"/>
          <ac:spMkLst>
            <pc:docMk/>
            <pc:sldMk cId="3730172728" sldId="278"/>
            <ac:spMk id="72" creationId="{3A880AE9-BB3A-4434-A657-3CDEA64F4B8B}"/>
          </ac:spMkLst>
        </pc:spChg>
        <pc:spChg chg="mod">
          <ac:chgData name="Kimel, Stephen" userId="58dc5914-4480-46d2-b269-6118ec117129" providerId="ADAL" clId="{31CA3BDC-5E23-463C-B430-E09F40AA0236}" dt="2020-09-29T12:57:46.419" v="49" actId="1035"/>
          <ac:spMkLst>
            <pc:docMk/>
            <pc:sldMk cId="3730172728" sldId="278"/>
            <ac:spMk id="73" creationId="{2F75BE6B-98CF-4ACD-8EFA-9F2D58045295}"/>
          </ac:spMkLst>
        </pc:spChg>
        <pc:spChg chg="mod">
          <ac:chgData name="Kimel, Stephen" userId="58dc5914-4480-46d2-b269-6118ec117129" providerId="ADAL" clId="{31CA3BDC-5E23-463C-B430-E09F40AA0236}" dt="2020-09-29T12:57:46.419" v="49" actId="1035"/>
          <ac:spMkLst>
            <pc:docMk/>
            <pc:sldMk cId="3730172728" sldId="278"/>
            <ac:spMk id="74" creationId="{9BD042E9-C946-4837-A5EC-B6D27D4362DD}"/>
          </ac:spMkLst>
        </pc:spChg>
        <pc:spChg chg="mod">
          <ac:chgData name="Kimel, Stephen" userId="58dc5914-4480-46d2-b269-6118ec117129" providerId="ADAL" clId="{31CA3BDC-5E23-463C-B430-E09F40AA0236}" dt="2020-09-29T12:57:46.419" v="49" actId="1035"/>
          <ac:spMkLst>
            <pc:docMk/>
            <pc:sldMk cId="3730172728" sldId="278"/>
            <ac:spMk id="75" creationId="{931BFFA8-764E-48AB-ACC5-11DCB4AA10E2}"/>
          </ac:spMkLst>
        </pc:spChg>
        <pc:spChg chg="mod">
          <ac:chgData name="Kimel, Stephen" userId="58dc5914-4480-46d2-b269-6118ec117129" providerId="ADAL" clId="{31CA3BDC-5E23-463C-B430-E09F40AA0236}" dt="2020-09-29T12:57:46.419" v="49" actId="1035"/>
          <ac:spMkLst>
            <pc:docMk/>
            <pc:sldMk cId="3730172728" sldId="278"/>
            <ac:spMk id="76" creationId="{6140E5FF-0AF4-4512-BC9D-39C57BA31397}"/>
          </ac:spMkLst>
        </pc:spChg>
        <pc:spChg chg="mod">
          <ac:chgData name="Kimel, Stephen" userId="58dc5914-4480-46d2-b269-6118ec117129" providerId="ADAL" clId="{31CA3BDC-5E23-463C-B430-E09F40AA0236}" dt="2020-09-29T12:57:46.419" v="49" actId="1035"/>
          <ac:spMkLst>
            <pc:docMk/>
            <pc:sldMk cId="3730172728" sldId="278"/>
            <ac:spMk id="77" creationId="{F931EF50-CCF3-4980-8878-7A5BF0D088D4}"/>
          </ac:spMkLst>
        </pc:spChg>
        <pc:spChg chg="mod">
          <ac:chgData name="Kimel, Stephen" userId="58dc5914-4480-46d2-b269-6118ec117129" providerId="ADAL" clId="{31CA3BDC-5E23-463C-B430-E09F40AA0236}" dt="2020-09-29T12:57:46.419" v="49" actId="1035"/>
          <ac:spMkLst>
            <pc:docMk/>
            <pc:sldMk cId="3730172728" sldId="278"/>
            <ac:spMk id="78" creationId="{D26C900E-EF5B-441A-B254-258F3C11F4DF}"/>
          </ac:spMkLst>
        </pc:spChg>
        <pc:spChg chg="mod">
          <ac:chgData name="Kimel, Stephen" userId="58dc5914-4480-46d2-b269-6118ec117129" providerId="ADAL" clId="{31CA3BDC-5E23-463C-B430-E09F40AA0236}" dt="2020-09-29T12:57:46.419" v="49" actId="1035"/>
          <ac:spMkLst>
            <pc:docMk/>
            <pc:sldMk cId="3730172728" sldId="278"/>
            <ac:spMk id="79" creationId="{681E7AC9-B2E0-4294-B97A-57BE7DBFF74F}"/>
          </ac:spMkLst>
        </pc:spChg>
        <pc:spChg chg="mod">
          <ac:chgData name="Kimel, Stephen" userId="58dc5914-4480-46d2-b269-6118ec117129" providerId="ADAL" clId="{31CA3BDC-5E23-463C-B430-E09F40AA0236}" dt="2020-09-29T12:57:46.419" v="49" actId="1035"/>
          <ac:spMkLst>
            <pc:docMk/>
            <pc:sldMk cId="3730172728" sldId="278"/>
            <ac:spMk id="80" creationId="{DA07E0FF-18B8-4B38-95C2-81617B4CE984}"/>
          </ac:spMkLst>
        </pc:spChg>
        <pc:spChg chg="mod">
          <ac:chgData name="Kimel, Stephen" userId="58dc5914-4480-46d2-b269-6118ec117129" providerId="ADAL" clId="{31CA3BDC-5E23-463C-B430-E09F40AA0236}" dt="2020-09-29T12:57:46.419" v="49" actId="1035"/>
          <ac:spMkLst>
            <pc:docMk/>
            <pc:sldMk cId="3730172728" sldId="278"/>
            <ac:spMk id="81" creationId="{82F75DCB-9E60-4E1C-883E-D899A7BA8179}"/>
          </ac:spMkLst>
        </pc:spChg>
        <pc:spChg chg="mod">
          <ac:chgData name="Kimel, Stephen" userId="58dc5914-4480-46d2-b269-6118ec117129" providerId="ADAL" clId="{31CA3BDC-5E23-463C-B430-E09F40AA0236}" dt="2020-09-29T12:57:46.419" v="49" actId="1035"/>
          <ac:spMkLst>
            <pc:docMk/>
            <pc:sldMk cId="3730172728" sldId="278"/>
            <ac:spMk id="82" creationId="{8B85B483-80E3-43F9-9860-FC6ACC8FFB8F}"/>
          </ac:spMkLst>
        </pc:spChg>
        <pc:spChg chg="mod">
          <ac:chgData name="Kimel, Stephen" userId="58dc5914-4480-46d2-b269-6118ec117129" providerId="ADAL" clId="{31CA3BDC-5E23-463C-B430-E09F40AA0236}" dt="2020-09-29T12:57:46.419" v="49" actId="1035"/>
          <ac:spMkLst>
            <pc:docMk/>
            <pc:sldMk cId="3730172728" sldId="278"/>
            <ac:spMk id="83" creationId="{1919C050-0332-4BB0-964B-FF193E4B406F}"/>
          </ac:spMkLst>
        </pc:spChg>
        <pc:spChg chg="mod">
          <ac:chgData name="Kimel, Stephen" userId="58dc5914-4480-46d2-b269-6118ec117129" providerId="ADAL" clId="{31CA3BDC-5E23-463C-B430-E09F40AA0236}" dt="2020-09-29T12:57:46.419" v="49" actId="1035"/>
          <ac:spMkLst>
            <pc:docMk/>
            <pc:sldMk cId="3730172728" sldId="278"/>
            <ac:spMk id="84" creationId="{538B230E-B4DA-4EAA-AA96-483DB44B8EA2}"/>
          </ac:spMkLst>
        </pc:spChg>
        <pc:spChg chg="mod">
          <ac:chgData name="Kimel, Stephen" userId="58dc5914-4480-46d2-b269-6118ec117129" providerId="ADAL" clId="{31CA3BDC-5E23-463C-B430-E09F40AA0236}" dt="2020-09-29T12:57:46.419" v="49" actId="1035"/>
          <ac:spMkLst>
            <pc:docMk/>
            <pc:sldMk cId="3730172728" sldId="278"/>
            <ac:spMk id="85" creationId="{CD7CCEF8-9DE8-4669-A4F4-D0893A05346C}"/>
          </ac:spMkLst>
        </pc:spChg>
        <pc:spChg chg="mod">
          <ac:chgData name="Kimel, Stephen" userId="58dc5914-4480-46d2-b269-6118ec117129" providerId="ADAL" clId="{31CA3BDC-5E23-463C-B430-E09F40AA0236}" dt="2020-09-29T12:57:46.419" v="49" actId="1035"/>
          <ac:spMkLst>
            <pc:docMk/>
            <pc:sldMk cId="3730172728" sldId="278"/>
            <ac:spMk id="86" creationId="{1DD2B389-0EAA-4AB1-9386-281483204436}"/>
          </ac:spMkLst>
        </pc:spChg>
        <pc:spChg chg="mod">
          <ac:chgData name="Kimel, Stephen" userId="58dc5914-4480-46d2-b269-6118ec117129" providerId="ADAL" clId="{31CA3BDC-5E23-463C-B430-E09F40AA0236}" dt="2020-09-29T12:57:46.419" v="49" actId="1035"/>
          <ac:spMkLst>
            <pc:docMk/>
            <pc:sldMk cId="3730172728" sldId="278"/>
            <ac:spMk id="87" creationId="{2CD8CFA8-A389-4C07-80F9-85A9CB7F5515}"/>
          </ac:spMkLst>
        </pc:spChg>
        <pc:spChg chg="mod">
          <ac:chgData name="Kimel, Stephen" userId="58dc5914-4480-46d2-b269-6118ec117129" providerId="ADAL" clId="{31CA3BDC-5E23-463C-B430-E09F40AA0236}" dt="2020-09-29T12:57:46.419" v="49" actId="1035"/>
          <ac:spMkLst>
            <pc:docMk/>
            <pc:sldMk cId="3730172728" sldId="278"/>
            <ac:spMk id="88" creationId="{CB8E1A9B-94CB-465A-BC1F-12D4307DA567}"/>
          </ac:spMkLst>
        </pc:spChg>
        <pc:spChg chg="mod">
          <ac:chgData name="Kimel, Stephen" userId="58dc5914-4480-46d2-b269-6118ec117129" providerId="ADAL" clId="{31CA3BDC-5E23-463C-B430-E09F40AA0236}" dt="2020-09-29T12:57:46.419" v="49" actId="1035"/>
          <ac:spMkLst>
            <pc:docMk/>
            <pc:sldMk cId="3730172728" sldId="278"/>
            <ac:spMk id="89" creationId="{470A7470-E0BE-4DC3-9FF4-ED86E6B5C33C}"/>
          </ac:spMkLst>
        </pc:spChg>
        <pc:spChg chg="mod">
          <ac:chgData name="Kimel, Stephen" userId="58dc5914-4480-46d2-b269-6118ec117129" providerId="ADAL" clId="{31CA3BDC-5E23-463C-B430-E09F40AA0236}" dt="2020-09-29T12:57:46.419" v="49" actId="1035"/>
          <ac:spMkLst>
            <pc:docMk/>
            <pc:sldMk cId="3730172728" sldId="278"/>
            <ac:spMk id="90" creationId="{9BCFBCF3-0BD9-4EF6-AC10-CCE2C4F2FF6A}"/>
          </ac:spMkLst>
        </pc:spChg>
        <pc:spChg chg="mod">
          <ac:chgData name="Kimel, Stephen" userId="58dc5914-4480-46d2-b269-6118ec117129" providerId="ADAL" clId="{31CA3BDC-5E23-463C-B430-E09F40AA0236}" dt="2020-09-29T12:57:46.419" v="49" actId="1035"/>
          <ac:spMkLst>
            <pc:docMk/>
            <pc:sldMk cId="3730172728" sldId="278"/>
            <ac:spMk id="91" creationId="{D5206197-5120-47D0-9781-F4CC6A5C73C9}"/>
          </ac:spMkLst>
        </pc:spChg>
        <pc:spChg chg="mod">
          <ac:chgData name="Kimel, Stephen" userId="58dc5914-4480-46d2-b269-6118ec117129" providerId="ADAL" clId="{31CA3BDC-5E23-463C-B430-E09F40AA0236}" dt="2020-09-29T12:57:46.419" v="49" actId="1035"/>
          <ac:spMkLst>
            <pc:docMk/>
            <pc:sldMk cId="3730172728" sldId="278"/>
            <ac:spMk id="92" creationId="{868DC71C-42AC-4FBE-A6BE-E0FA75FD80BC}"/>
          </ac:spMkLst>
        </pc:spChg>
        <pc:spChg chg="mod">
          <ac:chgData name="Kimel, Stephen" userId="58dc5914-4480-46d2-b269-6118ec117129" providerId="ADAL" clId="{31CA3BDC-5E23-463C-B430-E09F40AA0236}" dt="2020-09-29T12:57:46.419" v="49" actId="1035"/>
          <ac:spMkLst>
            <pc:docMk/>
            <pc:sldMk cId="3730172728" sldId="278"/>
            <ac:spMk id="93" creationId="{C30A6FD2-7309-4A00-927A-22F6FBF87E2D}"/>
          </ac:spMkLst>
        </pc:spChg>
        <pc:spChg chg="mod">
          <ac:chgData name="Kimel, Stephen" userId="58dc5914-4480-46d2-b269-6118ec117129" providerId="ADAL" clId="{31CA3BDC-5E23-463C-B430-E09F40AA0236}" dt="2020-09-29T12:57:46.419" v="49" actId="1035"/>
          <ac:spMkLst>
            <pc:docMk/>
            <pc:sldMk cId="3730172728" sldId="278"/>
            <ac:spMk id="94" creationId="{18A399FB-E755-4AFF-8883-C0496A0A7720}"/>
          </ac:spMkLst>
        </pc:spChg>
        <pc:spChg chg="mod">
          <ac:chgData name="Kimel, Stephen" userId="58dc5914-4480-46d2-b269-6118ec117129" providerId="ADAL" clId="{31CA3BDC-5E23-463C-B430-E09F40AA0236}" dt="2020-09-29T12:57:57.327" v="51" actId="1076"/>
          <ac:spMkLst>
            <pc:docMk/>
            <pc:sldMk cId="3730172728" sldId="278"/>
            <ac:spMk id="96" creationId="{85B03CEF-5EB2-4994-BB8F-A06E190A39F0}"/>
          </ac:spMkLst>
        </pc:spChg>
        <pc:spChg chg="mod">
          <ac:chgData name="Kimel, Stephen" userId="58dc5914-4480-46d2-b269-6118ec117129" providerId="ADAL" clId="{31CA3BDC-5E23-463C-B430-E09F40AA0236}" dt="2020-09-29T12:57:46.419" v="49" actId="1035"/>
          <ac:spMkLst>
            <pc:docMk/>
            <pc:sldMk cId="3730172728" sldId="278"/>
            <ac:spMk id="97" creationId="{33C57E7A-2A93-48DD-82D2-965072F21576}"/>
          </ac:spMkLst>
        </pc:spChg>
        <pc:spChg chg="mod">
          <ac:chgData name="Kimel, Stephen" userId="58dc5914-4480-46d2-b269-6118ec117129" providerId="ADAL" clId="{31CA3BDC-5E23-463C-B430-E09F40AA0236}" dt="2020-09-29T12:57:46.419" v="49" actId="1035"/>
          <ac:spMkLst>
            <pc:docMk/>
            <pc:sldMk cId="3730172728" sldId="278"/>
            <ac:spMk id="98" creationId="{54D90639-74C7-4AB9-A4F5-580823C44DC8}"/>
          </ac:spMkLst>
        </pc:spChg>
        <pc:spChg chg="mod">
          <ac:chgData name="Kimel, Stephen" userId="58dc5914-4480-46d2-b269-6118ec117129" providerId="ADAL" clId="{31CA3BDC-5E23-463C-B430-E09F40AA0236}" dt="2020-09-29T12:57:46.419" v="49" actId="1035"/>
          <ac:spMkLst>
            <pc:docMk/>
            <pc:sldMk cId="3730172728" sldId="278"/>
            <ac:spMk id="99" creationId="{508D70CA-0DF1-421D-A72A-F66C996E22A3}"/>
          </ac:spMkLst>
        </pc:spChg>
        <pc:spChg chg="mod">
          <ac:chgData name="Kimel, Stephen" userId="58dc5914-4480-46d2-b269-6118ec117129" providerId="ADAL" clId="{31CA3BDC-5E23-463C-B430-E09F40AA0236}" dt="2020-09-29T12:57:46.419" v="49" actId="1035"/>
          <ac:spMkLst>
            <pc:docMk/>
            <pc:sldMk cId="3730172728" sldId="278"/>
            <ac:spMk id="100" creationId="{AD1F10AC-D9C6-4089-85F0-BDE3111AB060}"/>
          </ac:spMkLst>
        </pc:spChg>
        <pc:spChg chg="mod">
          <ac:chgData name="Kimel, Stephen" userId="58dc5914-4480-46d2-b269-6118ec117129" providerId="ADAL" clId="{31CA3BDC-5E23-463C-B430-E09F40AA0236}" dt="2020-09-29T12:57:46.419" v="49" actId="1035"/>
          <ac:spMkLst>
            <pc:docMk/>
            <pc:sldMk cId="3730172728" sldId="278"/>
            <ac:spMk id="101" creationId="{2E90C29A-EE94-401A-BF08-569911524BE5}"/>
          </ac:spMkLst>
        </pc:spChg>
        <pc:spChg chg="mod">
          <ac:chgData name="Kimel, Stephen" userId="58dc5914-4480-46d2-b269-6118ec117129" providerId="ADAL" clId="{31CA3BDC-5E23-463C-B430-E09F40AA0236}" dt="2020-09-29T12:57:46.419" v="49" actId="1035"/>
          <ac:spMkLst>
            <pc:docMk/>
            <pc:sldMk cId="3730172728" sldId="278"/>
            <ac:spMk id="102" creationId="{3DAB17BB-D11A-4FF4-AF9F-0EB57BA399C4}"/>
          </ac:spMkLst>
        </pc:spChg>
        <pc:spChg chg="mod">
          <ac:chgData name="Kimel, Stephen" userId="58dc5914-4480-46d2-b269-6118ec117129" providerId="ADAL" clId="{31CA3BDC-5E23-463C-B430-E09F40AA0236}" dt="2020-09-29T12:57:46.419" v="49" actId="1035"/>
          <ac:spMkLst>
            <pc:docMk/>
            <pc:sldMk cId="3730172728" sldId="278"/>
            <ac:spMk id="103" creationId="{D534776E-4298-48E5-A548-B96B5A1A9057}"/>
          </ac:spMkLst>
        </pc:spChg>
        <pc:spChg chg="mod">
          <ac:chgData name="Kimel, Stephen" userId="58dc5914-4480-46d2-b269-6118ec117129" providerId="ADAL" clId="{31CA3BDC-5E23-463C-B430-E09F40AA0236}" dt="2020-09-29T12:57:46.419" v="49" actId="1035"/>
          <ac:spMkLst>
            <pc:docMk/>
            <pc:sldMk cId="3730172728" sldId="278"/>
            <ac:spMk id="104" creationId="{F64CBC2F-7E20-44C8-A5EC-F9A065EBFE8D}"/>
          </ac:spMkLst>
        </pc:spChg>
        <pc:spChg chg="mod">
          <ac:chgData name="Kimel, Stephen" userId="58dc5914-4480-46d2-b269-6118ec117129" providerId="ADAL" clId="{31CA3BDC-5E23-463C-B430-E09F40AA0236}" dt="2020-09-29T12:57:46.419" v="49" actId="1035"/>
          <ac:spMkLst>
            <pc:docMk/>
            <pc:sldMk cId="3730172728" sldId="278"/>
            <ac:spMk id="105" creationId="{1D513DB2-8F23-4061-910F-20811BB9B125}"/>
          </ac:spMkLst>
        </pc:spChg>
        <pc:spChg chg="mod">
          <ac:chgData name="Kimel, Stephen" userId="58dc5914-4480-46d2-b269-6118ec117129" providerId="ADAL" clId="{31CA3BDC-5E23-463C-B430-E09F40AA0236}" dt="2020-09-29T12:57:46.419" v="49" actId="1035"/>
          <ac:spMkLst>
            <pc:docMk/>
            <pc:sldMk cId="3730172728" sldId="278"/>
            <ac:spMk id="106" creationId="{F096B4E1-175E-4186-8B93-784E0A3A4628}"/>
          </ac:spMkLst>
        </pc:spChg>
        <pc:spChg chg="mod">
          <ac:chgData name="Kimel, Stephen" userId="58dc5914-4480-46d2-b269-6118ec117129" providerId="ADAL" clId="{31CA3BDC-5E23-463C-B430-E09F40AA0236}" dt="2020-09-29T12:57:46.419" v="49" actId="1035"/>
          <ac:spMkLst>
            <pc:docMk/>
            <pc:sldMk cId="3730172728" sldId="278"/>
            <ac:spMk id="107" creationId="{A2DBD7BC-B1A8-43D3-8805-0E7FE568F2B0}"/>
          </ac:spMkLst>
        </pc:spChg>
        <pc:spChg chg="mod">
          <ac:chgData name="Kimel, Stephen" userId="58dc5914-4480-46d2-b269-6118ec117129" providerId="ADAL" clId="{31CA3BDC-5E23-463C-B430-E09F40AA0236}" dt="2020-09-29T12:57:46.419" v="49" actId="1035"/>
          <ac:spMkLst>
            <pc:docMk/>
            <pc:sldMk cId="3730172728" sldId="278"/>
            <ac:spMk id="108" creationId="{071E4857-BCCE-4902-8A1D-BE379881806F}"/>
          </ac:spMkLst>
        </pc:spChg>
        <pc:spChg chg="mod">
          <ac:chgData name="Kimel, Stephen" userId="58dc5914-4480-46d2-b269-6118ec117129" providerId="ADAL" clId="{31CA3BDC-5E23-463C-B430-E09F40AA0236}" dt="2020-09-29T12:57:46.419" v="49" actId="1035"/>
          <ac:spMkLst>
            <pc:docMk/>
            <pc:sldMk cId="3730172728" sldId="278"/>
            <ac:spMk id="109" creationId="{E744CE0F-BA2F-4DBA-A214-C2CE3E597FFB}"/>
          </ac:spMkLst>
        </pc:spChg>
        <pc:spChg chg="mod">
          <ac:chgData name="Kimel, Stephen" userId="58dc5914-4480-46d2-b269-6118ec117129" providerId="ADAL" clId="{31CA3BDC-5E23-463C-B430-E09F40AA0236}" dt="2020-09-29T12:57:46.419" v="49" actId="1035"/>
          <ac:spMkLst>
            <pc:docMk/>
            <pc:sldMk cId="3730172728" sldId="278"/>
            <ac:spMk id="110" creationId="{84C46C8F-6854-4D74-9CDF-D22720E2E608}"/>
          </ac:spMkLst>
        </pc:spChg>
        <pc:spChg chg="mod">
          <ac:chgData name="Kimel, Stephen" userId="58dc5914-4480-46d2-b269-6118ec117129" providerId="ADAL" clId="{31CA3BDC-5E23-463C-B430-E09F40AA0236}" dt="2020-09-29T12:57:46.419" v="49" actId="1035"/>
          <ac:spMkLst>
            <pc:docMk/>
            <pc:sldMk cId="3730172728" sldId="278"/>
            <ac:spMk id="111" creationId="{94A6F94A-F594-4499-9301-088A83DBC0C3}"/>
          </ac:spMkLst>
        </pc:spChg>
        <pc:spChg chg="mod">
          <ac:chgData name="Kimel, Stephen" userId="58dc5914-4480-46d2-b269-6118ec117129" providerId="ADAL" clId="{31CA3BDC-5E23-463C-B430-E09F40AA0236}" dt="2020-09-29T12:57:46.419" v="49" actId="1035"/>
          <ac:spMkLst>
            <pc:docMk/>
            <pc:sldMk cId="3730172728" sldId="278"/>
            <ac:spMk id="112" creationId="{7BD9FFD6-2288-4961-9AEA-5C3E572D92A1}"/>
          </ac:spMkLst>
        </pc:spChg>
        <pc:spChg chg="mod">
          <ac:chgData name="Kimel, Stephen" userId="58dc5914-4480-46d2-b269-6118ec117129" providerId="ADAL" clId="{31CA3BDC-5E23-463C-B430-E09F40AA0236}" dt="2020-09-29T12:57:46.419" v="49" actId="1035"/>
          <ac:spMkLst>
            <pc:docMk/>
            <pc:sldMk cId="3730172728" sldId="278"/>
            <ac:spMk id="113" creationId="{C8900261-04CE-47D1-872A-01E3B21DCF2C}"/>
          </ac:spMkLst>
        </pc:spChg>
        <pc:spChg chg="mod">
          <ac:chgData name="Kimel, Stephen" userId="58dc5914-4480-46d2-b269-6118ec117129" providerId="ADAL" clId="{31CA3BDC-5E23-463C-B430-E09F40AA0236}" dt="2020-09-29T12:57:46.419" v="49" actId="1035"/>
          <ac:spMkLst>
            <pc:docMk/>
            <pc:sldMk cId="3730172728" sldId="278"/>
            <ac:spMk id="114" creationId="{0AFDA540-0371-4EA7-BEAA-4CAAF74AE82C}"/>
          </ac:spMkLst>
        </pc:spChg>
        <pc:spChg chg="mod">
          <ac:chgData name="Kimel, Stephen" userId="58dc5914-4480-46d2-b269-6118ec117129" providerId="ADAL" clId="{31CA3BDC-5E23-463C-B430-E09F40AA0236}" dt="2020-09-29T12:57:46.419" v="49" actId="1035"/>
          <ac:spMkLst>
            <pc:docMk/>
            <pc:sldMk cId="3730172728" sldId="278"/>
            <ac:spMk id="115" creationId="{A114E0C7-D865-4C91-BA63-82A229F44E55}"/>
          </ac:spMkLst>
        </pc:spChg>
        <pc:spChg chg="mod">
          <ac:chgData name="Kimel, Stephen" userId="58dc5914-4480-46d2-b269-6118ec117129" providerId="ADAL" clId="{31CA3BDC-5E23-463C-B430-E09F40AA0236}" dt="2020-09-29T12:57:46.419" v="49" actId="1035"/>
          <ac:spMkLst>
            <pc:docMk/>
            <pc:sldMk cId="3730172728" sldId="278"/>
            <ac:spMk id="116" creationId="{D028688D-73BC-47C9-BF22-5AC4AF75C0D4}"/>
          </ac:spMkLst>
        </pc:spChg>
        <pc:spChg chg="mod">
          <ac:chgData name="Kimel, Stephen" userId="58dc5914-4480-46d2-b269-6118ec117129" providerId="ADAL" clId="{31CA3BDC-5E23-463C-B430-E09F40AA0236}" dt="2020-09-29T12:57:46.419" v="49" actId="1035"/>
          <ac:spMkLst>
            <pc:docMk/>
            <pc:sldMk cId="3730172728" sldId="278"/>
            <ac:spMk id="117" creationId="{BCFF07A3-F585-47FE-A2E7-D091E08FBD75}"/>
          </ac:spMkLst>
        </pc:spChg>
        <pc:spChg chg="mod">
          <ac:chgData name="Kimel, Stephen" userId="58dc5914-4480-46d2-b269-6118ec117129" providerId="ADAL" clId="{31CA3BDC-5E23-463C-B430-E09F40AA0236}" dt="2020-09-29T12:57:46.419" v="49" actId="1035"/>
          <ac:spMkLst>
            <pc:docMk/>
            <pc:sldMk cId="3730172728" sldId="278"/>
            <ac:spMk id="118" creationId="{124D340D-4544-4C47-85C2-F973C71F0A7D}"/>
          </ac:spMkLst>
        </pc:spChg>
        <pc:spChg chg="mod">
          <ac:chgData name="Kimel, Stephen" userId="58dc5914-4480-46d2-b269-6118ec117129" providerId="ADAL" clId="{31CA3BDC-5E23-463C-B430-E09F40AA0236}" dt="2020-09-29T12:57:46.419" v="49" actId="1035"/>
          <ac:spMkLst>
            <pc:docMk/>
            <pc:sldMk cId="3730172728" sldId="278"/>
            <ac:spMk id="119" creationId="{74FD9D79-7CFC-492E-BE9B-B38A0A0CCA1D}"/>
          </ac:spMkLst>
        </pc:spChg>
        <pc:spChg chg="mod">
          <ac:chgData name="Kimel, Stephen" userId="58dc5914-4480-46d2-b269-6118ec117129" providerId="ADAL" clId="{31CA3BDC-5E23-463C-B430-E09F40AA0236}" dt="2020-09-29T12:57:46.419" v="49" actId="1035"/>
          <ac:spMkLst>
            <pc:docMk/>
            <pc:sldMk cId="3730172728" sldId="278"/>
            <ac:spMk id="120" creationId="{884F630D-76B1-4B82-BACA-5F5B54AAAC0D}"/>
          </ac:spMkLst>
        </pc:spChg>
        <pc:spChg chg="mod">
          <ac:chgData name="Kimel, Stephen" userId="58dc5914-4480-46d2-b269-6118ec117129" providerId="ADAL" clId="{31CA3BDC-5E23-463C-B430-E09F40AA0236}" dt="2020-09-29T12:57:46.419" v="49" actId="1035"/>
          <ac:spMkLst>
            <pc:docMk/>
            <pc:sldMk cId="3730172728" sldId="278"/>
            <ac:spMk id="121" creationId="{68079B55-2711-40B2-B8A5-79B35F365CA5}"/>
          </ac:spMkLst>
        </pc:spChg>
        <pc:spChg chg="mod">
          <ac:chgData name="Kimel, Stephen" userId="58dc5914-4480-46d2-b269-6118ec117129" providerId="ADAL" clId="{31CA3BDC-5E23-463C-B430-E09F40AA0236}" dt="2020-09-29T12:57:46.419" v="49" actId="1035"/>
          <ac:spMkLst>
            <pc:docMk/>
            <pc:sldMk cId="3730172728" sldId="278"/>
            <ac:spMk id="122" creationId="{B09EBC43-3B29-46AD-A434-D3744E4D4074}"/>
          </ac:spMkLst>
        </pc:spChg>
        <pc:spChg chg="mod">
          <ac:chgData name="Kimel, Stephen" userId="58dc5914-4480-46d2-b269-6118ec117129" providerId="ADAL" clId="{31CA3BDC-5E23-463C-B430-E09F40AA0236}" dt="2020-09-29T12:57:46.419" v="49" actId="1035"/>
          <ac:spMkLst>
            <pc:docMk/>
            <pc:sldMk cId="3730172728" sldId="278"/>
            <ac:spMk id="123" creationId="{C09DE6D8-49C0-4EB1-90EA-7C1E91C93AB8}"/>
          </ac:spMkLst>
        </pc:spChg>
        <pc:spChg chg="mod">
          <ac:chgData name="Kimel, Stephen" userId="58dc5914-4480-46d2-b269-6118ec117129" providerId="ADAL" clId="{31CA3BDC-5E23-463C-B430-E09F40AA0236}" dt="2020-09-29T12:57:46.419" v="49" actId="1035"/>
          <ac:spMkLst>
            <pc:docMk/>
            <pc:sldMk cId="3730172728" sldId="278"/>
            <ac:spMk id="124" creationId="{3FACE1BB-0B57-4768-AD94-960938709553}"/>
          </ac:spMkLst>
        </pc:spChg>
        <pc:spChg chg="mod">
          <ac:chgData name="Kimel, Stephen" userId="58dc5914-4480-46d2-b269-6118ec117129" providerId="ADAL" clId="{31CA3BDC-5E23-463C-B430-E09F40AA0236}" dt="2020-09-29T12:57:46.419" v="49" actId="1035"/>
          <ac:spMkLst>
            <pc:docMk/>
            <pc:sldMk cId="3730172728" sldId="278"/>
            <ac:spMk id="125" creationId="{2EA17848-8CFC-439F-889C-E73378BF7172}"/>
          </ac:spMkLst>
        </pc:spChg>
        <pc:spChg chg="mod">
          <ac:chgData name="Kimel, Stephen" userId="58dc5914-4480-46d2-b269-6118ec117129" providerId="ADAL" clId="{31CA3BDC-5E23-463C-B430-E09F40AA0236}" dt="2020-09-29T12:57:46.419" v="49" actId="1035"/>
          <ac:spMkLst>
            <pc:docMk/>
            <pc:sldMk cId="3730172728" sldId="278"/>
            <ac:spMk id="126" creationId="{02989A25-7693-4054-8E95-F87F0D91C377}"/>
          </ac:spMkLst>
        </pc:spChg>
        <pc:spChg chg="mod">
          <ac:chgData name="Kimel, Stephen" userId="58dc5914-4480-46d2-b269-6118ec117129" providerId="ADAL" clId="{31CA3BDC-5E23-463C-B430-E09F40AA0236}" dt="2020-09-29T12:57:46.419" v="49" actId="1035"/>
          <ac:spMkLst>
            <pc:docMk/>
            <pc:sldMk cId="3730172728" sldId="278"/>
            <ac:spMk id="127" creationId="{FB15749F-A06F-4578-A18A-E9054E9134B3}"/>
          </ac:spMkLst>
        </pc:spChg>
        <pc:spChg chg="mod">
          <ac:chgData name="Kimel, Stephen" userId="58dc5914-4480-46d2-b269-6118ec117129" providerId="ADAL" clId="{31CA3BDC-5E23-463C-B430-E09F40AA0236}" dt="2020-09-29T12:57:46.419" v="49" actId="1035"/>
          <ac:spMkLst>
            <pc:docMk/>
            <pc:sldMk cId="3730172728" sldId="278"/>
            <ac:spMk id="128" creationId="{83F75935-4007-40F8-88CE-AC1C3D192142}"/>
          </ac:spMkLst>
        </pc:spChg>
        <pc:spChg chg="mod">
          <ac:chgData name="Kimel, Stephen" userId="58dc5914-4480-46d2-b269-6118ec117129" providerId="ADAL" clId="{31CA3BDC-5E23-463C-B430-E09F40AA0236}" dt="2020-09-29T12:57:46.419" v="49" actId="1035"/>
          <ac:spMkLst>
            <pc:docMk/>
            <pc:sldMk cId="3730172728" sldId="278"/>
            <ac:spMk id="129" creationId="{F45FF708-9A20-4B1A-A968-61E63904C027}"/>
          </ac:spMkLst>
        </pc:spChg>
        <pc:spChg chg="mod">
          <ac:chgData name="Kimel, Stephen" userId="58dc5914-4480-46d2-b269-6118ec117129" providerId="ADAL" clId="{31CA3BDC-5E23-463C-B430-E09F40AA0236}" dt="2020-09-29T12:57:46.419" v="49" actId="1035"/>
          <ac:spMkLst>
            <pc:docMk/>
            <pc:sldMk cId="3730172728" sldId="278"/>
            <ac:spMk id="130" creationId="{BA33F3AF-A543-4C01-A6DD-A844B8A58C35}"/>
          </ac:spMkLst>
        </pc:spChg>
        <pc:spChg chg="mod">
          <ac:chgData name="Kimel, Stephen" userId="58dc5914-4480-46d2-b269-6118ec117129" providerId="ADAL" clId="{31CA3BDC-5E23-463C-B430-E09F40AA0236}" dt="2020-09-29T12:57:46.419" v="49" actId="1035"/>
          <ac:spMkLst>
            <pc:docMk/>
            <pc:sldMk cId="3730172728" sldId="278"/>
            <ac:spMk id="131" creationId="{AAAB5658-985F-4FB1-A1E6-E03A0C9746B4}"/>
          </ac:spMkLst>
        </pc:spChg>
        <pc:spChg chg="mod">
          <ac:chgData name="Kimel, Stephen" userId="58dc5914-4480-46d2-b269-6118ec117129" providerId="ADAL" clId="{31CA3BDC-5E23-463C-B430-E09F40AA0236}" dt="2020-09-29T12:57:46.419" v="49" actId="1035"/>
          <ac:spMkLst>
            <pc:docMk/>
            <pc:sldMk cId="3730172728" sldId="278"/>
            <ac:spMk id="132" creationId="{874DB2F9-94E0-4FB6-9282-F58686569D62}"/>
          </ac:spMkLst>
        </pc:spChg>
        <pc:spChg chg="mod">
          <ac:chgData name="Kimel, Stephen" userId="58dc5914-4480-46d2-b269-6118ec117129" providerId="ADAL" clId="{31CA3BDC-5E23-463C-B430-E09F40AA0236}" dt="2020-09-29T12:57:46.419" v="49" actId="1035"/>
          <ac:spMkLst>
            <pc:docMk/>
            <pc:sldMk cId="3730172728" sldId="278"/>
            <ac:spMk id="133" creationId="{17F1BE3E-6A38-4717-9F49-9CA803363EFD}"/>
          </ac:spMkLst>
        </pc:spChg>
        <pc:spChg chg="mod">
          <ac:chgData name="Kimel, Stephen" userId="58dc5914-4480-46d2-b269-6118ec117129" providerId="ADAL" clId="{31CA3BDC-5E23-463C-B430-E09F40AA0236}" dt="2020-09-29T12:57:46.419" v="49" actId="1035"/>
          <ac:spMkLst>
            <pc:docMk/>
            <pc:sldMk cId="3730172728" sldId="278"/>
            <ac:spMk id="134" creationId="{5F75DE21-005E-4F40-B63D-69C18A939D67}"/>
          </ac:spMkLst>
        </pc:spChg>
        <pc:spChg chg="mod">
          <ac:chgData name="Kimel, Stephen" userId="58dc5914-4480-46d2-b269-6118ec117129" providerId="ADAL" clId="{31CA3BDC-5E23-463C-B430-E09F40AA0236}" dt="2020-09-29T12:57:46.419" v="49" actId="1035"/>
          <ac:spMkLst>
            <pc:docMk/>
            <pc:sldMk cId="3730172728" sldId="278"/>
            <ac:spMk id="135" creationId="{69529540-EE0D-4082-A487-6068E19462F1}"/>
          </ac:spMkLst>
        </pc:spChg>
        <pc:spChg chg="mod">
          <ac:chgData name="Kimel, Stephen" userId="58dc5914-4480-46d2-b269-6118ec117129" providerId="ADAL" clId="{31CA3BDC-5E23-463C-B430-E09F40AA0236}" dt="2020-09-29T12:57:46.419" v="49" actId="1035"/>
          <ac:spMkLst>
            <pc:docMk/>
            <pc:sldMk cId="3730172728" sldId="278"/>
            <ac:spMk id="136" creationId="{D0A62AF1-56C0-47CA-856C-977618A54F89}"/>
          </ac:spMkLst>
        </pc:spChg>
        <pc:spChg chg="mod">
          <ac:chgData name="Kimel, Stephen" userId="58dc5914-4480-46d2-b269-6118ec117129" providerId="ADAL" clId="{31CA3BDC-5E23-463C-B430-E09F40AA0236}" dt="2020-09-29T12:57:46.419" v="49" actId="1035"/>
          <ac:spMkLst>
            <pc:docMk/>
            <pc:sldMk cId="3730172728" sldId="278"/>
            <ac:spMk id="137" creationId="{AFEB65FF-8554-40B3-97E2-691E2E115956}"/>
          </ac:spMkLst>
        </pc:spChg>
        <pc:spChg chg="mod">
          <ac:chgData name="Kimel, Stephen" userId="58dc5914-4480-46d2-b269-6118ec117129" providerId="ADAL" clId="{31CA3BDC-5E23-463C-B430-E09F40AA0236}" dt="2020-09-29T12:57:46.419" v="49" actId="1035"/>
          <ac:spMkLst>
            <pc:docMk/>
            <pc:sldMk cId="3730172728" sldId="278"/>
            <ac:spMk id="138" creationId="{01B6B05B-FAF2-43B7-BC41-3F2361C8F402}"/>
          </ac:spMkLst>
        </pc:spChg>
        <pc:spChg chg="mod">
          <ac:chgData name="Kimel, Stephen" userId="58dc5914-4480-46d2-b269-6118ec117129" providerId="ADAL" clId="{31CA3BDC-5E23-463C-B430-E09F40AA0236}" dt="2020-09-29T12:57:46.419" v="49" actId="1035"/>
          <ac:spMkLst>
            <pc:docMk/>
            <pc:sldMk cId="3730172728" sldId="278"/>
            <ac:spMk id="139" creationId="{0AC1B447-5AD4-4ABE-AE58-DDABE37381DE}"/>
          </ac:spMkLst>
        </pc:spChg>
        <pc:spChg chg="mod">
          <ac:chgData name="Kimel, Stephen" userId="58dc5914-4480-46d2-b269-6118ec117129" providerId="ADAL" clId="{31CA3BDC-5E23-463C-B430-E09F40AA0236}" dt="2020-09-29T12:57:46.419" v="49" actId="1035"/>
          <ac:spMkLst>
            <pc:docMk/>
            <pc:sldMk cId="3730172728" sldId="278"/>
            <ac:spMk id="140" creationId="{075C7ED8-705B-4CAF-BF7F-63050A6A4D23}"/>
          </ac:spMkLst>
        </pc:spChg>
        <pc:spChg chg="mod">
          <ac:chgData name="Kimel, Stephen" userId="58dc5914-4480-46d2-b269-6118ec117129" providerId="ADAL" clId="{31CA3BDC-5E23-463C-B430-E09F40AA0236}" dt="2020-09-29T12:57:46.419" v="49" actId="1035"/>
          <ac:spMkLst>
            <pc:docMk/>
            <pc:sldMk cId="3730172728" sldId="278"/>
            <ac:spMk id="141" creationId="{83EA814A-34C4-4C4C-91AC-76150EA5808E}"/>
          </ac:spMkLst>
        </pc:spChg>
        <pc:spChg chg="mod">
          <ac:chgData name="Kimel, Stephen" userId="58dc5914-4480-46d2-b269-6118ec117129" providerId="ADAL" clId="{31CA3BDC-5E23-463C-B430-E09F40AA0236}" dt="2020-09-29T12:57:46.419" v="49" actId="1035"/>
          <ac:spMkLst>
            <pc:docMk/>
            <pc:sldMk cId="3730172728" sldId="278"/>
            <ac:spMk id="142" creationId="{D17F1F08-7B8E-4D01-A015-179985900BF2}"/>
          </ac:spMkLst>
        </pc:spChg>
        <pc:spChg chg="mod">
          <ac:chgData name="Kimel, Stephen" userId="58dc5914-4480-46d2-b269-6118ec117129" providerId="ADAL" clId="{31CA3BDC-5E23-463C-B430-E09F40AA0236}" dt="2020-09-29T12:57:46.419" v="49" actId="1035"/>
          <ac:spMkLst>
            <pc:docMk/>
            <pc:sldMk cId="3730172728" sldId="278"/>
            <ac:spMk id="143" creationId="{C12905D3-872F-453F-929B-A98A7DF43B9B}"/>
          </ac:spMkLst>
        </pc:spChg>
        <pc:spChg chg="mod">
          <ac:chgData name="Kimel, Stephen" userId="58dc5914-4480-46d2-b269-6118ec117129" providerId="ADAL" clId="{31CA3BDC-5E23-463C-B430-E09F40AA0236}" dt="2020-09-29T12:57:46.419" v="49" actId="1035"/>
          <ac:spMkLst>
            <pc:docMk/>
            <pc:sldMk cId="3730172728" sldId="278"/>
            <ac:spMk id="144" creationId="{395B8127-1530-4AE1-80C4-AC7A572A03BD}"/>
          </ac:spMkLst>
        </pc:spChg>
        <pc:spChg chg="mod">
          <ac:chgData name="Kimel, Stephen" userId="58dc5914-4480-46d2-b269-6118ec117129" providerId="ADAL" clId="{31CA3BDC-5E23-463C-B430-E09F40AA0236}" dt="2020-09-29T12:57:46.419" v="49" actId="1035"/>
          <ac:spMkLst>
            <pc:docMk/>
            <pc:sldMk cId="3730172728" sldId="278"/>
            <ac:spMk id="145" creationId="{7531A1C5-BACF-4BAD-8C30-5556A35FBEE3}"/>
          </ac:spMkLst>
        </pc:spChg>
        <pc:spChg chg="mod">
          <ac:chgData name="Kimel, Stephen" userId="58dc5914-4480-46d2-b269-6118ec117129" providerId="ADAL" clId="{31CA3BDC-5E23-463C-B430-E09F40AA0236}" dt="2020-09-29T12:57:46.419" v="49" actId="1035"/>
          <ac:spMkLst>
            <pc:docMk/>
            <pc:sldMk cId="3730172728" sldId="278"/>
            <ac:spMk id="146" creationId="{BEBC8FB4-CE16-41B5-8B2E-0BEFF5C7F9C3}"/>
          </ac:spMkLst>
        </pc:spChg>
        <pc:spChg chg="mod">
          <ac:chgData name="Kimel, Stephen" userId="58dc5914-4480-46d2-b269-6118ec117129" providerId="ADAL" clId="{31CA3BDC-5E23-463C-B430-E09F40AA0236}" dt="2020-09-29T12:57:46.419" v="49" actId="1035"/>
          <ac:spMkLst>
            <pc:docMk/>
            <pc:sldMk cId="3730172728" sldId="278"/>
            <ac:spMk id="147" creationId="{AB40C824-7DF6-47A9-AA50-7F8ED53E145A}"/>
          </ac:spMkLst>
        </pc:spChg>
        <pc:spChg chg="mod">
          <ac:chgData name="Kimel, Stephen" userId="58dc5914-4480-46d2-b269-6118ec117129" providerId="ADAL" clId="{31CA3BDC-5E23-463C-B430-E09F40AA0236}" dt="2020-09-29T12:57:46.419" v="49" actId="1035"/>
          <ac:spMkLst>
            <pc:docMk/>
            <pc:sldMk cId="3730172728" sldId="278"/>
            <ac:spMk id="148" creationId="{051BA48B-C70F-42A3-B8EC-AA36698A6AB9}"/>
          </ac:spMkLst>
        </pc:spChg>
        <pc:spChg chg="mod">
          <ac:chgData name="Kimel, Stephen" userId="58dc5914-4480-46d2-b269-6118ec117129" providerId="ADAL" clId="{31CA3BDC-5E23-463C-B430-E09F40AA0236}" dt="2020-09-29T12:57:46.419" v="49" actId="1035"/>
          <ac:spMkLst>
            <pc:docMk/>
            <pc:sldMk cId="3730172728" sldId="278"/>
            <ac:spMk id="149" creationId="{D130B9E8-DF23-4C6D-8CF3-F6627357A5CF}"/>
          </ac:spMkLst>
        </pc:spChg>
        <pc:spChg chg="mod">
          <ac:chgData name="Kimel, Stephen" userId="58dc5914-4480-46d2-b269-6118ec117129" providerId="ADAL" clId="{31CA3BDC-5E23-463C-B430-E09F40AA0236}" dt="2020-09-29T12:57:46.419" v="49" actId="1035"/>
          <ac:spMkLst>
            <pc:docMk/>
            <pc:sldMk cId="3730172728" sldId="278"/>
            <ac:spMk id="150" creationId="{B8D34391-5EAA-412D-A159-63F01141E19D}"/>
          </ac:spMkLst>
        </pc:spChg>
        <pc:spChg chg="mod">
          <ac:chgData name="Kimel, Stephen" userId="58dc5914-4480-46d2-b269-6118ec117129" providerId="ADAL" clId="{31CA3BDC-5E23-463C-B430-E09F40AA0236}" dt="2020-09-29T12:57:46.419" v="49" actId="1035"/>
          <ac:spMkLst>
            <pc:docMk/>
            <pc:sldMk cId="3730172728" sldId="278"/>
            <ac:spMk id="151" creationId="{201CFDEF-D376-416A-B064-88FE175D7CFB}"/>
          </ac:spMkLst>
        </pc:spChg>
        <pc:spChg chg="mod">
          <ac:chgData name="Kimel, Stephen" userId="58dc5914-4480-46d2-b269-6118ec117129" providerId="ADAL" clId="{31CA3BDC-5E23-463C-B430-E09F40AA0236}" dt="2020-09-29T12:57:46.419" v="49" actId="1035"/>
          <ac:spMkLst>
            <pc:docMk/>
            <pc:sldMk cId="3730172728" sldId="278"/>
            <ac:spMk id="152" creationId="{D01709A3-3C03-451E-A03B-7BC08F7A5038}"/>
          </ac:spMkLst>
        </pc:spChg>
        <pc:spChg chg="mod">
          <ac:chgData name="Kimel, Stephen" userId="58dc5914-4480-46d2-b269-6118ec117129" providerId="ADAL" clId="{31CA3BDC-5E23-463C-B430-E09F40AA0236}" dt="2020-09-29T12:57:46.419" v="49" actId="1035"/>
          <ac:spMkLst>
            <pc:docMk/>
            <pc:sldMk cId="3730172728" sldId="278"/>
            <ac:spMk id="153" creationId="{D9E2BCBE-2B6F-4EFB-BC1B-A7E8933C8736}"/>
          </ac:spMkLst>
        </pc:spChg>
        <pc:spChg chg="mod">
          <ac:chgData name="Kimel, Stephen" userId="58dc5914-4480-46d2-b269-6118ec117129" providerId="ADAL" clId="{31CA3BDC-5E23-463C-B430-E09F40AA0236}" dt="2020-09-29T12:57:46.419" v="49" actId="1035"/>
          <ac:spMkLst>
            <pc:docMk/>
            <pc:sldMk cId="3730172728" sldId="278"/>
            <ac:spMk id="154" creationId="{680E1B9F-F524-49F8-9F3F-DD4A12A6BDBE}"/>
          </ac:spMkLst>
        </pc:spChg>
        <pc:spChg chg="mod">
          <ac:chgData name="Kimel, Stephen" userId="58dc5914-4480-46d2-b269-6118ec117129" providerId="ADAL" clId="{31CA3BDC-5E23-463C-B430-E09F40AA0236}" dt="2020-09-29T12:57:46.419" v="49" actId="1035"/>
          <ac:spMkLst>
            <pc:docMk/>
            <pc:sldMk cId="3730172728" sldId="278"/>
            <ac:spMk id="155" creationId="{2060470B-DC4C-4083-BBB6-F67187489B24}"/>
          </ac:spMkLst>
        </pc:spChg>
        <pc:spChg chg="mod">
          <ac:chgData name="Kimel, Stephen" userId="58dc5914-4480-46d2-b269-6118ec117129" providerId="ADAL" clId="{31CA3BDC-5E23-463C-B430-E09F40AA0236}" dt="2020-09-29T12:57:46.419" v="49" actId="1035"/>
          <ac:spMkLst>
            <pc:docMk/>
            <pc:sldMk cId="3730172728" sldId="278"/>
            <ac:spMk id="156" creationId="{8B69012C-4B9F-474B-864C-0D7AA3E305B2}"/>
          </ac:spMkLst>
        </pc:spChg>
        <pc:spChg chg="mod">
          <ac:chgData name="Kimel, Stephen" userId="58dc5914-4480-46d2-b269-6118ec117129" providerId="ADAL" clId="{31CA3BDC-5E23-463C-B430-E09F40AA0236}" dt="2020-09-29T12:57:46.419" v="49" actId="1035"/>
          <ac:spMkLst>
            <pc:docMk/>
            <pc:sldMk cId="3730172728" sldId="278"/>
            <ac:spMk id="157" creationId="{BC79A58F-ED50-418E-9663-16A672AB4499}"/>
          </ac:spMkLst>
        </pc:spChg>
        <pc:spChg chg="mod">
          <ac:chgData name="Kimel, Stephen" userId="58dc5914-4480-46d2-b269-6118ec117129" providerId="ADAL" clId="{31CA3BDC-5E23-463C-B430-E09F40AA0236}" dt="2020-09-29T12:57:46.419" v="49" actId="1035"/>
          <ac:spMkLst>
            <pc:docMk/>
            <pc:sldMk cId="3730172728" sldId="278"/>
            <ac:spMk id="158" creationId="{BFB927AD-CD29-422E-881A-161DAF36F3D7}"/>
          </ac:spMkLst>
        </pc:spChg>
        <pc:spChg chg="mod">
          <ac:chgData name="Kimel, Stephen" userId="58dc5914-4480-46d2-b269-6118ec117129" providerId="ADAL" clId="{31CA3BDC-5E23-463C-B430-E09F40AA0236}" dt="2020-09-29T12:57:46.419" v="49" actId="1035"/>
          <ac:spMkLst>
            <pc:docMk/>
            <pc:sldMk cId="3730172728" sldId="278"/>
            <ac:spMk id="159" creationId="{E2F35D49-2497-4D2C-ADCF-882364886A15}"/>
          </ac:spMkLst>
        </pc:spChg>
        <pc:spChg chg="mod">
          <ac:chgData name="Kimel, Stephen" userId="58dc5914-4480-46d2-b269-6118ec117129" providerId="ADAL" clId="{31CA3BDC-5E23-463C-B430-E09F40AA0236}" dt="2020-09-29T12:57:46.419" v="49" actId="1035"/>
          <ac:spMkLst>
            <pc:docMk/>
            <pc:sldMk cId="3730172728" sldId="278"/>
            <ac:spMk id="160" creationId="{A966B254-3C78-4526-BBC7-FC39A918E8F3}"/>
          </ac:spMkLst>
        </pc:spChg>
        <pc:spChg chg="mod">
          <ac:chgData name="Kimel, Stephen" userId="58dc5914-4480-46d2-b269-6118ec117129" providerId="ADAL" clId="{31CA3BDC-5E23-463C-B430-E09F40AA0236}" dt="2020-09-29T12:57:46.419" v="49" actId="1035"/>
          <ac:spMkLst>
            <pc:docMk/>
            <pc:sldMk cId="3730172728" sldId="278"/>
            <ac:spMk id="161" creationId="{DB39881E-96E7-4610-BE6C-AD2181C5694C}"/>
          </ac:spMkLst>
        </pc:spChg>
        <pc:spChg chg="mod">
          <ac:chgData name="Kimel, Stephen" userId="58dc5914-4480-46d2-b269-6118ec117129" providerId="ADAL" clId="{31CA3BDC-5E23-463C-B430-E09F40AA0236}" dt="2020-09-29T12:57:46.419" v="49" actId="1035"/>
          <ac:spMkLst>
            <pc:docMk/>
            <pc:sldMk cId="3730172728" sldId="278"/>
            <ac:spMk id="162" creationId="{F80398DA-0E76-4B24-94CD-9627849F340D}"/>
          </ac:spMkLst>
        </pc:spChg>
        <pc:spChg chg="mod">
          <ac:chgData name="Kimel, Stephen" userId="58dc5914-4480-46d2-b269-6118ec117129" providerId="ADAL" clId="{31CA3BDC-5E23-463C-B430-E09F40AA0236}" dt="2020-09-29T12:57:46.419" v="49" actId="1035"/>
          <ac:spMkLst>
            <pc:docMk/>
            <pc:sldMk cId="3730172728" sldId="278"/>
            <ac:spMk id="163" creationId="{398EB86B-C302-484F-9894-422C48E34B27}"/>
          </ac:spMkLst>
        </pc:spChg>
        <pc:spChg chg="mod">
          <ac:chgData name="Kimel, Stephen" userId="58dc5914-4480-46d2-b269-6118ec117129" providerId="ADAL" clId="{31CA3BDC-5E23-463C-B430-E09F40AA0236}" dt="2020-09-29T12:57:46.419" v="49" actId="1035"/>
          <ac:spMkLst>
            <pc:docMk/>
            <pc:sldMk cId="3730172728" sldId="278"/>
            <ac:spMk id="164" creationId="{9D023366-9849-419C-A9E9-BA662DE3C04C}"/>
          </ac:spMkLst>
        </pc:spChg>
        <pc:spChg chg="mod">
          <ac:chgData name="Kimel, Stephen" userId="58dc5914-4480-46d2-b269-6118ec117129" providerId="ADAL" clId="{31CA3BDC-5E23-463C-B430-E09F40AA0236}" dt="2020-09-29T12:57:46.419" v="49" actId="1035"/>
          <ac:spMkLst>
            <pc:docMk/>
            <pc:sldMk cId="3730172728" sldId="278"/>
            <ac:spMk id="165" creationId="{962C5AFC-01AD-4727-8443-FFD2E92136B2}"/>
          </ac:spMkLst>
        </pc:spChg>
        <pc:spChg chg="mod">
          <ac:chgData name="Kimel, Stephen" userId="58dc5914-4480-46d2-b269-6118ec117129" providerId="ADAL" clId="{31CA3BDC-5E23-463C-B430-E09F40AA0236}" dt="2020-09-29T12:57:46.419" v="49" actId="1035"/>
          <ac:spMkLst>
            <pc:docMk/>
            <pc:sldMk cId="3730172728" sldId="278"/>
            <ac:spMk id="166" creationId="{0BD872EC-D3FF-4214-9101-E7E8A1C35450}"/>
          </ac:spMkLst>
        </pc:spChg>
        <pc:spChg chg="mod">
          <ac:chgData name="Kimel, Stephen" userId="58dc5914-4480-46d2-b269-6118ec117129" providerId="ADAL" clId="{31CA3BDC-5E23-463C-B430-E09F40AA0236}" dt="2020-09-29T12:57:46.419" v="49" actId="1035"/>
          <ac:spMkLst>
            <pc:docMk/>
            <pc:sldMk cId="3730172728" sldId="278"/>
            <ac:spMk id="167" creationId="{B030E1D4-0FE5-44B5-9CF4-CAFC7E050128}"/>
          </ac:spMkLst>
        </pc:spChg>
        <pc:spChg chg="mod">
          <ac:chgData name="Kimel, Stephen" userId="58dc5914-4480-46d2-b269-6118ec117129" providerId="ADAL" clId="{31CA3BDC-5E23-463C-B430-E09F40AA0236}" dt="2020-09-29T12:57:46.419" v="49" actId="1035"/>
          <ac:spMkLst>
            <pc:docMk/>
            <pc:sldMk cId="3730172728" sldId="278"/>
            <ac:spMk id="168" creationId="{D450F47C-D66F-4548-A45E-175BFFB4717F}"/>
          </ac:spMkLst>
        </pc:spChg>
        <pc:spChg chg="mod">
          <ac:chgData name="Kimel, Stephen" userId="58dc5914-4480-46d2-b269-6118ec117129" providerId="ADAL" clId="{31CA3BDC-5E23-463C-B430-E09F40AA0236}" dt="2020-09-29T12:57:46.419" v="49" actId="1035"/>
          <ac:spMkLst>
            <pc:docMk/>
            <pc:sldMk cId="3730172728" sldId="278"/>
            <ac:spMk id="169" creationId="{4C176639-D7C3-41F1-AF69-E0A328457B20}"/>
          </ac:spMkLst>
        </pc:spChg>
        <pc:spChg chg="mod">
          <ac:chgData name="Kimel, Stephen" userId="58dc5914-4480-46d2-b269-6118ec117129" providerId="ADAL" clId="{31CA3BDC-5E23-463C-B430-E09F40AA0236}" dt="2020-09-29T12:57:46.419" v="49" actId="1035"/>
          <ac:spMkLst>
            <pc:docMk/>
            <pc:sldMk cId="3730172728" sldId="278"/>
            <ac:spMk id="170" creationId="{3D0DB3B0-1FA9-49F9-8CDE-FA2BDC76279C}"/>
          </ac:spMkLst>
        </pc:spChg>
        <pc:spChg chg="mod">
          <ac:chgData name="Kimel, Stephen" userId="58dc5914-4480-46d2-b269-6118ec117129" providerId="ADAL" clId="{31CA3BDC-5E23-463C-B430-E09F40AA0236}" dt="2020-09-29T12:57:46.419" v="49" actId="1035"/>
          <ac:spMkLst>
            <pc:docMk/>
            <pc:sldMk cId="3730172728" sldId="278"/>
            <ac:spMk id="171" creationId="{5755825D-E4E9-478B-9F81-22693F56688D}"/>
          </ac:spMkLst>
        </pc:spChg>
        <pc:spChg chg="mod">
          <ac:chgData name="Kimel, Stephen" userId="58dc5914-4480-46d2-b269-6118ec117129" providerId="ADAL" clId="{31CA3BDC-5E23-463C-B430-E09F40AA0236}" dt="2020-09-29T12:57:46.419" v="49" actId="1035"/>
          <ac:spMkLst>
            <pc:docMk/>
            <pc:sldMk cId="3730172728" sldId="278"/>
            <ac:spMk id="172" creationId="{0E253E02-89CD-452E-8EF6-704E84E4F1F9}"/>
          </ac:spMkLst>
        </pc:spChg>
        <pc:spChg chg="mod">
          <ac:chgData name="Kimel, Stephen" userId="58dc5914-4480-46d2-b269-6118ec117129" providerId="ADAL" clId="{31CA3BDC-5E23-463C-B430-E09F40AA0236}" dt="2020-09-29T12:57:46.419" v="49" actId="1035"/>
          <ac:spMkLst>
            <pc:docMk/>
            <pc:sldMk cId="3730172728" sldId="278"/>
            <ac:spMk id="173" creationId="{7FE24922-8169-4F8F-B785-A156B5BE9E0A}"/>
          </ac:spMkLst>
        </pc:spChg>
        <pc:spChg chg="mod">
          <ac:chgData name="Kimel, Stephen" userId="58dc5914-4480-46d2-b269-6118ec117129" providerId="ADAL" clId="{31CA3BDC-5E23-463C-B430-E09F40AA0236}" dt="2020-09-29T12:57:46.419" v="49" actId="1035"/>
          <ac:spMkLst>
            <pc:docMk/>
            <pc:sldMk cId="3730172728" sldId="278"/>
            <ac:spMk id="174" creationId="{B5B14FEE-2BE8-4E75-95E3-68ED534B7F72}"/>
          </ac:spMkLst>
        </pc:spChg>
        <pc:spChg chg="mod">
          <ac:chgData name="Kimel, Stephen" userId="58dc5914-4480-46d2-b269-6118ec117129" providerId="ADAL" clId="{31CA3BDC-5E23-463C-B430-E09F40AA0236}" dt="2020-09-29T12:57:46.419" v="49" actId="1035"/>
          <ac:spMkLst>
            <pc:docMk/>
            <pc:sldMk cId="3730172728" sldId="278"/>
            <ac:spMk id="175" creationId="{71823639-754A-4ECB-86D2-651DAE6F8725}"/>
          </ac:spMkLst>
        </pc:spChg>
        <pc:spChg chg="mod">
          <ac:chgData name="Kimel, Stephen" userId="58dc5914-4480-46d2-b269-6118ec117129" providerId="ADAL" clId="{31CA3BDC-5E23-463C-B430-E09F40AA0236}" dt="2020-09-29T12:57:46.419" v="49" actId="1035"/>
          <ac:spMkLst>
            <pc:docMk/>
            <pc:sldMk cId="3730172728" sldId="278"/>
            <ac:spMk id="176" creationId="{EEB75422-DCE2-4D04-B625-E07957135914}"/>
          </ac:spMkLst>
        </pc:spChg>
        <pc:spChg chg="mod">
          <ac:chgData name="Kimel, Stephen" userId="58dc5914-4480-46d2-b269-6118ec117129" providerId="ADAL" clId="{31CA3BDC-5E23-463C-B430-E09F40AA0236}" dt="2020-09-29T12:57:46.419" v="49" actId="1035"/>
          <ac:spMkLst>
            <pc:docMk/>
            <pc:sldMk cId="3730172728" sldId="278"/>
            <ac:spMk id="177" creationId="{27F92826-A8A4-447A-9D20-5B42C483A82E}"/>
          </ac:spMkLst>
        </pc:spChg>
        <pc:spChg chg="mod">
          <ac:chgData name="Kimel, Stephen" userId="58dc5914-4480-46d2-b269-6118ec117129" providerId="ADAL" clId="{31CA3BDC-5E23-463C-B430-E09F40AA0236}" dt="2020-09-29T12:57:46.419" v="49" actId="1035"/>
          <ac:spMkLst>
            <pc:docMk/>
            <pc:sldMk cId="3730172728" sldId="278"/>
            <ac:spMk id="178" creationId="{47096AD0-3D34-4AFA-8D8F-11E90858CF3A}"/>
          </ac:spMkLst>
        </pc:spChg>
        <pc:spChg chg="mod">
          <ac:chgData name="Kimel, Stephen" userId="58dc5914-4480-46d2-b269-6118ec117129" providerId="ADAL" clId="{31CA3BDC-5E23-463C-B430-E09F40AA0236}" dt="2020-09-29T12:57:46.419" v="49" actId="1035"/>
          <ac:spMkLst>
            <pc:docMk/>
            <pc:sldMk cId="3730172728" sldId="278"/>
            <ac:spMk id="179" creationId="{190B99DE-A872-4475-A4F7-C8C6C5222775}"/>
          </ac:spMkLst>
        </pc:spChg>
        <pc:spChg chg="mod">
          <ac:chgData name="Kimel, Stephen" userId="58dc5914-4480-46d2-b269-6118ec117129" providerId="ADAL" clId="{31CA3BDC-5E23-463C-B430-E09F40AA0236}" dt="2020-09-29T12:57:46.419" v="49" actId="1035"/>
          <ac:spMkLst>
            <pc:docMk/>
            <pc:sldMk cId="3730172728" sldId="278"/>
            <ac:spMk id="180" creationId="{80820E05-FBBE-4280-8037-8EA4ADBC69A8}"/>
          </ac:spMkLst>
        </pc:spChg>
        <pc:spChg chg="mod">
          <ac:chgData name="Kimel, Stephen" userId="58dc5914-4480-46d2-b269-6118ec117129" providerId="ADAL" clId="{31CA3BDC-5E23-463C-B430-E09F40AA0236}" dt="2020-09-29T12:57:46.419" v="49" actId="1035"/>
          <ac:spMkLst>
            <pc:docMk/>
            <pc:sldMk cId="3730172728" sldId="278"/>
            <ac:spMk id="181" creationId="{D10D3147-5BC9-414D-871D-EB9E8D581FAE}"/>
          </ac:spMkLst>
        </pc:spChg>
        <pc:spChg chg="mod">
          <ac:chgData name="Kimel, Stephen" userId="58dc5914-4480-46d2-b269-6118ec117129" providerId="ADAL" clId="{31CA3BDC-5E23-463C-B430-E09F40AA0236}" dt="2020-09-29T12:57:46.419" v="49" actId="1035"/>
          <ac:spMkLst>
            <pc:docMk/>
            <pc:sldMk cId="3730172728" sldId="278"/>
            <ac:spMk id="182" creationId="{29C3B830-27DC-4AEB-ABFF-D46000A1226A}"/>
          </ac:spMkLst>
        </pc:spChg>
        <pc:spChg chg="mod">
          <ac:chgData name="Kimel, Stephen" userId="58dc5914-4480-46d2-b269-6118ec117129" providerId="ADAL" clId="{31CA3BDC-5E23-463C-B430-E09F40AA0236}" dt="2020-09-29T12:57:46.419" v="49" actId="1035"/>
          <ac:spMkLst>
            <pc:docMk/>
            <pc:sldMk cId="3730172728" sldId="278"/>
            <ac:spMk id="183" creationId="{9666E53A-45F3-4B56-8AD9-C9579F66755D}"/>
          </ac:spMkLst>
        </pc:spChg>
        <pc:spChg chg="mod">
          <ac:chgData name="Kimel, Stephen" userId="58dc5914-4480-46d2-b269-6118ec117129" providerId="ADAL" clId="{31CA3BDC-5E23-463C-B430-E09F40AA0236}" dt="2020-09-29T12:58:01.544" v="52" actId="1076"/>
          <ac:spMkLst>
            <pc:docMk/>
            <pc:sldMk cId="3730172728" sldId="278"/>
            <ac:spMk id="184" creationId="{0D00EF12-46CD-4162-9B38-721F1BC7D8BD}"/>
          </ac:spMkLst>
        </pc:spChg>
        <pc:spChg chg="mod">
          <ac:chgData name="Kimel, Stephen" userId="58dc5914-4480-46d2-b269-6118ec117129" providerId="ADAL" clId="{31CA3BDC-5E23-463C-B430-E09F40AA0236}" dt="2020-09-29T12:57:46.419" v="49" actId="1035"/>
          <ac:spMkLst>
            <pc:docMk/>
            <pc:sldMk cId="3730172728" sldId="278"/>
            <ac:spMk id="186" creationId="{7F2056DD-29B8-4296-8B95-7FF17DAEEBF4}"/>
          </ac:spMkLst>
        </pc:spChg>
        <pc:spChg chg="mod">
          <ac:chgData name="Kimel, Stephen" userId="58dc5914-4480-46d2-b269-6118ec117129" providerId="ADAL" clId="{31CA3BDC-5E23-463C-B430-E09F40AA0236}" dt="2020-09-29T12:57:46.419" v="49" actId="1035"/>
          <ac:spMkLst>
            <pc:docMk/>
            <pc:sldMk cId="3730172728" sldId="278"/>
            <ac:spMk id="187" creationId="{394C1BC0-3FA3-4CDC-9158-BA307A38856A}"/>
          </ac:spMkLst>
        </pc:spChg>
        <pc:spChg chg="mod">
          <ac:chgData name="Kimel, Stephen" userId="58dc5914-4480-46d2-b269-6118ec117129" providerId="ADAL" clId="{31CA3BDC-5E23-463C-B430-E09F40AA0236}" dt="2020-09-29T12:57:46.419" v="49" actId="1035"/>
          <ac:spMkLst>
            <pc:docMk/>
            <pc:sldMk cId="3730172728" sldId="278"/>
            <ac:spMk id="188" creationId="{2A8A58C3-94C2-41C7-960E-2A95806BF037}"/>
          </ac:spMkLst>
        </pc:spChg>
        <pc:spChg chg="mod">
          <ac:chgData name="Kimel, Stephen" userId="58dc5914-4480-46d2-b269-6118ec117129" providerId="ADAL" clId="{31CA3BDC-5E23-463C-B430-E09F40AA0236}" dt="2020-09-29T12:57:46.419" v="49" actId="1035"/>
          <ac:spMkLst>
            <pc:docMk/>
            <pc:sldMk cId="3730172728" sldId="278"/>
            <ac:spMk id="189" creationId="{8712F0B9-E010-4B2A-A475-E736EAE762F2}"/>
          </ac:spMkLst>
        </pc:spChg>
        <pc:spChg chg="mod">
          <ac:chgData name="Kimel, Stephen" userId="58dc5914-4480-46d2-b269-6118ec117129" providerId="ADAL" clId="{31CA3BDC-5E23-463C-B430-E09F40AA0236}" dt="2020-09-29T12:57:46.419" v="49" actId="1035"/>
          <ac:spMkLst>
            <pc:docMk/>
            <pc:sldMk cId="3730172728" sldId="278"/>
            <ac:spMk id="190" creationId="{053736C6-BB44-426D-9CFC-DA4F11E8D293}"/>
          </ac:spMkLst>
        </pc:spChg>
        <pc:spChg chg="mod">
          <ac:chgData name="Kimel, Stephen" userId="58dc5914-4480-46d2-b269-6118ec117129" providerId="ADAL" clId="{31CA3BDC-5E23-463C-B430-E09F40AA0236}" dt="2020-09-29T12:57:46.419" v="49" actId="1035"/>
          <ac:spMkLst>
            <pc:docMk/>
            <pc:sldMk cId="3730172728" sldId="278"/>
            <ac:spMk id="191" creationId="{3A7AFC45-D608-4AC5-BC9E-EDA489F357A3}"/>
          </ac:spMkLst>
        </pc:spChg>
        <pc:spChg chg="mod">
          <ac:chgData name="Kimel, Stephen" userId="58dc5914-4480-46d2-b269-6118ec117129" providerId="ADAL" clId="{31CA3BDC-5E23-463C-B430-E09F40AA0236}" dt="2020-09-29T12:57:46.419" v="49" actId="1035"/>
          <ac:spMkLst>
            <pc:docMk/>
            <pc:sldMk cId="3730172728" sldId="278"/>
            <ac:spMk id="192" creationId="{66785721-CF4F-4391-A4EE-AEA7CD5D129C}"/>
          </ac:spMkLst>
        </pc:spChg>
        <pc:spChg chg="mod">
          <ac:chgData name="Kimel, Stephen" userId="58dc5914-4480-46d2-b269-6118ec117129" providerId="ADAL" clId="{31CA3BDC-5E23-463C-B430-E09F40AA0236}" dt="2020-09-29T12:57:46.419" v="49" actId="1035"/>
          <ac:spMkLst>
            <pc:docMk/>
            <pc:sldMk cId="3730172728" sldId="278"/>
            <ac:spMk id="193" creationId="{0713E758-ACF0-4744-A9D0-7D6EA309B1FB}"/>
          </ac:spMkLst>
        </pc:spChg>
        <pc:spChg chg="mod">
          <ac:chgData name="Kimel, Stephen" userId="58dc5914-4480-46d2-b269-6118ec117129" providerId="ADAL" clId="{31CA3BDC-5E23-463C-B430-E09F40AA0236}" dt="2020-09-29T12:57:46.419" v="49" actId="1035"/>
          <ac:spMkLst>
            <pc:docMk/>
            <pc:sldMk cId="3730172728" sldId="278"/>
            <ac:spMk id="194" creationId="{9F8534AE-55D4-47A5-A9A5-E231FE43076A}"/>
          </ac:spMkLst>
        </pc:spChg>
        <pc:spChg chg="mod">
          <ac:chgData name="Kimel, Stephen" userId="58dc5914-4480-46d2-b269-6118ec117129" providerId="ADAL" clId="{31CA3BDC-5E23-463C-B430-E09F40AA0236}" dt="2020-09-29T12:57:46.419" v="49" actId="1035"/>
          <ac:spMkLst>
            <pc:docMk/>
            <pc:sldMk cId="3730172728" sldId="278"/>
            <ac:spMk id="195" creationId="{853D9BD0-E7FB-4B0A-BBE9-42405AD28D51}"/>
          </ac:spMkLst>
        </pc:spChg>
        <pc:spChg chg="mod">
          <ac:chgData name="Kimel, Stephen" userId="58dc5914-4480-46d2-b269-6118ec117129" providerId="ADAL" clId="{31CA3BDC-5E23-463C-B430-E09F40AA0236}" dt="2020-09-29T12:57:46.419" v="49" actId="1035"/>
          <ac:spMkLst>
            <pc:docMk/>
            <pc:sldMk cId="3730172728" sldId="278"/>
            <ac:spMk id="196" creationId="{8D9478E4-01A1-4105-85FC-598D2533CD55}"/>
          </ac:spMkLst>
        </pc:spChg>
        <pc:spChg chg="mod">
          <ac:chgData name="Kimel, Stephen" userId="58dc5914-4480-46d2-b269-6118ec117129" providerId="ADAL" clId="{31CA3BDC-5E23-463C-B430-E09F40AA0236}" dt="2020-09-29T12:57:46.419" v="49" actId="1035"/>
          <ac:spMkLst>
            <pc:docMk/>
            <pc:sldMk cId="3730172728" sldId="278"/>
            <ac:spMk id="197" creationId="{C99FF004-BB8A-43EC-99F0-1E18EECA8310}"/>
          </ac:spMkLst>
        </pc:spChg>
        <pc:spChg chg="mod">
          <ac:chgData name="Kimel, Stephen" userId="58dc5914-4480-46d2-b269-6118ec117129" providerId="ADAL" clId="{31CA3BDC-5E23-463C-B430-E09F40AA0236}" dt="2020-09-29T12:57:46.419" v="49" actId="1035"/>
          <ac:spMkLst>
            <pc:docMk/>
            <pc:sldMk cId="3730172728" sldId="278"/>
            <ac:spMk id="198" creationId="{D55F09DE-25CE-4AAD-A5F7-87935379FCCE}"/>
          </ac:spMkLst>
        </pc:spChg>
        <pc:spChg chg="mod">
          <ac:chgData name="Kimel, Stephen" userId="58dc5914-4480-46d2-b269-6118ec117129" providerId="ADAL" clId="{31CA3BDC-5E23-463C-B430-E09F40AA0236}" dt="2020-09-29T12:57:46.419" v="49" actId="1035"/>
          <ac:spMkLst>
            <pc:docMk/>
            <pc:sldMk cId="3730172728" sldId="278"/>
            <ac:spMk id="199" creationId="{1D98C2A1-707F-47A1-B762-7AE8B7B41F7B}"/>
          </ac:spMkLst>
        </pc:spChg>
        <pc:spChg chg="mod">
          <ac:chgData name="Kimel, Stephen" userId="58dc5914-4480-46d2-b269-6118ec117129" providerId="ADAL" clId="{31CA3BDC-5E23-463C-B430-E09F40AA0236}" dt="2020-09-29T12:57:46.419" v="49" actId="1035"/>
          <ac:spMkLst>
            <pc:docMk/>
            <pc:sldMk cId="3730172728" sldId="278"/>
            <ac:spMk id="200" creationId="{874B4C0A-11BF-4785-B444-D0344B1A3BCA}"/>
          </ac:spMkLst>
        </pc:spChg>
        <pc:spChg chg="mod">
          <ac:chgData name="Kimel, Stephen" userId="58dc5914-4480-46d2-b269-6118ec117129" providerId="ADAL" clId="{31CA3BDC-5E23-463C-B430-E09F40AA0236}" dt="2020-09-29T12:57:46.419" v="49" actId="1035"/>
          <ac:spMkLst>
            <pc:docMk/>
            <pc:sldMk cId="3730172728" sldId="278"/>
            <ac:spMk id="201" creationId="{BBF6EDAB-EB47-4A76-AE88-BED1C63277A1}"/>
          </ac:spMkLst>
        </pc:spChg>
        <pc:spChg chg="mod">
          <ac:chgData name="Kimel, Stephen" userId="58dc5914-4480-46d2-b269-6118ec117129" providerId="ADAL" clId="{31CA3BDC-5E23-463C-B430-E09F40AA0236}" dt="2020-09-29T12:57:46.419" v="49" actId="1035"/>
          <ac:spMkLst>
            <pc:docMk/>
            <pc:sldMk cId="3730172728" sldId="278"/>
            <ac:spMk id="202" creationId="{D7B37942-D753-45ED-B828-3E9CA5890501}"/>
          </ac:spMkLst>
        </pc:spChg>
        <pc:spChg chg="mod">
          <ac:chgData name="Kimel, Stephen" userId="58dc5914-4480-46d2-b269-6118ec117129" providerId="ADAL" clId="{31CA3BDC-5E23-463C-B430-E09F40AA0236}" dt="2020-09-29T12:57:46.419" v="49" actId="1035"/>
          <ac:spMkLst>
            <pc:docMk/>
            <pc:sldMk cId="3730172728" sldId="278"/>
            <ac:spMk id="203" creationId="{19E543B1-AABA-48C3-9AC2-FC7CBAF239C9}"/>
          </ac:spMkLst>
        </pc:spChg>
        <pc:spChg chg="mod">
          <ac:chgData name="Kimel, Stephen" userId="58dc5914-4480-46d2-b269-6118ec117129" providerId="ADAL" clId="{31CA3BDC-5E23-463C-B430-E09F40AA0236}" dt="2020-09-29T12:57:46.419" v="49" actId="1035"/>
          <ac:spMkLst>
            <pc:docMk/>
            <pc:sldMk cId="3730172728" sldId="278"/>
            <ac:spMk id="204" creationId="{EB8490F6-524E-47A1-9CFA-2D44E168F283}"/>
          </ac:spMkLst>
        </pc:spChg>
        <pc:spChg chg="mod">
          <ac:chgData name="Kimel, Stephen" userId="58dc5914-4480-46d2-b269-6118ec117129" providerId="ADAL" clId="{31CA3BDC-5E23-463C-B430-E09F40AA0236}" dt="2020-09-29T12:57:46.419" v="49" actId="1035"/>
          <ac:spMkLst>
            <pc:docMk/>
            <pc:sldMk cId="3730172728" sldId="278"/>
            <ac:spMk id="205" creationId="{1DA184AE-C463-4241-8E0A-FE8591D19A01}"/>
          </ac:spMkLst>
        </pc:spChg>
        <pc:spChg chg="mod">
          <ac:chgData name="Kimel, Stephen" userId="58dc5914-4480-46d2-b269-6118ec117129" providerId="ADAL" clId="{31CA3BDC-5E23-463C-B430-E09F40AA0236}" dt="2020-09-29T12:57:46.419" v="49" actId="1035"/>
          <ac:spMkLst>
            <pc:docMk/>
            <pc:sldMk cId="3730172728" sldId="278"/>
            <ac:spMk id="206" creationId="{DCC5F420-D014-4C92-8A47-70A2346C6E93}"/>
          </ac:spMkLst>
        </pc:spChg>
        <pc:spChg chg="mod">
          <ac:chgData name="Kimel, Stephen" userId="58dc5914-4480-46d2-b269-6118ec117129" providerId="ADAL" clId="{31CA3BDC-5E23-463C-B430-E09F40AA0236}" dt="2020-09-29T12:57:46.419" v="49" actId="1035"/>
          <ac:spMkLst>
            <pc:docMk/>
            <pc:sldMk cId="3730172728" sldId="278"/>
            <ac:spMk id="207" creationId="{1F9EDB5A-01B4-4426-A160-AA83E880E226}"/>
          </ac:spMkLst>
        </pc:spChg>
        <pc:spChg chg="mod">
          <ac:chgData name="Kimel, Stephen" userId="58dc5914-4480-46d2-b269-6118ec117129" providerId="ADAL" clId="{31CA3BDC-5E23-463C-B430-E09F40AA0236}" dt="2020-09-29T12:57:46.419" v="49" actId="1035"/>
          <ac:spMkLst>
            <pc:docMk/>
            <pc:sldMk cId="3730172728" sldId="278"/>
            <ac:spMk id="208" creationId="{477259E0-1BDD-42DC-9829-806DA7C6AC7B}"/>
          </ac:spMkLst>
        </pc:spChg>
        <pc:spChg chg="mod">
          <ac:chgData name="Kimel, Stephen" userId="58dc5914-4480-46d2-b269-6118ec117129" providerId="ADAL" clId="{31CA3BDC-5E23-463C-B430-E09F40AA0236}" dt="2020-09-29T12:57:46.419" v="49" actId="1035"/>
          <ac:spMkLst>
            <pc:docMk/>
            <pc:sldMk cId="3730172728" sldId="278"/>
            <ac:spMk id="209" creationId="{8C3F87A1-08D8-4F15-9C37-96F0F7509BD3}"/>
          </ac:spMkLst>
        </pc:spChg>
        <pc:spChg chg="mod">
          <ac:chgData name="Kimel, Stephen" userId="58dc5914-4480-46d2-b269-6118ec117129" providerId="ADAL" clId="{31CA3BDC-5E23-463C-B430-E09F40AA0236}" dt="2020-09-29T12:57:46.419" v="49" actId="1035"/>
          <ac:spMkLst>
            <pc:docMk/>
            <pc:sldMk cId="3730172728" sldId="278"/>
            <ac:spMk id="210" creationId="{B0438FDB-DEFC-4CB8-BA74-E14C44D0706E}"/>
          </ac:spMkLst>
        </pc:spChg>
        <pc:spChg chg="mod">
          <ac:chgData name="Kimel, Stephen" userId="58dc5914-4480-46d2-b269-6118ec117129" providerId="ADAL" clId="{31CA3BDC-5E23-463C-B430-E09F40AA0236}" dt="2020-09-29T12:57:46.419" v="49" actId="1035"/>
          <ac:spMkLst>
            <pc:docMk/>
            <pc:sldMk cId="3730172728" sldId="278"/>
            <ac:spMk id="211" creationId="{6FCC58C8-03D0-4394-A8CB-11972ABF23B7}"/>
          </ac:spMkLst>
        </pc:spChg>
        <pc:spChg chg="mod">
          <ac:chgData name="Kimel, Stephen" userId="58dc5914-4480-46d2-b269-6118ec117129" providerId="ADAL" clId="{31CA3BDC-5E23-463C-B430-E09F40AA0236}" dt="2020-09-29T12:57:46.419" v="49" actId="1035"/>
          <ac:spMkLst>
            <pc:docMk/>
            <pc:sldMk cId="3730172728" sldId="278"/>
            <ac:spMk id="212" creationId="{E3F5E850-732C-499E-AAE0-147A82801D60}"/>
          </ac:spMkLst>
        </pc:spChg>
        <pc:spChg chg="mod">
          <ac:chgData name="Kimel, Stephen" userId="58dc5914-4480-46d2-b269-6118ec117129" providerId="ADAL" clId="{31CA3BDC-5E23-463C-B430-E09F40AA0236}" dt="2020-09-29T12:57:46.419" v="49" actId="1035"/>
          <ac:spMkLst>
            <pc:docMk/>
            <pc:sldMk cId="3730172728" sldId="278"/>
            <ac:spMk id="213" creationId="{3872D6C6-F1A5-481D-BBEB-22F9ACF37CB9}"/>
          </ac:spMkLst>
        </pc:spChg>
        <pc:spChg chg="mod">
          <ac:chgData name="Kimel, Stephen" userId="58dc5914-4480-46d2-b269-6118ec117129" providerId="ADAL" clId="{31CA3BDC-5E23-463C-B430-E09F40AA0236}" dt="2020-09-29T12:57:46.419" v="49" actId="1035"/>
          <ac:spMkLst>
            <pc:docMk/>
            <pc:sldMk cId="3730172728" sldId="278"/>
            <ac:spMk id="214" creationId="{7B244581-2428-4049-A761-8FE8C5710CA3}"/>
          </ac:spMkLst>
        </pc:spChg>
        <pc:spChg chg="mod">
          <ac:chgData name="Kimel, Stephen" userId="58dc5914-4480-46d2-b269-6118ec117129" providerId="ADAL" clId="{31CA3BDC-5E23-463C-B430-E09F40AA0236}" dt="2020-09-29T12:57:46.419" v="49" actId="1035"/>
          <ac:spMkLst>
            <pc:docMk/>
            <pc:sldMk cId="3730172728" sldId="278"/>
            <ac:spMk id="215" creationId="{385E668F-3273-4E7A-9073-DF6FAD272D06}"/>
          </ac:spMkLst>
        </pc:spChg>
        <pc:spChg chg="mod">
          <ac:chgData name="Kimel, Stephen" userId="58dc5914-4480-46d2-b269-6118ec117129" providerId="ADAL" clId="{31CA3BDC-5E23-463C-B430-E09F40AA0236}" dt="2020-09-29T12:57:46.419" v="49" actId="1035"/>
          <ac:spMkLst>
            <pc:docMk/>
            <pc:sldMk cId="3730172728" sldId="278"/>
            <ac:spMk id="216" creationId="{575C81A5-85B0-4967-BE22-4C72B92A98EF}"/>
          </ac:spMkLst>
        </pc:spChg>
        <pc:spChg chg="mod">
          <ac:chgData name="Kimel, Stephen" userId="58dc5914-4480-46d2-b269-6118ec117129" providerId="ADAL" clId="{31CA3BDC-5E23-463C-B430-E09F40AA0236}" dt="2020-09-29T12:57:46.419" v="49" actId="1035"/>
          <ac:spMkLst>
            <pc:docMk/>
            <pc:sldMk cId="3730172728" sldId="278"/>
            <ac:spMk id="217" creationId="{2D55F9BE-61B3-46B2-BEED-DA9738AA048A}"/>
          </ac:spMkLst>
        </pc:spChg>
        <pc:spChg chg="mod">
          <ac:chgData name="Kimel, Stephen" userId="58dc5914-4480-46d2-b269-6118ec117129" providerId="ADAL" clId="{31CA3BDC-5E23-463C-B430-E09F40AA0236}" dt="2020-09-29T12:57:46.419" v="49" actId="1035"/>
          <ac:spMkLst>
            <pc:docMk/>
            <pc:sldMk cId="3730172728" sldId="278"/>
            <ac:spMk id="218" creationId="{73091549-A9B8-4A58-AF93-CE6152A8D8CA}"/>
          </ac:spMkLst>
        </pc:spChg>
        <pc:spChg chg="mod">
          <ac:chgData name="Kimel, Stephen" userId="58dc5914-4480-46d2-b269-6118ec117129" providerId="ADAL" clId="{31CA3BDC-5E23-463C-B430-E09F40AA0236}" dt="2020-09-29T12:57:46.419" v="49" actId="1035"/>
          <ac:spMkLst>
            <pc:docMk/>
            <pc:sldMk cId="3730172728" sldId="278"/>
            <ac:spMk id="219" creationId="{3EE1B468-30C0-4B75-8CEF-B17F1A0B69B9}"/>
          </ac:spMkLst>
        </pc:spChg>
        <pc:spChg chg="mod">
          <ac:chgData name="Kimel, Stephen" userId="58dc5914-4480-46d2-b269-6118ec117129" providerId="ADAL" clId="{31CA3BDC-5E23-463C-B430-E09F40AA0236}" dt="2020-09-29T12:57:46.419" v="49" actId="1035"/>
          <ac:spMkLst>
            <pc:docMk/>
            <pc:sldMk cId="3730172728" sldId="278"/>
            <ac:spMk id="220" creationId="{D30D2566-D6C8-4E1B-A3AA-B34397574E52}"/>
          </ac:spMkLst>
        </pc:spChg>
        <pc:spChg chg="mod">
          <ac:chgData name="Kimel, Stephen" userId="58dc5914-4480-46d2-b269-6118ec117129" providerId="ADAL" clId="{31CA3BDC-5E23-463C-B430-E09F40AA0236}" dt="2020-09-29T12:57:46.419" v="49" actId="1035"/>
          <ac:spMkLst>
            <pc:docMk/>
            <pc:sldMk cId="3730172728" sldId="278"/>
            <ac:spMk id="221" creationId="{512A1C91-953A-4EB4-B752-DF35E92E239B}"/>
          </ac:spMkLst>
        </pc:spChg>
        <pc:spChg chg="mod">
          <ac:chgData name="Kimel, Stephen" userId="58dc5914-4480-46d2-b269-6118ec117129" providerId="ADAL" clId="{31CA3BDC-5E23-463C-B430-E09F40AA0236}" dt="2020-09-29T12:57:46.419" v="49" actId="1035"/>
          <ac:spMkLst>
            <pc:docMk/>
            <pc:sldMk cId="3730172728" sldId="278"/>
            <ac:spMk id="222" creationId="{15A455DE-6ACB-4BDD-807F-A17E595666A1}"/>
          </ac:spMkLst>
        </pc:spChg>
        <pc:spChg chg="mod">
          <ac:chgData name="Kimel, Stephen" userId="58dc5914-4480-46d2-b269-6118ec117129" providerId="ADAL" clId="{31CA3BDC-5E23-463C-B430-E09F40AA0236}" dt="2020-09-29T12:57:46.419" v="49" actId="1035"/>
          <ac:spMkLst>
            <pc:docMk/>
            <pc:sldMk cId="3730172728" sldId="278"/>
            <ac:spMk id="223" creationId="{DDC0DD07-5FC9-48EF-A684-F492C4C89D44}"/>
          </ac:spMkLst>
        </pc:spChg>
        <pc:spChg chg="mod">
          <ac:chgData name="Kimel, Stephen" userId="58dc5914-4480-46d2-b269-6118ec117129" providerId="ADAL" clId="{31CA3BDC-5E23-463C-B430-E09F40AA0236}" dt="2020-09-29T12:57:46.419" v="49" actId="1035"/>
          <ac:spMkLst>
            <pc:docMk/>
            <pc:sldMk cId="3730172728" sldId="278"/>
            <ac:spMk id="224" creationId="{C152E9BD-EA42-4F51-9356-1E5B46E8E45F}"/>
          </ac:spMkLst>
        </pc:spChg>
        <pc:spChg chg="mod">
          <ac:chgData name="Kimel, Stephen" userId="58dc5914-4480-46d2-b269-6118ec117129" providerId="ADAL" clId="{31CA3BDC-5E23-463C-B430-E09F40AA0236}" dt="2020-09-29T12:57:46.419" v="49" actId="1035"/>
          <ac:spMkLst>
            <pc:docMk/>
            <pc:sldMk cId="3730172728" sldId="278"/>
            <ac:spMk id="225" creationId="{A9698EC0-1CEA-4CB4-839B-D6634ED68238}"/>
          </ac:spMkLst>
        </pc:spChg>
        <pc:spChg chg="mod">
          <ac:chgData name="Kimel, Stephen" userId="58dc5914-4480-46d2-b269-6118ec117129" providerId="ADAL" clId="{31CA3BDC-5E23-463C-B430-E09F40AA0236}" dt="2020-09-29T12:57:46.419" v="49" actId="1035"/>
          <ac:spMkLst>
            <pc:docMk/>
            <pc:sldMk cId="3730172728" sldId="278"/>
            <ac:spMk id="226" creationId="{E5A2BBDB-8728-4934-9D64-17C830486806}"/>
          </ac:spMkLst>
        </pc:spChg>
        <pc:spChg chg="mod">
          <ac:chgData name="Kimel, Stephen" userId="58dc5914-4480-46d2-b269-6118ec117129" providerId="ADAL" clId="{31CA3BDC-5E23-463C-B430-E09F40AA0236}" dt="2020-09-29T12:57:46.419" v="49" actId="1035"/>
          <ac:spMkLst>
            <pc:docMk/>
            <pc:sldMk cId="3730172728" sldId="278"/>
            <ac:spMk id="227" creationId="{77357606-1BCD-4849-B2AA-B1248245E324}"/>
          </ac:spMkLst>
        </pc:spChg>
        <pc:spChg chg="mod">
          <ac:chgData name="Kimel, Stephen" userId="58dc5914-4480-46d2-b269-6118ec117129" providerId="ADAL" clId="{31CA3BDC-5E23-463C-B430-E09F40AA0236}" dt="2020-09-29T12:57:46.419" v="49" actId="1035"/>
          <ac:spMkLst>
            <pc:docMk/>
            <pc:sldMk cId="3730172728" sldId="278"/>
            <ac:spMk id="228" creationId="{D83699CC-DA31-485A-9D03-535BEDFDF78D}"/>
          </ac:spMkLst>
        </pc:spChg>
        <pc:spChg chg="mod">
          <ac:chgData name="Kimel, Stephen" userId="58dc5914-4480-46d2-b269-6118ec117129" providerId="ADAL" clId="{31CA3BDC-5E23-463C-B430-E09F40AA0236}" dt="2020-09-29T12:57:46.419" v="49" actId="1035"/>
          <ac:spMkLst>
            <pc:docMk/>
            <pc:sldMk cId="3730172728" sldId="278"/>
            <ac:spMk id="229" creationId="{B90392AE-14B8-4BBD-B68D-E3763EF58E5E}"/>
          </ac:spMkLst>
        </pc:spChg>
        <pc:spChg chg="mod">
          <ac:chgData name="Kimel, Stephen" userId="58dc5914-4480-46d2-b269-6118ec117129" providerId="ADAL" clId="{31CA3BDC-5E23-463C-B430-E09F40AA0236}" dt="2020-09-29T12:57:46.419" v="49" actId="1035"/>
          <ac:spMkLst>
            <pc:docMk/>
            <pc:sldMk cId="3730172728" sldId="278"/>
            <ac:spMk id="230" creationId="{1AB0E949-8D15-4E1C-A7D6-658F37AD383B}"/>
          </ac:spMkLst>
        </pc:spChg>
        <pc:spChg chg="mod">
          <ac:chgData name="Kimel, Stephen" userId="58dc5914-4480-46d2-b269-6118ec117129" providerId="ADAL" clId="{31CA3BDC-5E23-463C-B430-E09F40AA0236}" dt="2020-09-29T12:57:46.419" v="49" actId="1035"/>
          <ac:spMkLst>
            <pc:docMk/>
            <pc:sldMk cId="3730172728" sldId="278"/>
            <ac:spMk id="231" creationId="{0F50BFD3-1057-456F-B1A4-D9675AC8FA05}"/>
          </ac:spMkLst>
        </pc:spChg>
        <pc:spChg chg="mod">
          <ac:chgData name="Kimel, Stephen" userId="58dc5914-4480-46d2-b269-6118ec117129" providerId="ADAL" clId="{31CA3BDC-5E23-463C-B430-E09F40AA0236}" dt="2020-09-29T12:57:46.419" v="49" actId="1035"/>
          <ac:spMkLst>
            <pc:docMk/>
            <pc:sldMk cId="3730172728" sldId="278"/>
            <ac:spMk id="232" creationId="{E3D4FA04-7019-4AC4-82E5-338623BF88C8}"/>
          </ac:spMkLst>
        </pc:spChg>
        <pc:spChg chg="mod">
          <ac:chgData name="Kimel, Stephen" userId="58dc5914-4480-46d2-b269-6118ec117129" providerId="ADAL" clId="{31CA3BDC-5E23-463C-B430-E09F40AA0236}" dt="2020-09-29T12:57:46.419" v="49" actId="1035"/>
          <ac:spMkLst>
            <pc:docMk/>
            <pc:sldMk cId="3730172728" sldId="278"/>
            <ac:spMk id="233" creationId="{CE364110-6A05-44B4-8134-D84A93F0E12B}"/>
          </ac:spMkLst>
        </pc:spChg>
        <pc:spChg chg="mod">
          <ac:chgData name="Kimel, Stephen" userId="58dc5914-4480-46d2-b269-6118ec117129" providerId="ADAL" clId="{31CA3BDC-5E23-463C-B430-E09F40AA0236}" dt="2020-09-29T12:57:46.419" v="49" actId="1035"/>
          <ac:spMkLst>
            <pc:docMk/>
            <pc:sldMk cId="3730172728" sldId="278"/>
            <ac:spMk id="234" creationId="{77177E70-9946-41C1-B7AA-183A10CCE4DB}"/>
          </ac:spMkLst>
        </pc:spChg>
        <pc:spChg chg="mod">
          <ac:chgData name="Kimel, Stephen" userId="58dc5914-4480-46d2-b269-6118ec117129" providerId="ADAL" clId="{31CA3BDC-5E23-463C-B430-E09F40AA0236}" dt="2020-09-29T12:57:46.419" v="49" actId="1035"/>
          <ac:spMkLst>
            <pc:docMk/>
            <pc:sldMk cId="3730172728" sldId="278"/>
            <ac:spMk id="235" creationId="{85D89073-32FC-4A10-895E-BDA008738F55}"/>
          </ac:spMkLst>
        </pc:spChg>
        <pc:spChg chg="mod">
          <ac:chgData name="Kimel, Stephen" userId="58dc5914-4480-46d2-b269-6118ec117129" providerId="ADAL" clId="{31CA3BDC-5E23-463C-B430-E09F40AA0236}" dt="2020-09-29T12:57:46.419" v="49" actId="1035"/>
          <ac:spMkLst>
            <pc:docMk/>
            <pc:sldMk cId="3730172728" sldId="278"/>
            <ac:spMk id="236" creationId="{62915D5A-293C-49FE-A2E1-71BBDB714D90}"/>
          </ac:spMkLst>
        </pc:spChg>
        <pc:spChg chg="mod">
          <ac:chgData name="Kimel, Stephen" userId="58dc5914-4480-46d2-b269-6118ec117129" providerId="ADAL" clId="{31CA3BDC-5E23-463C-B430-E09F40AA0236}" dt="2020-09-29T12:57:46.419" v="49" actId="1035"/>
          <ac:spMkLst>
            <pc:docMk/>
            <pc:sldMk cId="3730172728" sldId="278"/>
            <ac:spMk id="237" creationId="{A47EBA43-2815-4082-9B3C-7AAC5F0656D3}"/>
          </ac:spMkLst>
        </pc:spChg>
        <pc:spChg chg="mod">
          <ac:chgData name="Kimel, Stephen" userId="58dc5914-4480-46d2-b269-6118ec117129" providerId="ADAL" clId="{31CA3BDC-5E23-463C-B430-E09F40AA0236}" dt="2020-09-29T12:57:46.419" v="49" actId="1035"/>
          <ac:spMkLst>
            <pc:docMk/>
            <pc:sldMk cId="3730172728" sldId="278"/>
            <ac:spMk id="238" creationId="{0CA7C155-9C4F-40A6-B5A7-F8B2BF6EE599}"/>
          </ac:spMkLst>
        </pc:spChg>
        <pc:spChg chg="mod">
          <ac:chgData name="Kimel, Stephen" userId="58dc5914-4480-46d2-b269-6118ec117129" providerId="ADAL" clId="{31CA3BDC-5E23-463C-B430-E09F40AA0236}" dt="2020-09-29T12:57:46.419" v="49" actId="1035"/>
          <ac:spMkLst>
            <pc:docMk/>
            <pc:sldMk cId="3730172728" sldId="278"/>
            <ac:spMk id="239" creationId="{14310093-8924-4381-A8CC-A89F9FD799B2}"/>
          </ac:spMkLst>
        </pc:spChg>
        <pc:spChg chg="mod">
          <ac:chgData name="Kimel, Stephen" userId="58dc5914-4480-46d2-b269-6118ec117129" providerId="ADAL" clId="{31CA3BDC-5E23-463C-B430-E09F40AA0236}" dt="2020-09-29T12:57:46.419" v="49" actId="1035"/>
          <ac:spMkLst>
            <pc:docMk/>
            <pc:sldMk cId="3730172728" sldId="278"/>
            <ac:spMk id="240" creationId="{7742C73A-7741-4DFB-9528-C3D43787CF51}"/>
          </ac:spMkLst>
        </pc:spChg>
        <pc:spChg chg="mod">
          <ac:chgData name="Kimel, Stephen" userId="58dc5914-4480-46d2-b269-6118ec117129" providerId="ADAL" clId="{31CA3BDC-5E23-463C-B430-E09F40AA0236}" dt="2020-09-29T12:57:46.419" v="49" actId="1035"/>
          <ac:spMkLst>
            <pc:docMk/>
            <pc:sldMk cId="3730172728" sldId="278"/>
            <ac:spMk id="241" creationId="{29032C24-BA38-4C57-81C5-1550FE2ABC65}"/>
          </ac:spMkLst>
        </pc:spChg>
        <pc:spChg chg="mod">
          <ac:chgData name="Kimel, Stephen" userId="58dc5914-4480-46d2-b269-6118ec117129" providerId="ADAL" clId="{31CA3BDC-5E23-463C-B430-E09F40AA0236}" dt="2020-09-29T12:57:46.419" v="49" actId="1035"/>
          <ac:spMkLst>
            <pc:docMk/>
            <pc:sldMk cId="3730172728" sldId="278"/>
            <ac:spMk id="242" creationId="{9664563E-D78B-4277-B2C4-042E6816E3C5}"/>
          </ac:spMkLst>
        </pc:spChg>
        <pc:spChg chg="mod">
          <ac:chgData name="Kimel, Stephen" userId="58dc5914-4480-46d2-b269-6118ec117129" providerId="ADAL" clId="{31CA3BDC-5E23-463C-B430-E09F40AA0236}" dt="2020-09-29T12:57:46.419" v="49" actId="1035"/>
          <ac:spMkLst>
            <pc:docMk/>
            <pc:sldMk cId="3730172728" sldId="278"/>
            <ac:spMk id="243" creationId="{644C642B-1A66-445F-89E5-582B9915C86C}"/>
          </ac:spMkLst>
        </pc:spChg>
        <pc:spChg chg="mod">
          <ac:chgData name="Kimel, Stephen" userId="58dc5914-4480-46d2-b269-6118ec117129" providerId="ADAL" clId="{31CA3BDC-5E23-463C-B430-E09F40AA0236}" dt="2020-09-29T12:57:46.419" v="49" actId="1035"/>
          <ac:spMkLst>
            <pc:docMk/>
            <pc:sldMk cId="3730172728" sldId="278"/>
            <ac:spMk id="244" creationId="{D53236DB-1F29-443E-8C91-48FDFE63604B}"/>
          </ac:spMkLst>
        </pc:spChg>
        <pc:spChg chg="mod">
          <ac:chgData name="Kimel, Stephen" userId="58dc5914-4480-46d2-b269-6118ec117129" providerId="ADAL" clId="{31CA3BDC-5E23-463C-B430-E09F40AA0236}" dt="2020-09-29T12:57:46.419" v="49" actId="1035"/>
          <ac:spMkLst>
            <pc:docMk/>
            <pc:sldMk cId="3730172728" sldId="278"/>
            <ac:spMk id="245" creationId="{B0D01091-6322-47C9-B8B8-D1009D7C8B63}"/>
          </ac:spMkLst>
        </pc:spChg>
        <pc:spChg chg="mod">
          <ac:chgData name="Kimel, Stephen" userId="58dc5914-4480-46d2-b269-6118ec117129" providerId="ADAL" clId="{31CA3BDC-5E23-463C-B430-E09F40AA0236}" dt="2020-09-29T12:57:46.419" v="49" actId="1035"/>
          <ac:spMkLst>
            <pc:docMk/>
            <pc:sldMk cId="3730172728" sldId="278"/>
            <ac:spMk id="246" creationId="{4AB88F13-D96C-4EB7-A2C9-CD6C072AAD6A}"/>
          </ac:spMkLst>
        </pc:spChg>
        <pc:spChg chg="mod">
          <ac:chgData name="Kimel, Stephen" userId="58dc5914-4480-46d2-b269-6118ec117129" providerId="ADAL" clId="{31CA3BDC-5E23-463C-B430-E09F40AA0236}" dt="2020-09-29T12:57:46.419" v="49" actId="1035"/>
          <ac:spMkLst>
            <pc:docMk/>
            <pc:sldMk cId="3730172728" sldId="278"/>
            <ac:spMk id="247" creationId="{EAFB2C43-520A-483B-B376-0C4E5F6B530E}"/>
          </ac:spMkLst>
        </pc:spChg>
        <pc:spChg chg="mod">
          <ac:chgData name="Kimel, Stephen" userId="58dc5914-4480-46d2-b269-6118ec117129" providerId="ADAL" clId="{31CA3BDC-5E23-463C-B430-E09F40AA0236}" dt="2020-09-29T12:57:46.419" v="49" actId="1035"/>
          <ac:spMkLst>
            <pc:docMk/>
            <pc:sldMk cId="3730172728" sldId="278"/>
            <ac:spMk id="248" creationId="{31982692-AEF4-4652-A4B6-8443E34A8E39}"/>
          </ac:spMkLst>
        </pc:spChg>
        <pc:spChg chg="mod">
          <ac:chgData name="Kimel, Stephen" userId="58dc5914-4480-46d2-b269-6118ec117129" providerId="ADAL" clId="{31CA3BDC-5E23-463C-B430-E09F40AA0236}" dt="2020-09-29T12:57:46.419" v="49" actId="1035"/>
          <ac:spMkLst>
            <pc:docMk/>
            <pc:sldMk cId="3730172728" sldId="278"/>
            <ac:spMk id="249" creationId="{7A5CB185-DC98-4508-BF4B-846606DFEF1E}"/>
          </ac:spMkLst>
        </pc:spChg>
        <pc:spChg chg="mod">
          <ac:chgData name="Kimel, Stephen" userId="58dc5914-4480-46d2-b269-6118ec117129" providerId="ADAL" clId="{31CA3BDC-5E23-463C-B430-E09F40AA0236}" dt="2020-09-29T12:57:46.419" v="49" actId="1035"/>
          <ac:spMkLst>
            <pc:docMk/>
            <pc:sldMk cId="3730172728" sldId="278"/>
            <ac:spMk id="250" creationId="{C6642EBF-3F70-48C4-9234-0DA5A64774C1}"/>
          </ac:spMkLst>
        </pc:spChg>
        <pc:spChg chg="mod">
          <ac:chgData name="Kimel, Stephen" userId="58dc5914-4480-46d2-b269-6118ec117129" providerId="ADAL" clId="{31CA3BDC-5E23-463C-B430-E09F40AA0236}" dt="2020-09-29T12:57:46.419" v="49" actId="1035"/>
          <ac:spMkLst>
            <pc:docMk/>
            <pc:sldMk cId="3730172728" sldId="278"/>
            <ac:spMk id="251" creationId="{0F88DAB8-101D-415E-B117-A1535E0394BA}"/>
          </ac:spMkLst>
        </pc:spChg>
        <pc:spChg chg="mod">
          <ac:chgData name="Kimel, Stephen" userId="58dc5914-4480-46d2-b269-6118ec117129" providerId="ADAL" clId="{31CA3BDC-5E23-463C-B430-E09F40AA0236}" dt="2020-09-29T12:57:46.419" v="49" actId="1035"/>
          <ac:spMkLst>
            <pc:docMk/>
            <pc:sldMk cId="3730172728" sldId="278"/>
            <ac:spMk id="252" creationId="{867E5886-54B0-49D1-8D54-D220173F1EF0}"/>
          </ac:spMkLst>
        </pc:spChg>
        <pc:spChg chg="mod">
          <ac:chgData name="Kimel, Stephen" userId="58dc5914-4480-46d2-b269-6118ec117129" providerId="ADAL" clId="{31CA3BDC-5E23-463C-B430-E09F40AA0236}" dt="2020-09-29T12:57:46.419" v="49" actId="1035"/>
          <ac:spMkLst>
            <pc:docMk/>
            <pc:sldMk cId="3730172728" sldId="278"/>
            <ac:spMk id="253" creationId="{2E6D871B-E631-4FEB-9C2F-60588B9DBDAA}"/>
          </ac:spMkLst>
        </pc:spChg>
        <pc:spChg chg="mod">
          <ac:chgData name="Kimel, Stephen" userId="58dc5914-4480-46d2-b269-6118ec117129" providerId="ADAL" clId="{31CA3BDC-5E23-463C-B430-E09F40AA0236}" dt="2020-09-29T12:57:46.419" v="49" actId="1035"/>
          <ac:spMkLst>
            <pc:docMk/>
            <pc:sldMk cId="3730172728" sldId="278"/>
            <ac:spMk id="254" creationId="{F47F5B79-C947-4CE1-B3A9-AC62DEE05C1B}"/>
          </ac:spMkLst>
        </pc:spChg>
        <pc:spChg chg="mod">
          <ac:chgData name="Kimel, Stephen" userId="58dc5914-4480-46d2-b269-6118ec117129" providerId="ADAL" clId="{31CA3BDC-5E23-463C-B430-E09F40AA0236}" dt="2020-09-29T12:57:46.419" v="49" actId="1035"/>
          <ac:spMkLst>
            <pc:docMk/>
            <pc:sldMk cId="3730172728" sldId="278"/>
            <ac:spMk id="255" creationId="{4B912E4D-357E-475B-9609-FF2CDEA60FEA}"/>
          </ac:spMkLst>
        </pc:spChg>
        <pc:spChg chg="mod">
          <ac:chgData name="Kimel, Stephen" userId="58dc5914-4480-46d2-b269-6118ec117129" providerId="ADAL" clId="{31CA3BDC-5E23-463C-B430-E09F40AA0236}" dt="2020-09-29T12:57:46.419" v="49" actId="1035"/>
          <ac:spMkLst>
            <pc:docMk/>
            <pc:sldMk cId="3730172728" sldId="278"/>
            <ac:spMk id="256" creationId="{F25627A7-D5F0-4D64-AAE8-DF33BCA6174E}"/>
          </ac:spMkLst>
        </pc:spChg>
        <pc:spChg chg="mod">
          <ac:chgData name="Kimel, Stephen" userId="58dc5914-4480-46d2-b269-6118ec117129" providerId="ADAL" clId="{31CA3BDC-5E23-463C-B430-E09F40AA0236}" dt="2020-09-29T12:57:46.419" v="49" actId="1035"/>
          <ac:spMkLst>
            <pc:docMk/>
            <pc:sldMk cId="3730172728" sldId="278"/>
            <ac:spMk id="257" creationId="{04257B24-07EF-4CCB-86BB-8E9EF42E7807}"/>
          </ac:spMkLst>
        </pc:spChg>
        <pc:spChg chg="mod">
          <ac:chgData name="Kimel, Stephen" userId="58dc5914-4480-46d2-b269-6118ec117129" providerId="ADAL" clId="{31CA3BDC-5E23-463C-B430-E09F40AA0236}" dt="2020-09-29T12:57:46.419" v="49" actId="1035"/>
          <ac:spMkLst>
            <pc:docMk/>
            <pc:sldMk cId="3730172728" sldId="278"/>
            <ac:spMk id="258" creationId="{E6C6DC66-7DFC-45EC-B828-DD010A80BFF2}"/>
          </ac:spMkLst>
        </pc:spChg>
        <pc:spChg chg="mod">
          <ac:chgData name="Kimel, Stephen" userId="58dc5914-4480-46d2-b269-6118ec117129" providerId="ADAL" clId="{31CA3BDC-5E23-463C-B430-E09F40AA0236}" dt="2020-09-29T12:57:46.419" v="49" actId="1035"/>
          <ac:spMkLst>
            <pc:docMk/>
            <pc:sldMk cId="3730172728" sldId="278"/>
            <ac:spMk id="259" creationId="{A22FB798-7493-4407-A022-2F8F8D16CE6C}"/>
          </ac:spMkLst>
        </pc:spChg>
        <pc:spChg chg="mod">
          <ac:chgData name="Kimel, Stephen" userId="58dc5914-4480-46d2-b269-6118ec117129" providerId="ADAL" clId="{31CA3BDC-5E23-463C-B430-E09F40AA0236}" dt="2020-09-29T12:57:46.419" v="49" actId="1035"/>
          <ac:spMkLst>
            <pc:docMk/>
            <pc:sldMk cId="3730172728" sldId="278"/>
            <ac:spMk id="260" creationId="{CE743221-BDBD-48F3-9CC1-6127B75D0B45}"/>
          </ac:spMkLst>
        </pc:spChg>
        <pc:spChg chg="mod">
          <ac:chgData name="Kimel, Stephen" userId="58dc5914-4480-46d2-b269-6118ec117129" providerId="ADAL" clId="{31CA3BDC-5E23-463C-B430-E09F40AA0236}" dt="2020-09-29T12:57:46.419" v="49" actId="1035"/>
          <ac:spMkLst>
            <pc:docMk/>
            <pc:sldMk cId="3730172728" sldId="278"/>
            <ac:spMk id="261" creationId="{FBF2025C-6B89-4167-A36E-02BB5502A916}"/>
          </ac:spMkLst>
        </pc:spChg>
        <pc:spChg chg="mod">
          <ac:chgData name="Kimel, Stephen" userId="58dc5914-4480-46d2-b269-6118ec117129" providerId="ADAL" clId="{31CA3BDC-5E23-463C-B430-E09F40AA0236}" dt="2020-09-29T12:57:46.419" v="49" actId="1035"/>
          <ac:spMkLst>
            <pc:docMk/>
            <pc:sldMk cId="3730172728" sldId="278"/>
            <ac:spMk id="262" creationId="{4C27983B-A74B-44B3-9C90-2973929965C1}"/>
          </ac:spMkLst>
        </pc:spChg>
        <pc:spChg chg="mod">
          <ac:chgData name="Kimel, Stephen" userId="58dc5914-4480-46d2-b269-6118ec117129" providerId="ADAL" clId="{31CA3BDC-5E23-463C-B430-E09F40AA0236}" dt="2020-09-29T12:57:46.419" v="49" actId="1035"/>
          <ac:spMkLst>
            <pc:docMk/>
            <pc:sldMk cId="3730172728" sldId="278"/>
            <ac:spMk id="263" creationId="{7614332E-9273-4C28-B21D-EDCEC515FC9D}"/>
          </ac:spMkLst>
        </pc:spChg>
        <pc:spChg chg="mod">
          <ac:chgData name="Kimel, Stephen" userId="58dc5914-4480-46d2-b269-6118ec117129" providerId="ADAL" clId="{31CA3BDC-5E23-463C-B430-E09F40AA0236}" dt="2020-09-29T12:57:46.419" v="49" actId="1035"/>
          <ac:spMkLst>
            <pc:docMk/>
            <pc:sldMk cId="3730172728" sldId="278"/>
            <ac:spMk id="264" creationId="{96BB2A24-F937-49CA-A930-5BAEE19BAE2C}"/>
          </ac:spMkLst>
        </pc:spChg>
        <pc:spChg chg="mod">
          <ac:chgData name="Kimel, Stephen" userId="58dc5914-4480-46d2-b269-6118ec117129" providerId="ADAL" clId="{31CA3BDC-5E23-463C-B430-E09F40AA0236}" dt="2020-09-29T12:57:46.419" v="49" actId="1035"/>
          <ac:spMkLst>
            <pc:docMk/>
            <pc:sldMk cId="3730172728" sldId="278"/>
            <ac:spMk id="265" creationId="{C3C86F5D-7E24-4E09-8CBC-028B27C04402}"/>
          </ac:spMkLst>
        </pc:spChg>
        <pc:spChg chg="mod">
          <ac:chgData name="Kimel, Stephen" userId="58dc5914-4480-46d2-b269-6118ec117129" providerId="ADAL" clId="{31CA3BDC-5E23-463C-B430-E09F40AA0236}" dt="2020-09-29T12:57:46.419" v="49" actId="1035"/>
          <ac:spMkLst>
            <pc:docMk/>
            <pc:sldMk cId="3730172728" sldId="278"/>
            <ac:spMk id="266" creationId="{DBE4B74E-152E-48CF-BD84-3836949CDE33}"/>
          </ac:spMkLst>
        </pc:spChg>
        <pc:spChg chg="mod">
          <ac:chgData name="Kimel, Stephen" userId="58dc5914-4480-46d2-b269-6118ec117129" providerId="ADAL" clId="{31CA3BDC-5E23-463C-B430-E09F40AA0236}" dt="2020-09-29T12:57:46.419" v="49" actId="1035"/>
          <ac:spMkLst>
            <pc:docMk/>
            <pc:sldMk cId="3730172728" sldId="278"/>
            <ac:spMk id="267" creationId="{66F56599-653C-478C-98D5-3177D7D1A1EB}"/>
          </ac:spMkLst>
        </pc:spChg>
        <pc:spChg chg="mod">
          <ac:chgData name="Kimel, Stephen" userId="58dc5914-4480-46d2-b269-6118ec117129" providerId="ADAL" clId="{31CA3BDC-5E23-463C-B430-E09F40AA0236}" dt="2020-09-29T12:57:46.419" v="49" actId="1035"/>
          <ac:spMkLst>
            <pc:docMk/>
            <pc:sldMk cId="3730172728" sldId="278"/>
            <ac:spMk id="268" creationId="{563BDBF8-FDD2-4680-A494-59190FCB2619}"/>
          </ac:spMkLst>
        </pc:spChg>
        <pc:spChg chg="mod">
          <ac:chgData name="Kimel, Stephen" userId="58dc5914-4480-46d2-b269-6118ec117129" providerId="ADAL" clId="{31CA3BDC-5E23-463C-B430-E09F40AA0236}" dt="2020-09-29T12:57:46.419" v="49" actId="1035"/>
          <ac:spMkLst>
            <pc:docMk/>
            <pc:sldMk cId="3730172728" sldId="278"/>
            <ac:spMk id="269" creationId="{6FDE0E10-C473-4D7C-854B-A8EDA163B709}"/>
          </ac:spMkLst>
        </pc:spChg>
        <pc:spChg chg="mod">
          <ac:chgData name="Kimel, Stephen" userId="58dc5914-4480-46d2-b269-6118ec117129" providerId="ADAL" clId="{31CA3BDC-5E23-463C-B430-E09F40AA0236}" dt="2020-09-29T12:57:46.419" v="49" actId="1035"/>
          <ac:spMkLst>
            <pc:docMk/>
            <pc:sldMk cId="3730172728" sldId="278"/>
            <ac:spMk id="270" creationId="{81495D4B-DF4D-44A8-9371-9004677B4D5F}"/>
          </ac:spMkLst>
        </pc:spChg>
        <pc:spChg chg="mod">
          <ac:chgData name="Kimel, Stephen" userId="58dc5914-4480-46d2-b269-6118ec117129" providerId="ADAL" clId="{31CA3BDC-5E23-463C-B430-E09F40AA0236}" dt="2020-09-29T12:57:46.419" v="49" actId="1035"/>
          <ac:spMkLst>
            <pc:docMk/>
            <pc:sldMk cId="3730172728" sldId="278"/>
            <ac:spMk id="271" creationId="{F6D7F928-C75D-4A71-A8B3-B8514CC8CBC3}"/>
          </ac:spMkLst>
        </pc:spChg>
        <pc:spChg chg="mod">
          <ac:chgData name="Kimel, Stephen" userId="58dc5914-4480-46d2-b269-6118ec117129" providerId="ADAL" clId="{31CA3BDC-5E23-463C-B430-E09F40AA0236}" dt="2020-09-29T12:57:46.419" v="49" actId="1035"/>
          <ac:spMkLst>
            <pc:docMk/>
            <pc:sldMk cId="3730172728" sldId="278"/>
            <ac:spMk id="272" creationId="{A84CC59B-2DDE-430A-9FA3-0A1707AC42A8}"/>
          </ac:spMkLst>
        </pc:spChg>
        <pc:spChg chg="mod">
          <ac:chgData name="Kimel, Stephen" userId="58dc5914-4480-46d2-b269-6118ec117129" providerId="ADAL" clId="{31CA3BDC-5E23-463C-B430-E09F40AA0236}" dt="2020-09-29T12:57:46.419" v="49" actId="1035"/>
          <ac:spMkLst>
            <pc:docMk/>
            <pc:sldMk cId="3730172728" sldId="278"/>
            <ac:spMk id="273" creationId="{4488E45C-C88F-4A92-A416-3E25824B845D}"/>
          </ac:spMkLst>
        </pc:spChg>
        <pc:spChg chg="mod">
          <ac:chgData name="Kimel, Stephen" userId="58dc5914-4480-46d2-b269-6118ec117129" providerId="ADAL" clId="{31CA3BDC-5E23-463C-B430-E09F40AA0236}" dt="2020-09-29T12:57:46.419" v="49" actId="1035"/>
          <ac:spMkLst>
            <pc:docMk/>
            <pc:sldMk cId="3730172728" sldId="278"/>
            <ac:spMk id="274" creationId="{1ACB2D65-D55E-41CA-9075-FFE803BA81AB}"/>
          </ac:spMkLst>
        </pc:spChg>
        <pc:spChg chg="mod">
          <ac:chgData name="Kimel, Stephen" userId="58dc5914-4480-46d2-b269-6118ec117129" providerId="ADAL" clId="{31CA3BDC-5E23-463C-B430-E09F40AA0236}" dt="2020-09-29T12:57:46.419" v="49" actId="1035"/>
          <ac:spMkLst>
            <pc:docMk/>
            <pc:sldMk cId="3730172728" sldId="278"/>
            <ac:spMk id="275" creationId="{BD82CC2B-0DB6-4A25-A77B-DA3ACDD18ECB}"/>
          </ac:spMkLst>
        </pc:spChg>
        <pc:spChg chg="mod">
          <ac:chgData name="Kimel, Stephen" userId="58dc5914-4480-46d2-b269-6118ec117129" providerId="ADAL" clId="{31CA3BDC-5E23-463C-B430-E09F40AA0236}" dt="2020-09-29T12:57:46.419" v="49" actId="1035"/>
          <ac:spMkLst>
            <pc:docMk/>
            <pc:sldMk cId="3730172728" sldId="278"/>
            <ac:spMk id="276" creationId="{4A73EBE8-089F-43F2-8E01-4B562E3EA66F}"/>
          </ac:spMkLst>
        </pc:spChg>
        <pc:spChg chg="mod">
          <ac:chgData name="Kimel, Stephen" userId="58dc5914-4480-46d2-b269-6118ec117129" providerId="ADAL" clId="{31CA3BDC-5E23-463C-B430-E09F40AA0236}" dt="2020-09-29T12:57:46.419" v="49" actId="1035"/>
          <ac:spMkLst>
            <pc:docMk/>
            <pc:sldMk cId="3730172728" sldId="278"/>
            <ac:spMk id="277" creationId="{94CD32BF-B972-484C-8BAF-E494D9CAB7D6}"/>
          </ac:spMkLst>
        </pc:spChg>
        <pc:spChg chg="mod">
          <ac:chgData name="Kimel, Stephen" userId="58dc5914-4480-46d2-b269-6118ec117129" providerId="ADAL" clId="{31CA3BDC-5E23-463C-B430-E09F40AA0236}" dt="2020-09-29T12:57:46.419" v="49" actId="1035"/>
          <ac:spMkLst>
            <pc:docMk/>
            <pc:sldMk cId="3730172728" sldId="278"/>
            <ac:spMk id="278" creationId="{8B944A25-4C59-4635-B4F0-3CB08DC94560}"/>
          </ac:spMkLst>
        </pc:spChg>
        <pc:spChg chg="mod">
          <ac:chgData name="Kimel, Stephen" userId="58dc5914-4480-46d2-b269-6118ec117129" providerId="ADAL" clId="{31CA3BDC-5E23-463C-B430-E09F40AA0236}" dt="2020-09-29T12:57:46.419" v="49" actId="1035"/>
          <ac:spMkLst>
            <pc:docMk/>
            <pc:sldMk cId="3730172728" sldId="278"/>
            <ac:spMk id="279" creationId="{71EDC575-488B-405E-B29E-2531D4057AAD}"/>
          </ac:spMkLst>
        </pc:spChg>
        <pc:spChg chg="mod">
          <ac:chgData name="Kimel, Stephen" userId="58dc5914-4480-46d2-b269-6118ec117129" providerId="ADAL" clId="{31CA3BDC-5E23-463C-B430-E09F40AA0236}" dt="2020-09-29T12:57:46.419" v="49" actId="1035"/>
          <ac:spMkLst>
            <pc:docMk/>
            <pc:sldMk cId="3730172728" sldId="278"/>
            <ac:spMk id="280" creationId="{A9BC795A-3575-4BAB-AFC1-56C15E6F212A}"/>
          </ac:spMkLst>
        </pc:spChg>
        <pc:spChg chg="mod">
          <ac:chgData name="Kimel, Stephen" userId="58dc5914-4480-46d2-b269-6118ec117129" providerId="ADAL" clId="{31CA3BDC-5E23-463C-B430-E09F40AA0236}" dt="2020-09-29T12:57:46.419" v="49" actId="1035"/>
          <ac:spMkLst>
            <pc:docMk/>
            <pc:sldMk cId="3730172728" sldId="278"/>
            <ac:spMk id="281" creationId="{E452368D-7AA6-4C99-887E-44BEF31A7994}"/>
          </ac:spMkLst>
        </pc:spChg>
        <pc:spChg chg="mod">
          <ac:chgData name="Kimel, Stephen" userId="58dc5914-4480-46d2-b269-6118ec117129" providerId="ADAL" clId="{31CA3BDC-5E23-463C-B430-E09F40AA0236}" dt="2020-09-29T12:57:46.419" v="49" actId="1035"/>
          <ac:spMkLst>
            <pc:docMk/>
            <pc:sldMk cId="3730172728" sldId="278"/>
            <ac:spMk id="282" creationId="{9FE45CDC-B8E7-48E2-83CB-D125EAA77913}"/>
          </ac:spMkLst>
        </pc:spChg>
        <pc:spChg chg="mod">
          <ac:chgData name="Kimel, Stephen" userId="58dc5914-4480-46d2-b269-6118ec117129" providerId="ADAL" clId="{31CA3BDC-5E23-463C-B430-E09F40AA0236}" dt="2020-09-29T12:57:46.419" v="49" actId="1035"/>
          <ac:spMkLst>
            <pc:docMk/>
            <pc:sldMk cId="3730172728" sldId="278"/>
            <ac:spMk id="283" creationId="{63FD1B17-4D39-4A48-AD41-E4633E547FE3}"/>
          </ac:spMkLst>
        </pc:spChg>
        <pc:spChg chg="mod">
          <ac:chgData name="Kimel, Stephen" userId="58dc5914-4480-46d2-b269-6118ec117129" providerId="ADAL" clId="{31CA3BDC-5E23-463C-B430-E09F40AA0236}" dt="2020-09-29T12:57:46.419" v="49" actId="1035"/>
          <ac:spMkLst>
            <pc:docMk/>
            <pc:sldMk cId="3730172728" sldId="278"/>
            <ac:spMk id="284" creationId="{FA6AE81A-A65A-4A0B-B57B-812971BDEF75}"/>
          </ac:spMkLst>
        </pc:spChg>
        <pc:spChg chg="mod">
          <ac:chgData name="Kimel, Stephen" userId="58dc5914-4480-46d2-b269-6118ec117129" providerId="ADAL" clId="{31CA3BDC-5E23-463C-B430-E09F40AA0236}" dt="2020-09-29T12:57:46.419" v="49" actId="1035"/>
          <ac:spMkLst>
            <pc:docMk/>
            <pc:sldMk cId="3730172728" sldId="278"/>
            <ac:spMk id="285" creationId="{6F6ABBB0-7F89-42FA-89E5-18BE701DA781}"/>
          </ac:spMkLst>
        </pc:spChg>
        <pc:spChg chg="mod">
          <ac:chgData name="Kimel, Stephen" userId="58dc5914-4480-46d2-b269-6118ec117129" providerId="ADAL" clId="{31CA3BDC-5E23-463C-B430-E09F40AA0236}" dt="2020-09-29T12:57:46.419" v="49" actId="1035"/>
          <ac:spMkLst>
            <pc:docMk/>
            <pc:sldMk cId="3730172728" sldId="278"/>
            <ac:spMk id="286" creationId="{5F809F35-C8D6-4F08-AA74-EC23B0EFC23A}"/>
          </ac:spMkLst>
        </pc:spChg>
        <pc:spChg chg="mod">
          <ac:chgData name="Kimel, Stephen" userId="58dc5914-4480-46d2-b269-6118ec117129" providerId="ADAL" clId="{31CA3BDC-5E23-463C-B430-E09F40AA0236}" dt="2020-09-29T12:57:46.419" v="49" actId="1035"/>
          <ac:spMkLst>
            <pc:docMk/>
            <pc:sldMk cId="3730172728" sldId="278"/>
            <ac:spMk id="287" creationId="{3F55061E-1209-4A4D-8809-3A31E69249F0}"/>
          </ac:spMkLst>
        </pc:spChg>
        <pc:spChg chg="mod">
          <ac:chgData name="Kimel, Stephen" userId="58dc5914-4480-46d2-b269-6118ec117129" providerId="ADAL" clId="{31CA3BDC-5E23-463C-B430-E09F40AA0236}" dt="2020-09-29T12:57:46.419" v="49" actId="1035"/>
          <ac:spMkLst>
            <pc:docMk/>
            <pc:sldMk cId="3730172728" sldId="278"/>
            <ac:spMk id="288" creationId="{56887FF8-53B7-4B70-B9F7-FD99C6644981}"/>
          </ac:spMkLst>
        </pc:spChg>
        <pc:spChg chg="mod">
          <ac:chgData name="Kimel, Stephen" userId="58dc5914-4480-46d2-b269-6118ec117129" providerId="ADAL" clId="{31CA3BDC-5E23-463C-B430-E09F40AA0236}" dt="2020-09-29T12:57:46.419" v="49" actId="1035"/>
          <ac:spMkLst>
            <pc:docMk/>
            <pc:sldMk cId="3730172728" sldId="278"/>
            <ac:spMk id="289" creationId="{A9607A87-A1D0-494E-8B1A-B508380DD9B9}"/>
          </ac:spMkLst>
        </pc:spChg>
        <pc:spChg chg="mod">
          <ac:chgData name="Kimel, Stephen" userId="58dc5914-4480-46d2-b269-6118ec117129" providerId="ADAL" clId="{31CA3BDC-5E23-463C-B430-E09F40AA0236}" dt="2020-09-29T12:57:46.419" v="49" actId="1035"/>
          <ac:spMkLst>
            <pc:docMk/>
            <pc:sldMk cId="3730172728" sldId="278"/>
            <ac:spMk id="290" creationId="{A102CBDC-320E-4FB9-B73C-E695AC6164DD}"/>
          </ac:spMkLst>
        </pc:spChg>
        <pc:spChg chg="mod">
          <ac:chgData name="Kimel, Stephen" userId="58dc5914-4480-46d2-b269-6118ec117129" providerId="ADAL" clId="{31CA3BDC-5E23-463C-B430-E09F40AA0236}" dt="2020-09-29T12:57:46.419" v="49" actId="1035"/>
          <ac:spMkLst>
            <pc:docMk/>
            <pc:sldMk cId="3730172728" sldId="278"/>
            <ac:spMk id="291" creationId="{472B1878-EF1A-4DE5-9D8F-DFE44A63A8D7}"/>
          </ac:spMkLst>
        </pc:spChg>
        <pc:spChg chg="mod">
          <ac:chgData name="Kimel, Stephen" userId="58dc5914-4480-46d2-b269-6118ec117129" providerId="ADAL" clId="{31CA3BDC-5E23-463C-B430-E09F40AA0236}" dt="2020-09-29T12:57:46.419" v="49" actId="1035"/>
          <ac:spMkLst>
            <pc:docMk/>
            <pc:sldMk cId="3730172728" sldId="278"/>
            <ac:spMk id="292" creationId="{D3F144B9-3C33-4592-94F6-7AC159D19FFE}"/>
          </ac:spMkLst>
        </pc:spChg>
        <pc:spChg chg="mod">
          <ac:chgData name="Kimel, Stephen" userId="58dc5914-4480-46d2-b269-6118ec117129" providerId="ADAL" clId="{31CA3BDC-5E23-463C-B430-E09F40AA0236}" dt="2020-09-29T12:57:46.419" v="49" actId="1035"/>
          <ac:spMkLst>
            <pc:docMk/>
            <pc:sldMk cId="3730172728" sldId="278"/>
            <ac:spMk id="293" creationId="{53C6CD7F-2538-4CE2-883E-6AAE3C3D1442}"/>
          </ac:spMkLst>
        </pc:spChg>
        <pc:spChg chg="mod">
          <ac:chgData name="Kimel, Stephen" userId="58dc5914-4480-46d2-b269-6118ec117129" providerId="ADAL" clId="{31CA3BDC-5E23-463C-B430-E09F40AA0236}" dt="2020-09-29T12:57:46.419" v="49" actId="1035"/>
          <ac:spMkLst>
            <pc:docMk/>
            <pc:sldMk cId="3730172728" sldId="278"/>
            <ac:spMk id="294" creationId="{0D3D20E0-65D8-446A-9083-2FBC1E4FB417}"/>
          </ac:spMkLst>
        </pc:spChg>
        <pc:spChg chg="mod">
          <ac:chgData name="Kimel, Stephen" userId="58dc5914-4480-46d2-b269-6118ec117129" providerId="ADAL" clId="{31CA3BDC-5E23-463C-B430-E09F40AA0236}" dt="2020-09-29T12:57:46.419" v="49" actId="1035"/>
          <ac:spMkLst>
            <pc:docMk/>
            <pc:sldMk cId="3730172728" sldId="278"/>
            <ac:spMk id="295" creationId="{5E0C2E9E-D930-4F71-8621-4BDCFB758431}"/>
          </ac:spMkLst>
        </pc:spChg>
        <pc:spChg chg="mod">
          <ac:chgData name="Kimel, Stephen" userId="58dc5914-4480-46d2-b269-6118ec117129" providerId="ADAL" clId="{31CA3BDC-5E23-463C-B430-E09F40AA0236}" dt="2020-09-29T12:57:46.419" v="49" actId="1035"/>
          <ac:spMkLst>
            <pc:docMk/>
            <pc:sldMk cId="3730172728" sldId="278"/>
            <ac:spMk id="296" creationId="{95236ECA-9151-40CE-A7D5-09691C01AA33}"/>
          </ac:spMkLst>
        </pc:spChg>
        <pc:spChg chg="mod">
          <ac:chgData name="Kimel, Stephen" userId="58dc5914-4480-46d2-b269-6118ec117129" providerId="ADAL" clId="{31CA3BDC-5E23-463C-B430-E09F40AA0236}" dt="2020-09-29T12:57:46.419" v="49" actId="1035"/>
          <ac:spMkLst>
            <pc:docMk/>
            <pc:sldMk cId="3730172728" sldId="278"/>
            <ac:spMk id="297" creationId="{4D902069-72DE-4F2E-A121-36EE7912E9F4}"/>
          </ac:spMkLst>
        </pc:spChg>
        <pc:spChg chg="mod">
          <ac:chgData name="Kimel, Stephen" userId="58dc5914-4480-46d2-b269-6118ec117129" providerId="ADAL" clId="{31CA3BDC-5E23-463C-B430-E09F40AA0236}" dt="2020-09-29T12:57:46.419" v="49" actId="1035"/>
          <ac:spMkLst>
            <pc:docMk/>
            <pc:sldMk cId="3730172728" sldId="278"/>
            <ac:spMk id="298" creationId="{C296BDDD-D4F5-4863-995F-7C74C286011A}"/>
          </ac:spMkLst>
        </pc:spChg>
        <pc:spChg chg="mod">
          <ac:chgData name="Kimel, Stephen" userId="58dc5914-4480-46d2-b269-6118ec117129" providerId="ADAL" clId="{31CA3BDC-5E23-463C-B430-E09F40AA0236}" dt="2020-09-29T12:57:46.419" v="49" actId="1035"/>
          <ac:spMkLst>
            <pc:docMk/>
            <pc:sldMk cId="3730172728" sldId="278"/>
            <ac:spMk id="299" creationId="{964BEE01-DC6F-4C49-B64C-1FABC6F0DBCD}"/>
          </ac:spMkLst>
        </pc:spChg>
        <pc:spChg chg="mod">
          <ac:chgData name="Kimel, Stephen" userId="58dc5914-4480-46d2-b269-6118ec117129" providerId="ADAL" clId="{31CA3BDC-5E23-463C-B430-E09F40AA0236}" dt="2020-09-29T12:57:46.419" v="49" actId="1035"/>
          <ac:spMkLst>
            <pc:docMk/>
            <pc:sldMk cId="3730172728" sldId="278"/>
            <ac:spMk id="300" creationId="{CF12280E-DE34-4498-8B8A-0A48B8A5A1BE}"/>
          </ac:spMkLst>
        </pc:spChg>
        <pc:spChg chg="mod">
          <ac:chgData name="Kimel, Stephen" userId="58dc5914-4480-46d2-b269-6118ec117129" providerId="ADAL" clId="{31CA3BDC-5E23-463C-B430-E09F40AA0236}" dt="2020-09-29T12:57:46.419" v="49" actId="1035"/>
          <ac:spMkLst>
            <pc:docMk/>
            <pc:sldMk cId="3730172728" sldId="278"/>
            <ac:spMk id="301" creationId="{1EACD864-3445-4792-A3E8-3311A61A05DF}"/>
          </ac:spMkLst>
        </pc:spChg>
        <pc:spChg chg="mod">
          <ac:chgData name="Kimel, Stephen" userId="58dc5914-4480-46d2-b269-6118ec117129" providerId="ADAL" clId="{31CA3BDC-5E23-463C-B430-E09F40AA0236}" dt="2020-09-29T12:57:46.419" v="49" actId="1035"/>
          <ac:spMkLst>
            <pc:docMk/>
            <pc:sldMk cId="3730172728" sldId="278"/>
            <ac:spMk id="302" creationId="{33B0F817-0E61-4221-8E29-73C703475262}"/>
          </ac:spMkLst>
        </pc:spChg>
        <pc:spChg chg="mod">
          <ac:chgData name="Kimel, Stephen" userId="58dc5914-4480-46d2-b269-6118ec117129" providerId="ADAL" clId="{31CA3BDC-5E23-463C-B430-E09F40AA0236}" dt="2020-09-29T12:57:46.419" v="49" actId="1035"/>
          <ac:spMkLst>
            <pc:docMk/>
            <pc:sldMk cId="3730172728" sldId="278"/>
            <ac:spMk id="303" creationId="{BF4EF2D4-39E6-4361-8F7D-5F9C1543D8AF}"/>
          </ac:spMkLst>
        </pc:spChg>
        <pc:spChg chg="mod">
          <ac:chgData name="Kimel, Stephen" userId="58dc5914-4480-46d2-b269-6118ec117129" providerId="ADAL" clId="{31CA3BDC-5E23-463C-B430-E09F40AA0236}" dt="2020-09-29T12:57:46.419" v="49" actId="1035"/>
          <ac:spMkLst>
            <pc:docMk/>
            <pc:sldMk cId="3730172728" sldId="278"/>
            <ac:spMk id="304" creationId="{50C6990C-3C1B-4490-BFD6-15A926581830}"/>
          </ac:spMkLst>
        </pc:spChg>
        <pc:spChg chg="mod">
          <ac:chgData name="Kimel, Stephen" userId="58dc5914-4480-46d2-b269-6118ec117129" providerId="ADAL" clId="{31CA3BDC-5E23-463C-B430-E09F40AA0236}" dt="2020-09-29T12:57:46.419" v="49" actId="1035"/>
          <ac:spMkLst>
            <pc:docMk/>
            <pc:sldMk cId="3730172728" sldId="278"/>
            <ac:spMk id="305" creationId="{1723A528-0363-46D0-B86B-4E237C82CC51}"/>
          </ac:spMkLst>
        </pc:spChg>
        <pc:spChg chg="mod">
          <ac:chgData name="Kimel, Stephen" userId="58dc5914-4480-46d2-b269-6118ec117129" providerId="ADAL" clId="{31CA3BDC-5E23-463C-B430-E09F40AA0236}" dt="2020-09-29T12:57:46.419" v="49" actId="1035"/>
          <ac:spMkLst>
            <pc:docMk/>
            <pc:sldMk cId="3730172728" sldId="278"/>
            <ac:spMk id="306" creationId="{4A795CB6-1EC9-424F-88E7-AEB350AE173B}"/>
          </ac:spMkLst>
        </pc:spChg>
        <pc:spChg chg="mod">
          <ac:chgData name="Kimel, Stephen" userId="58dc5914-4480-46d2-b269-6118ec117129" providerId="ADAL" clId="{31CA3BDC-5E23-463C-B430-E09F40AA0236}" dt="2020-09-29T12:57:46.419" v="49" actId="1035"/>
          <ac:spMkLst>
            <pc:docMk/>
            <pc:sldMk cId="3730172728" sldId="278"/>
            <ac:spMk id="307" creationId="{0106559E-19DF-4EF5-A53B-BF8CC9E21D2D}"/>
          </ac:spMkLst>
        </pc:spChg>
        <pc:spChg chg="mod">
          <ac:chgData name="Kimel, Stephen" userId="58dc5914-4480-46d2-b269-6118ec117129" providerId="ADAL" clId="{31CA3BDC-5E23-463C-B430-E09F40AA0236}" dt="2020-09-29T12:57:46.419" v="49" actId="1035"/>
          <ac:spMkLst>
            <pc:docMk/>
            <pc:sldMk cId="3730172728" sldId="278"/>
            <ac:spMk id="308" creationId="{DF8CCCD2-E707-4ED5-B5B0-76C795BFE0A5}"/>
          </ac:spMkLst>
        </pc:spChg>
        <pc:spChg chg="mod">
          <ac:chgData name="Kimel, Stephen" userId="58dc5914-4480-46d2-b269-6118ec117129" providerId="ADAL" clId="{31CA3BDC-5E23-463C-B430-E09F40AA0236}" dt="2020-09-29T12:57:46.419" v="49" actId="1035"/>
          <ac:spMkLst>
            <pc:docMk/>
            <pc:sldMk cId="3730172728" sldId="278"/>
            <ac:spMk id="309" creationId="{12911C0B-FFBB-4DA9-BC03-6C3D3E05C48C}"/>
          </ac:spMkLst>
        </pc:spChg>
        <pc:spChg chg="mod">
          <ac:chgData name="Kimel, Stephen" userId="58dc5914-4480-46d2-b269-6118ec117129" providerId="ADAL" clId="{31CA3BDC-5E23-463C-B430-E09F40AA0236}" dt="2020-09-29T12:57:46.419" v="49" actId="1035"/>
          <ac:spMkLst>
            <pc:docMk/>
            <pc:sldMk cId="3730172728" sldId="278"/>
            <ac:spMk id="310" creationId="{B390039E-38DD-4C71-A76B-5EF4DAECF189}"/>
          </ac:spMkLst>
        </pc:spChg>
        <pc:spChg chg="mod">
          <ac:chgData name="Kimel, Stephen" userId="58dc5914-4480-46d2-b269-6118ec117129" providerId="ADAL" clId="{31CA3BDC-5E23-463C-B430-E09F40AA0236}" dt="2020-09-29T12:57:46.419" v="49" actId="1035"/>
          <ac:spMkLst>
            <pc:docMk/>
            <pc:sldMk cId="3730172728" sldId="278"/>
            <ac:spMk id="311" creationId="{836CAF88-86A5-4D17-8581-ED014B8C1D12}"/>
          </ac:spMkLst>
        </pc:spChg>
        <pc:spChg chg="mod">
          <ac:chgData name="Kimel, Stephen" userId="58dc5914-4480-46d2-b269-6118ec117129" providerId="ADAL" clId="{31CA3BDC-5E23-463C-B430-E09F40AA0236}" dt="2020-09-29T12:57:46.419" v="49" actId="1035"/>
          <ac:spMkLst>
            <pc:docMk/>
            <pc:sldMk cId="3730172728" sldId="278"/>
            <ac:spMk id="312" creationId="{60087E89-4842-42C6-AA82-1B3ECE70AE1E}"/>
          </ac:spMkLst>
        </pc:spChg>
        <pc:spChg chg="mod">
          <ac:chgData name="Kimel, Stephen" userId="58dc5914-4480-46d2-b269-6118ec117129" providerId="ADAL" clId="{31CA3BDC-5E23-463C-B430-E09F40AA0236}" dt="2020-09-29T12:57:46.419" v="49" actId="1035"/>
          <ac:spMkLst>
            <pc:docMk/>
            <pc:sldMk cId="3730172728" sldId="278"/>
            <ac:spMk id="313" creationId="{65BA9249-7D54-451E-85B5-D757854D1CCC}"/>
          </ac:spMkLst>
        </pc:spChg>
        <pc:spChg chg="mod">
          <ac:chgData name="Kimel, Stephen" userId="58dc5914-4480-46d2-b269-6118ec117129" providerId="ADAL" clId="{31CA3BDC-5E23-463C-B430-E09F40AA0236}" dt="2020-09-29T12:57:46.419" v="49" actId="1035"/>
          <ac:spMkLst>
            <pc:docMk/>
            <pc:sldMk cId="3730172728" sldId="278"/>
            <ac:spMk id="314" creationId="{A055064E-469F-4825-B2F6-13EE47FAD514}"/>
          </ac:spMkLst>
        </pc:spChg>
        <pc:spChg chg="mod">
          <ac:chgData name="Kimel, Stephen" userId="58dc5914-4480-46d2-b269-6118ec117129" providerId="ADAL" clId="{31CA3BDC-5E23-463C-B430-E09F40AA0236}" dt="2020-09-29T12:57:46.419" v="49" actId="1035"/>
          <ac:spMkLst>
            <pc:docMk/>
            <pc:sldMk cId="3730172728" sldId="278"/>
            <ac:spMk id="315" creationId="{4BEF3EA8-6A46-4762-B339-439295FA2383}"/>
          </ac:spMkLst>
        </pc:spChg>
        <pc:spChg chg="mod">
          <ac:chgData name="Kimel, Stephen" userId="58dc5914-4480-46d2-b269-6118ec117129" providerId="ADAL" clId="{31CA3BDC-5E23-463C-B430-E09F40AA0236}" dt="2020-09-29T12:57:46.419" v="49" actId="1035"/>
          <ac:spMkLst>
            <pc:docMk/>
            <pc:sldMk cId="3730172728" sldId="278"/>
            <ac:spMk id="316" creationId="{306E1262-A4CC-44E5-94C7-C4098085EBDF}"/>
          </ac:spMkLst>
        </pc:spChg>
        <pc:spChg chg="mod">
          <ac:chgData name="Kimel, Stephen" userId="58dc5914-4480-46d2-b269-6118ec117129" providerId="ADAL" clId="{31CA3BDC-5E23-463C-B430-E09F40AA0236}" dt="2020-09-29T12:57:46.419" v="49" actId="1035"/>
          <ac:spMkLst>
            <pc:docMk/>
            <pc:sldMk cId="3730172728" sldId="278"/>
            <ac:spMk id="317" creationId="{A1607839-41D2-4246-9342-345FD90864C2}"/>
          </ac:spMkLst>
        </pc:spChg>
        <pc:spChg chg="mod">
          <ac:chgData name="Kimel, Stephen" userId="58dc5914-4480-46d2-b269-6118ec117129" providerId="ADAL" clId="{31CA3BDC-5E23-463C-B430-E09F40AA0236}" dt="2020-09-29T12:57:46.419" v="49" actId="1035"/>
          <ac:spMkLst>
            <pc:docMk/>
            <pc:sldMk cId="3730172728" sldId="278"/>
            <ac:spMk id="318" creationId="{D41F2FE8-0FE7-4EF9-8866-7EF6F9F87F78}"/>
          </ac:spMkLst>
        </pc:spChg>
        <pc:spChg chg="mod">
          <ac:chgData name="Kimel, Stephen" userId="58dc5914-4480-46d2-b269-6118ec117129" providerId="ADAL" clId="{31CA3BDC-5E23-463C-B430-E09F40AA0236}" dt="2020-09-29T12:57:46.419" v="49" actId="1035"/>
          <ac:spMkLst>
            <pc:docMk/>
            <pc:sldMk cId="3730172728" sldId="278"/>
            <ac:spMk id="319" creationId="{B129BB0E-2BFB-4E16-AFFB-A682C887BCA9}"/>
          </ac:spMkLst>
        </pc:spChg>
        <pc:spChg chg="mod">
          <ac:chgData name="Kimel, Stephen" userId="58dc5914-4480-46d2-b269-6118ec117129" providerId="ADAL" clId="{31CA3BDC-5E23-463C-B430-E09F40AA0236}" dt="2020-09-29T12:57:46.419" v="49" actId="1035"/>
          <ac:spMkLst>
            <pc:docMk/>
            <pc:sldMk cId="3730172728" sldId="278"/>
            <ac:spMk id="320" creationId="{FB558EF3-6806-47FE-8D87-A08301A3C122}"/>
          </ac:spMkLst>
        </pc:spChg>
        <pc:spChg chg="mod">
          <ac:chgData name="Kimel, Stephen" userId="58dc5914-4480-46d2-b269-6118ec117129" providerId="ADAL" clId="{31CA3BDC-5E23-463C-B430-E09F40AA0236}" dt="2020-09-29T12:57:46.419" v="49" actId="1035"/>
          <ac:spMkLst>
            <pc:docMk/>
            <pc:sldMk cId="3730172728" sldId="278"/>
            <ac:spMk id="321" creationId="{A0CAD02D-6C8E-41EE-832E-42E00CF31D74}"/>
          </ac:spMkLst>
        </pc:spChg>
        <pc:spChg chg="mod">
          <ac:chgData name="Kimel, Stephen" userId="58dc5914-4480-46d2-b269-6118ec117129" providerId="ADAL" clId="{31CA3BDC-5E23-463C-B430-E09F40AA0236}" dt="2020-09-29T12:57:46.419" v="49" actId="1035"/>
          <ac:spMkLst>
            <pc:docMk/>
            <pc:sldMk cId="3730172728" sldId="278"/>
            <ac:spMk id="322" creationId="{67AE616D-C8CC-4F70-973B-0DFE308E4D2A}"/>
          </ac:spMkLst>
        </pc:spChg>
        <pc:spChg chg="mod">
          <ac:chgData name="Kimel, Stephen" userId="58dc5914-4480-46d2-b269-6118ec117129" providerId="ADAL" clId="{31CA3BDC-5E23-463C-B430-E09F40AA0236}" dt="2020-09-29T12:57:46.419" v="49" actId="1035"/>
          <ac:spMkLst>
            <pc:docMk/>
            <pc:sldMk cId="3730172728" sldId="278"/>
            <ac:spMk id="323" creationId="{2E51CD52-2AB7-4AC9-8C7D-2201139ED051}"/>
          </ac:spMkLst>
        </pc:spChg>
        <pc:spChg chg="mod">
          <ac:chgData name="Kimel, Stephen" userId="58dc5914-4480-46d2-b269-6118ec117129" providerId="ADAL" clId="{31CA3BDC-5E23-463C-B430-E09F40AA0236}" dt="2020-09-29T12:57:46.419" v="49" actId="1035"/>
          <ac:spMkLst>
            <pc:docMk/>
            <pc:sldMk cId="3730172728" sldId="278"/>
            <ac:spMk id="324" creationId="{314D75C1-C14A-4437-BE29-90D1852763A0}"/>
          </ac:spMkLst>
        </pc:spChg>
        <pc:spChg chg="mod">
          <ac:chgData name="Kimel, Stephen" userId="58dc5914-4480-46d2-b269-6118ec117129" providerId="ADAL" clId="{31CA3BDC-5E23-463C-B430-E09F40AA0236}" dt="2020-09-29T12:57:46.419" v="49" actId="1035"/>
          <ac:spMkLst>
            <pc:docMk/>
            <pc:sldMk cId="3730172728" sldId="278"/>
            <ac:spMk id="325" creationId="{FD894F55-6C5E-47C7-9167-2B63A9D84798}"/>
          </ac:spMkLst>
        </pc:spChg>
        <pc:spChg chg="mod">
          <ac:chgData name="Kimel, Stephen" userId="58dc5914-4480-46d2-b269-6118ec117129" providerId="ADAL" clId="{31CA3BDC-5E23-463C-B430-E09F40AA0236}" dt="2020-09-29T12:57:46.419" v="49" actId="1035"/>
          <ac:spMkLst>
            <pc:docMk/>
            <pc:sldMk cId="3730172728" sldId="278"/>
            <ac:spMk id="326" creationId="{5C334CB7-B20E-44FD-82DD-E7142A51FD72}"/>
          </ac:spMkLst>
        </pc:spChg>
        <pc:spChg chg="mod">
          <ac:chgData name="Kimel, Stephen" userId="58dc5914-4480-46d2-b269-6118ec117129" providerId="ADAL" clId="{31CA3BDC-5E23-463C-B430-E09F40AA0236}" dt="2020-09-29T12:57:46.419" v="49" actId="1035"/>
          <ac:spMkLst>
            <pc:docMk/>
            <pc:sldMk cId="3730172728" sldId="278"/>
            <ac:spMk id="327" creationId="{5062A54F-0636-4AF8-8E81-79C67DEF23C2}"/>
          </ac:spMkLst>
        </pc:spChg>
        <pc:spChg chg="mod">
          <ac:chgData name="Kimel, Stephen" userId="58dc5914-4480-46d2-b269-6118ec117129" providerId="ADAL" clId="{31CA3BDC-5E23-463C-B430-E09F40AA0236}" dt="2020-09-29T12:57:46.419" v="49" actId="1035"/>
          <ac:spMkLst>
            <pc:docMk/>
            <pc:sldMk cId="3730172728" sldId="278"/>
            <ac:spMk id="328" creationId="{FF4CB0F2-64B2-4643-9944-2F009499BAB2}"/>
          </ac:spMkLst>
        </pc:spChg>
        <pc:spChg chg="mod">
          <ac:chgData name="Kimel, Stephen" userId="58dc5914-4480-46d2-b269-6118ec117129" providerId="ADAL" clId="{31CA3BDC-5E23-463C-B430-E09F40AA0236}" dt="2020-09-29T12:57:46.419" v="49" actId="1035"/>
          <ac:spMkLst>
            <pc:docMk/>
            <pc:sldMk cId="3730172728" sldId="278"/>
            <ac:spMk id="329" creationId="{504B6085-166A-4029-B2B7-553BCC788AE9}"/>
          </ac:spMkLst>
        </pc:spChg>
        <pc:spChg chg="mod">
          <ac:chgData name="Kimel, Stephen" userId="58dc5914-4480-46d2-b269-6118ec117129" providerId="ADAL" clId="{31CA3BDC-5E23-463C-B430-E09F40AA0236}" dt="2020-09-29T12:57:46.419" v="49" actId="1035"/>
          <ac:spMkLst>
            <pc:docMk/>
            <pc:sldMk cId="3730172728" sldId="278"/>
            <ac:spMk id="330" creationId="{23326A15-DFED-4BF5-98CC-8B77F8F077AA}"/>
          </ac:spMkLst>
        </pc:spChg>
        <pc:spChg chg="mod">
          <ac:chgData name="Kimel, Stephen" userId="58dc5914-4480-46d2-b269-6118ec117129" providerId="ADAL" clId="{31CA3BDC-5E23-463C-B430-E09F40AA0236}" dt="2020-09-29T12:57:46.419" v="49" actId="1035"/>
          <ac:spMkLst>
            <pc:docMk/>
            <pc:sldMk cId="3730172728" sldId="278"/>
            <ac:spMk id="331" creationId="{AE44F9CB-B466-489F-B6C4-E6A2292131F3}"/>
          </ac:spMkLst>
        </pc:spChg>
        <pc:spChg chg="mod">
          <ac:chgData name="Kimel, Stephen" userId="58dc5914-4480-46d2-b269-6118ec117129" providerId="ADAL" clId="{31CA3BDC-5E23-463C-B430-E09F40AA0236}" dt="2020-09-29T12:57:46.419" v="49" actId="1035"/>
          <ac:spMkLst>
            <pc:docMk/>
            <pc:sldMk cId="3730172728" sldId="278"/>
            <ac:spMk id="332" creationId="{1DD6D9D2-578B-4655-8992-A016C47D0387}"/>
          </ac:spMkLst>
        </pc:spChg>
        <pc:spChg chg="mod">
          <ac:chgData name="Kimel, Stephen" userId="58dc5914-4480-46d2-b269-6118ec117129" providerId="ADAL" clId="{31CA3BDC-5E23-463C-B430-E09F40AA0236}" dt="2020-09-29T12:57:46.419" v="49" actId="1035"/>
          <ac:spMkLst>
            <pc:docMk/>
            <pc:sldMk cId="3730172728" sldId="278"/>
            <ac:spMk id="333" creationId="{DC194C90-6649-4528-BED7-DE5CFF5167F5}"/>
          </ac:spMkLst>
        </pc:spChg>
        <pc:spChg chg="mod">
          <ac:chgData name="Kimel, Stephen" userId="58dc5914-4480-46d2-b269-6118ec117129" providerId="ADAL" clId="{31CA3BDC-5E23-463C-B430-E09F40AA0236}" dt="2020-09-29T12:57:46.419" v="49" actId="1035"/>
          <ac:spMkLst>
            <pc:docMk/>
            <pc:sldMk cId="3730172728" sldId="278"/>
            <ac:spMk id="334" creationId="{B843F0EC-802A-451F-942C-EE08F58F4E6C}"/>
          </ac:spMkLst>
        </pc:spChg>
        <pc:spChg chg="mod">
          <ac:chgData name="Kimel, Stephen" userId="58dc5914-4480-46d2-b269-6118ec117129" providerId="ADAL" clId="{31CA3BDC-5E23-463C-B430-E09F40AA0236}" dt="2020-09-29T12:57:46.419" v="49" actId="1035"/>
          <ac:spMkLst>
            <pc:docMk/>
            <pc:sldMk cId="3730172728" sldId="278"/>
            <ac:spMk id="335" creationId="{DAC0855E-94B1-439F-AB55-20647C26CCD1}"/>
          </ac:spMkLst>
        </pc:spChg>
        <pc:spChg chg="mod">
          <ac:chgData name="Kimel, Stephen" userId="58dc5914-4480-46d2-b269-6118ec117129" providerId="ADAL" clId="{31CA3BDC-5E23-463C-B430-E09F40AA0236}" dt="2020-09-29T12:57:46.419" v="49" actId="1035"/>
          <ac:spMkLst>
            <pc:docMk/>
            <pc:sldMk cId="3730172728" sldId="278"/>
            <ac:spMk id="336" creationId="{5D738CFD-8F0D-45B8-AED6-B8733AF55731}"/>
          </ac:spMkLst>
        </pc:spChg>
        <pc:spChg chg="mod">
          <ac:chgData name="Kimel, Stephen" userId="58dc5914-4480-46d2-b269-6118ec117129" providerId="ADAL" clId="{31CA3BDC-5E23-463C-B430-E09F40AA0236}" dt="2020-09-29T12:57:46.419" v="49" actId="1035"/>
          <ac:spMkLst>
            <pc:docMk/>
            <pc:sldMk cId="3730172728" sldId="278"/>
            <ac:spMk id="337" creationId="{303B5641-8208-4C94-9757-BDC9EF6747F2}"/>
          </ac:spMkLst>
        </pc:spChg>
        <pc:spChg chg="mod">
          <ac:chgData name="Kimel, Stephen" userId="58dc5914-4480-46d2-b269-6118ec117129" providerId="ADAL" clId="{31CA3BDC-5E23-463C-B430-E09F40AA0236}" dt="2020-09-29T12:57:46.419" v="49" actId="1035"/>
          <ac:spMkLst>
            <pc:docMk/>
            <pc:sldMk cId="3730172728" sldId="278"/>
            <ac:spMk id="338" creationId="{13DB6792-88AB-4B6F-B695-BBC393748C8E}"/>
          </ac:spMkLst>
        </pc:spChg>
        <pc:spChg chg="mod">
          <ac:chgData name="Kimel, Stephen" userId="58dc5914-4480-46d2-b269-6118ec117129" providerId="ADAL" clId="{31CA3BDC-5E23-463C-B430-E09F40AA0236}" dt="2020-09-29T12:57:46.419" v="49" actId="1035"/>
          <ac:spMkLst>
            <pc:docMk/>
            <pc:sldMk cId="3730172728" sldId="278"/>
            <ac:spMk id="339" creationId="{12A8E449-15C5-45C0-AE7F-B06D311AA4CC}"/>
          </ac:spMkLst>
        </pc:spChg>
        <pc:spChg chg="mod">
          <ac:chgData name="Kimel, Stephen" userId="58dc5914-4480-46d2-b269-6118ec117129" providerId="ADAL" clId="{31CA3BDC-5E23-463C-B430-E09F40AA0236}" dt="2020-09-29T12:57:46.419" v="49" actId="1035"/>
          <ac:spMkLst>
            <pc:docMk/>
            <pc:sldMk cId="3730172728" sldId="278"/>
            <ac:spMk id="340" creationId="{75DB1382-EA94-4AA6-96E8-4640E80FBD05}"/>
          </ac:spMkLst>
        </pc:spChg>
      </pc:sldChg>
      <pc:sldChg chg="delSp modSp mod">
        <pc:chgData name="Kimel, Stephen" userId="58dc5914-4480-46d2-b269-6118ec117129" providerId="ADAL" clId="{31CA3BDC-5E23-463C-B430-E09F40AA0236}" dt="2020-09-29T15:40:12.033" v="91"/>
        <pc:sldMkLst>
          <pc:docMk/>
          <pc:sldMk cId="2842553746" sldId="279"/>
        </pc:sldMkLst>
        <pc:spChg chg="mod">
          <ac:chgData name="Kimel, Stephen" userId="58dc5914-4480-46d2-b269-6118ec117129" providerId="ADAL" clId="{31CA3BDC-5E23-463C-B430-E09F40AA0236}" dt="2020-09-29T15:40:12.033" v="91"/>
          <ac:spMkLst>
            <pc:docMk/>
            <pc:sldMk cId="2842553746" sldId="279"/>
            <ac:spMk id="2" creationId="{0D9AE471-AEEE-4846-9B16-52D8779FD53A}"/>
          </ac:spMkLst>
        </pc:spChg>
        <pc:spChg chg="mod">
          <ac:chgData name="Kimel, Stephen" userId="58dc5914-4480-46d2-b269-6118ec117129" providerId="ADAL" clId="{31CA3BDC-5E23-463C-B430-E09F40AA0236}" dt="2020-09-29T15:40:12.033" v="91"/>
          <ac:spMkLst>
            <pc:docMk/>
            <pc:sldMk cId="2842553746" sldId="279"/>
            <ac:spMk id="3" creationId="{4E24460F-C301-402F-84A7-D48E61901F1E}"/>
          </ac:spMkLst>
        </pc:spChg>
        <pc:spChg chg="mod">
          <ac:chgData name="Kimel, Stephen" userId="58dc5914-4480-46d2-b269-6118ec117129" providerId="ADAL" clId="{31CA3BDC-5E23-463C-B430-E09F40AA0236}" dt="2020-09-29T15:40:12.033" v="91"/>
          <ac:spMkLst>
            <pc:docMk/>
            <pc:sldMk cId="2842553746" sldId="279"/>
            <ac:spMk id="4" creationId="{B342F46B-A83B-40CA-A99F-496E2908CCFC}"/>
          </ac:spMkLst>
        </pc:spChg>
        <pc:spChg chg="del">
          <ac:chgData name="Kimel, Stephen" userId="58dc5914-4480-46d2-b269-6118ec117129" providerId="ADAL" clId="{31CA3BDC-5E23-463C-B430-E09F40AA0236}" dt="2020-09-29T13:03:02.582" v="67" actId="478"/>
          <ac:spMkLst>
            <pc:docMk/>
            <pc:sldMk cId="2842553746" sldId="279"/>
            <ac:spMk id="5" creationId="{990CAA2D-5068-4F4B-A982-B37720B51C36}"/>
          </ac:spMkLst>
        </pc:spChg>
      </pc:sldChg>
      <pc:sldChg chg="delSp modSp mod">
        <pc:chgData name="Kimel, Stephen" userId="58dc5914-4480-46d2-b269-6118ec117129" providerId="ADAL" clId="{31CA3BDC-5E23-463C-B430-E09F40AA0236}" dt="2020-09-29T15:40:12.033" v="91"/>
        <pc:sldMkLst>
          <pc:docMk/>
          <pc:sldMk cId="4013137213" sldId="280"/>
        </pc:sldMkLst>
        <pc:spChg chg="mod">
          <ac:chgData name="Kimel, Stephen" userId="58dc5914-4480-46d2-b269-6118ec117129" providerId="ADAL" clId="{31CA3BDC-5E23-463C-B430-E09F40AA0236}" dt="2020-09-29T15:40:12.033" v="91"/>
          <ac:spMkLst>
            <pc:docMk/>
            <pc:sldMk cId="4013137213" sldId="280"/>
            <ac:spMk id="2" creationId="{0D9AE471-AEEE-4846-9B16-52D8779FD53A}"/>
          </ac:spMkLst>
        </pc:spChg>
        <pc:spChg chg="mod">
          <ac:chgData name="Kimel, Stephen" userId="58dc5914-4480-46d2-b269-6118ec117129" providerId="ADAL" clId="{31CA3BDC-5E23-463C-B430-E09F40AA0236}" dt="2020-09-29T15:40:12.033" v="91"/>
          <ac:spMkLst>
            <pc:docMk/>
            <pc:sldMk cId="4013137213" sldId="280"/>
            <ac:spMk id="3" creationId="{4E24460F-C301-402F-84A7-D48E61901F1E}"/>
          </ac:spMkLst>
        </pc:spChg>
        <pc:spChg chg="mod">
          <ac:chgData name="Kimel, Stephen" userId="58dc5914-4480-46d2-b269-6118ec117129" providerId="ADAL" clId="{31CA3BDC-5E23-463C-B430-E09F40AA0236}" dt="2020-09-29T15:40:12.033" v="91"/>
          <ac:spMkLst>
            <pc:docMk/>
            <pc:sldMk cId="4013137213" sldId="280"/>
            <ac:spMk id="4" creationId="{B342F46B-A83B-40CA-A99F-496E2908CCFC}"/>
          </ac:spMkLst>
        </pc:spChg>
        <pc:spChg chg="del">
          <ac:chgData name="Kimel, Stephen" userId="58dc5914-4480-46d2-b269-6118ec117129" providerId="ADAL" clId="{31CA3BDC-5E23-463C-B430-E09F40AA0236}" dt="2020-09-29T13:03:06.254" v="68" actId="478"/>
          <ac:spMkLst>
            <pc:docMk/>
            <pc:sldMk cId="4013137213" sldId="280"/>
            <ac:spMk id="5" creationId="{990CAA2D-5068-4F4B-A982-B37720B51C3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78B563-0538-4F90-811C-47D1D3C24ECF}" type="datetimeFigureOut">
              <a:rPr lang="en-US" smtClean="0"/>
              <a:t>9/29/2020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81458-47FD-4486-9F05-7327C73883F5}" type="slidenum">
              <a:rPr lang="en-US" smtClean="0"/>
              <a:t>‹#›</a:t>
            </a:fld>
            <a:endParaRPr lang="en-US" dirty="0"/>
          </a:p>
        </p:txBody>
      </p:sp>
    </p:spTree>
    <p:extLst>
      <p:ext uri="{BB962C8B-B14F-4D97-AF65-F5344CB8AC3E}">
        <p14:creationId xmlns:p14="http://schemas.microsoft.com/office/powerpoint/2010/main" val="3584654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A963-D3D5-4FD9-A2B3-63580D8C9E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CF0690-7440-406C-8BCE-9E76BDB252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37A99A-B08A-4344-8BC8-267682EBF12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D74832-A077-42F4-B7AF-2E4D27E48B1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1C988CAE-B40D-4D40-B5D2-E7EFAC509EB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A11E5AD4-8AE5-42DF-8F81-293E7270DFB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682287-F99E-4287-BEE3-C57FD50AC2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468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BC265-0D5B-46E4-A825-FE5726C549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D1C1A8-95BB-4AC3-9E2D-51E0FE881C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3D52A-C81A-47C0-BFFB-1B0180C7525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D74832-A077-42F4-B7AF-2E4D27E48B1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5FDAF07A-37C2-4841-9D26-13EB375B2D8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A03AAE7-A687-4A69-AEBB-57AE6D6E9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682287-F99E-4287-BEE3-C57FD50AC2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4487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AA3B7E-4DE4-441E-BAA9-6AB243682C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4595F9-B934-40B7-936F-7B7911DA90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BECD22-C897-4B55-A658-904781B42E6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D74832-A077-42F4-B7AF-2E4D27E48B1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E60BC5E5-0669-4D32-AC18-202BEEBC9D9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A68CF193-20B0-4F49-89EB-6ED0E15DF5C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682287-F99E-4287-BEE3-C57FD50AC2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2879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501120"/>
      </p:ext>
    </p:extLst>
  </p:cSld>
  <p:clrMapOvr>
    <a:masterClrMapping/>
  </p:clrMapOvr>
  <p:transition spd="med">
    <p:fade/>
  </p:transition>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3031" y="240330"/>
            <a:ext cx="11661637" cy="904795"/>
          </a:xfrm>
        </p:spPr>
        <p:txBody>
          <a:bodyPr wrap="square" lIns="91521">
            <a:noAutofit/>
          </a:bodyPr>
          <a:lstStyle>
            <a:lvl1pPr>
              <a:defRPr sz="3000"/>
            </a:lvl1pPr>
          </a:lstStyle>
          <a:p>
            <a:r>
              <a:rPr lang="en-US" dirty="0"/>
              <a:t>Click to Edit Master Title Style</a:t>
            </a:r>
          </a:p>
        </p:txBody>
      </p:sp>
      <p:sp>
        <p:nvSpPr>
          <p:cNvPr id="48" name="Content Placeholder 3"/>
          <p:cNvSpPr>
            <a:spLocks noGrp="1"/>
          </p:cNvSpPr>
          <p:nvPr>
            <p:ph sz="quarter" idx="14" hasCustomPrompt="1"/>
          </p:nvPr>
        </p:nvSpPr>
        <p:spPr>
          <a:xfrm>
            <a:off x="263031" y="1733552"/>
            <a:ext cx="11661637" cy="4479925"/>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142010296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263031" y="240330"/>
            <a:ext cx="11661637" cy="904795"/>
          </a:xfrm>
        </p:spPr>
        <p:txBody>
          <a:bodyPr lIns="91521" tIns="45761" rIns="91521" bIns="45761">
            <a:noAutofit/>
          </a:bodyPr>
          <a:lstStyle>
            <a:lvl1pPr>
              <a:defRPr sz="3000"/>
            </a:lvl1pPr>
          </a:lstStyle>
          <a:p>
            <a:r>
              <a:rPr lang="en-US" dirty="0"/>
              <a:t>Click to Edit Master Title Style</a:t>
            </a:r>
          </a:p>
        </p:txBody>
      </p:sp>
      <p:sp>
        <p:nvSpPr>
          <p:cNvPr id="40"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4201116768"/>
      </p:ext>
    </p:extLst>
  </p:cSld>
  <p:clrMapOvr>
    <a:masterClrMapping/>
  </p:clrMapOvr>
  <p:transition spd="med">
    <p:fade/>
  </p:transition>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3031" y="240330"/>
            <a:ext cx="11661637" cy="904795"/>
          </a:xfrm>
        </p:spPr>
        <p:txBody>
          <a:bodyPr wrap="square" lIns="91521">
            <a:noAutofit/>
          </a:bodyPr>
          <a:lstStyle>
            <a:lvl1pPr>
              <a:defRPr sz="3000"/>
            </a:lvl1pPr>
          </a:lstStyle>
          <a:p>
            <a:r>
              <a:rPr lang="en-US" dirty="0"/>
              <a:t>Click to Edit Master Title Style</a:t>
            </a:r>
          </a:p>
        </p:txBody>
      </p:sp>
      <p:sp>
        <p:nvSpPr>
          <p:cNvPr id="48" name="Content Placeholder 3"/>
          <p:cNvSpPr>
            <a:spLocks noGrp="1"/>
          </p:cNvSpPr>
          <p:nvPr>
            <p:ph sz="quarter" idx="14" hasCustomPrompt="1"/>
          </p:nvPr>
        </p:nvSpPr>
        <p:spPr>
          <a:xfrm>
            <a:off x="263031" y="1733552"/>
            <a:ext cx="11661637" cy="4479925"/>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393646045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263031" y="240330"/>
            <a:ext cx="11661637" cy="904795"/>
          </a:xfrm>
        </p:spPr>
        <p:txBody>
          <a:bodyPr lIns="91521" tIns="45761" rIns="91521" bIns="45761">
            <a:noAutofit/>
          </a:bodyPr>
          <a:lstStyle>
            <a:lvl1pPr>
              <a:defRPr sz="3000"/>
            </a:lvl1pPr>
          </a:lstStyle>
          <a:p>
            <a:r>
              <a:rPr lang="en-US" dirty="0"/>
              <a:t>Click to Edit Master Title Style</a:t>
            </a:r>
          </a:p>
        </p:txBody>
      </p:sp>
      <p:sp>
        <p:nvSpPr>
          <p:cNvPr id="40"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1167263748"/>
      </p:ext>
    </p:extLst>
  </p:cSld>
  <p:clrMapOvr>
    <a:masterClrMapping/>
  </p:clrMapOvr>
  <p:transition spd="med">
    <p:fade/>
  </p:transition>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2E78-3501-4EC2-B6BB-61BB44249E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DE0E30-46EE-440F-82B0-66F4C2EE78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08808-54B2-4CCC-A06F-146DFB8D3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D74832-A077-42F4-B7AF-2E4D27E48B1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AEAEDF9-4009-4C81-8009-432DEC5BE86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5794909-ED0A-4F0B-81A5-667BEC55050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682287-F99E-4287-BEE3-C57FD50AC2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6457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F80B-E4A3-4AFD-A1E0-54F5751D87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5CE124-5EC7-4746-AB60-332D05DC6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82103D-EF43-4DEC-9512-F4312953C31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D74832-A077-42F4-B7AF-2E4D27E48B1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05F892C-E97D-4938-B82B-D015FCAFDD7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A682980-D5E3-44B2-A71F-FF02EC53A7D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682287-F99E-4287-BEE3-C57FD50AC2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3833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EEA92-42B0-4543-B7C9-5267A0FB00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DF4793-217C-44D4-8CAA-2EA46D5C67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359E9B-1176-4011-9EE8-333063C82C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244955-5BD2-4017-A004-753EE91BBA9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D74832-A077-42F4-B7AF-2E4D27E48B1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C0970D25-7DA0-4CC4-9D28-352AB3D9B3B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E70E3E9D-1B97-48CF-B037-AFB2250264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682287-F99E-4287-BEE3-C57FD50AC2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577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4D987-248F-42F8-BFF3-15E00F352B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7715D-F70E-4FC8-8063-FBE0D5C7E9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5BA7A3-57D2-4C7C-8A2E-9D5EF17F1B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3CE3D7-3CD7-461A-914B-A2568B3BF5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D7B41F-F80F-48EE-8429-EA3C145723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8CCDA3-5A13-45A2-92C5-52C7F0542B4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D74832-A077-42F4-B7AF-2E4D27E48B1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2935A131-B426-4D08-92F1-5754C6538A2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E589BDF-6294-479D-82FC-20AB01499F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682287-F99E-4287-BEE3-C57FD50AC2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6644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C5406-1557-4882-8FE7-F224407EF4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B31BF7-AF35-4D3E-9A2C-19B9EC21C2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D74832-A077-42F4-B7AF-2E4D27E48B1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0F53C42C-62C6-4C5D-8D86-693335337EB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CA5B79C1-FD01-4A94-93F5-652396A97FF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682287-F99E-4287-BEE3-C57FD50AC2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7102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233373-57FC-41A4-91D1-74D4575B5DB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D74832-A077-42F4-B7AF-2E4D27E48B1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9CABD392-C25A-421A-AF23-60C53385D64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C0A4B771-D124-4BEF-B8D3-BFFADC5C665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682287-F99E-4287-BEE3-C57FD50AC2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5149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5BCB-9D53-4871-95F1-B392AB40C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F91B81-5A1C-401E-891A-DB0B7C006F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52478E-FA9A-47E5-ABB1-750C5E4E62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D65490-1C70-4EAE-8AC3-0C9CB09C7FD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D74832-A077-42F4-B7AF-2E4D27E48B1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4AE63ADC-9A6E-414A-AA7E-F617E86D9EC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5918C771-CCE0-4DBB-BCB1-3F34E9E778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682287-F99E-4287-BEE3-C57FD50AC2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377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ED87-CE08-4876-A4BB-0F2382897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6B1303-F632-4D9C-A3C7-43288BBC14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751D21-A127-4A76-AAB7-1AF70ADB4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C28D3C-33AB-4BFA-81EB-E4EB919DEA4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D74832-A077-42F4-B7AF-2E4D27E48B1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A0EB7148-A2C2-4B1C-9568-1ECFCA439FB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A2BB2E5B-6FD2-4310-9902-E0368DBBAB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682287-F99E-4287-BEE3-C57FD50AC2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9017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95C4A0-2637-40A8-B805-B3099CC394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9D4CAC-989D-4970-B9B3-9B20217DB2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CFB70-A2FD-4131-B932-BC45A6CCE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AD74832-A077-42F4-B7AF-2E4D27E48B1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0E1D010-A287-46D8-95B9-3E3099ED5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581A6E7-88AB-4B46-9D2B-575B5165EB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C682287-F99E-4287-BEE3-C57FD50AC2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959423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748" r:id="rId15"/>
    <p:sldLayoutId id="214748374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hyperlink" Target="http://www.r2d3.us/visual-intro-to-machine-learning-part-1/"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D938-AB0F-4191-8D06-B88DB724CD1D}"/>
              </a:ext>
            </a:extLst>
          </p:cNvPr>
          <p:cNvSpPr>
            <a:spLocks noGrp="1"/>
          </p:cNvSpPr>
          <p:nvPr>
            <p:ph type="ctrTitle"/>
          </p:nvPr>
        </p:nvSpPr>
        <p:spPr/>
        <p:txBody>
          <a:bodyPr/>
          <a:lstStyle/>
          <a:p>
            <a:r>
              <a:rPr lang="en-US" dirty="0"/>
              <a:t>Feature Engineering</a:t>
            </a:r>
          </a:p>
        </p:txBody>
      </p:sp>
      <p:sp>
        <p:nvSpPr>
          <p:cNvPr id="3" name="Text Placeholder 2">
            <a:extLst>
              <a:ext uri="{FF2B5EF4-FFF2-40B4-BE49-F238E27FC236}">
                <a16:creationId xmlns:a16="http://schemas.microsoft.com/office/drawing/2014/main" id="{0B91E15D-6BD4-492A-9FCA-E4305F3FFDB8}"/>
              </a:ext>
            </a:extLst>
          </p:cNvPr>
          <p:cNvSpPr>
            <a:spLocks noGrp="1"/>
          </p:cNvSpPr>
          <p:nvPr>
            <p:ph type="subTitle" idx="1"/>
          </p:nvPr>
        </p:nvSpPr>
        <p:spPr/>
        <p:txBody>
          <a:bodyPr/>
          <a:lstStyle/>
          <a:p>
            <a:r>
              <a:rPr lang="en-US" dirty="0"/>
              <a:t>Chapter 3 Part 2</a:t>
            </a:r>
          </a:p>
          <a:p>
            <a:r>
              <a:rPr lang="en-US" dirty="0"/>
              <a:t>Stephen Kimel</a:t>
            </a:r>
          </a:p>
        </p:txBody>
      </p:sp>
    </p:spTree>
    <p:extLst>
      <p:ext uri="{BB962C8B-B14F-4D97-AF65-F5344CB8AC3E}">
        <p14:creationId xmlns:p14="http://schemas.microsoft.com/office/powerpoint/2010/main" val="66137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C886-2A4A-4A48-A9AB-75707034F447}"/>
              </a:ext>
            </a:extLst>
          </p:cNvPr>
          <p:cNvSpPr>
            <a:spLocks noGrp="1"/>
          </p:cNvSpPr>
          <p:nvPr>
            <p:ph type="title"/>
          </p:nvPr>
        </p:nvSpPr>
        <p:spPr/>
        <p:txBody>
          <a:bodyPr/>
          <a:lstStyle/>
          <a:p>
            <a:r>
              <a:rPr lang="en-US" dirty="0"/>
              <a:t>Forecasting Assessment (Time Series)</a:t>
            </a:r>
          </a:p>
        </p:txBody>
      </p:sp>
      <p:sp>
        <p:nvSpPr>
          <p:cNvPr id="3" name="Text Placeholder 2">
            <a:extLst>
              <a:ext uri="{FF2B5EF4-FFF2-40B4-BE49-F238E27FC236}">
                <a16:creationId xmlns:a16="http://schemas.microsoft.com/office/drawing/2014/main" id="{E406E620-C9DE-48AF-A29F-C0E8BD537155}"/>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D4EF6697-2C47-4A7D-B116-6A916B74F00E}"/>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10</a:t>
            </a:fld>
            <a:endParaRPr lang="en-US" dirty="0">
              <a:solidFill>
                <a:srgbClr val="A2A5A2">
                  <a:lumMod val="50000"/>
                </a:srgbClr>
              </a:solidFill>
            </a:endParaRPr>
          </a:p>
        </p:txBody>
      </p:sp>
      <p:pic>
        <p:nvPicPr>
          <p:cNvPr id="7" name="Picture 6">
            <a:extLst>
              <a:ext uri="{FF2B5EF4-FFF2-40B4-BE49-F238E27FC236}">
                <a16:creationId xmlns:a16="http://schemas.microsoft.com/office/drawing/2014/main" id="{43DA7055-990E-45BD-9EE6-96C1093221D5}"/>
              </a:ext>
            </a:extLst>
          </p:cNvPr>
          <p:cNvPicPr>
            <a:picLocks noChangeAspect="1"/>
          </p:cNvPicPr>
          <p:nvPr/>
        </p:nvPicPr>
        <p:blipFill>
          <a:blip r:embed="rId2"/>
          <a:stretch>
            <a:fillRect/>
          </a:stretch>
        </p:blipFill>
        <p:spPr>
          <a:xfrm>
            <a:off x="1521849" y="1765550"/>
            <a:ext cx="9144000" cy="4345781"/>
          </a:xfrm>
          <a:prstGeom prst="rect">
            <a:avLst/>
          </a:prstGeom>
        </p:spPr>
      </p:pic>
      <p:sp>
        <p:nvSpPr>
          <p:cNvPr id="6" name="TextBox 5">
            <a:extLst>
              <a:ext uri="{FF2B5EF4-FFF2-40B4-BE49-F238E27FC236}">
                <a16:creationId xmlns:a16="http://schemas.microsoft.com/office/drawing/2014/main" id="{338023D0-5A83-444A-B4CE-E27A56D24D55}"/>
              </a:ext>
            </a:extLst>
          </p:cNvPr>
          <p:cNvSpPr txBox="1"/>
          <p:nvPr/>
        </p:nvSpPr>
        <p:spPr>
          <a:xfrm>
            <a:off x="3616273" y="6279714"/>
            <a:ext cx="4955151" cy="369332"/>
          </a:xfrm>
          <a:prstGeom prst="rect">
            <a:avLst/>
          </a:prstGeom>
          <a:noFill/>
        </p:spPr>
        <p:txBody>
          <a:bodyPr wrap="square" rtlCol="0">
            <a:spAutoFit/>
          </a:bodyPr>
          <a:lstStyle/>
          <a:p>
            <a:r>
              <a:rPr lang="en-US" dirty="0"/>
              <a:t>Source: https://robjhyndman.com/hyndsight/tscv/</a:t>
            </a:r>
          </a:p>
        </p:txBody>
      </p:sp>
    </p:spTree>
    <p:extLst>
      <p:ext uri="{BB962C8B-B14F-4D97-AF65-F5344CB8AC3E}">
        <p14:creationId xmlns:p14="http://schemas.microsoft.com/office/powerpoint/2010/main" val="841756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E2E2F-09C0-4335-93FB-399A0778ABBE}"/>
              </a:ext>
            </a:extLst>
          </p:cNvPr>
          <p:cNvSpPr>
            <a:spLocks noGrp="1"/>
          </p:cNvSpPr>
          <p:nvPr>
            <p:ph type="title"/>
          </p:nvPr>
        </p:nvSpPr>
        <p:spPr/>
        <p:txBody>
          <a:bodyPr/>
          <a:lstStyle/>
          <a:p>
            <a:r>
              <a:rPr lang="en-US" dirty="0"/>
              <a:t>Important concepts</a:t>
            </a:r>
          </a:p>
        </p:txBody>
      </p:sp>
      <p:sp>
        <p:nvSpPr>
          <p:cNvPr id="3" name="Content Placeholder 2">
            <a:extLst>
              <a:ext uri="{FF2B5EF4-FFF2-40B4-BE49-F238E27FC236}">
                <a16:creationId xmlns:a16="http://schemas.microsoft.com/office/drawing/2014/main" id="{87556802-5186-47AC-885A-24375F808A34}"/>
              </a:ext>
            </a:extLst>
          </p:cNvPr>
          <p:cNvSpPr>
            <a:spLocks noGrp="1"/>
          </p:cNvSpPr>
          <p:nvPr>
            <p:ph sz="quarter" idx="14"/>
          </p:nvPr>
        </p:nvSpPr>
        <p:spPr/>
        <p:txBody>
          <a:bodyPr/>
          <a:lstStyle/>
          <a:p>
            <a:r>
              <a:rPr lang="en-US" b="1" dirty="0"/>
              <a:t>Variance: </a:t>
            </a:r>
            <a:r>
              <a:rPr lang="en-US" dirty="0"/>
              <a:t>How much would </a:t>
            </a:r>
            <a:r>
              <a:rPr lang="en-US" i="1" dirty="0"/>
              <a:t>f</a:t>
            </a:r>
            <a:r>
              <a:rPr lang="en-US" dirty="0"/>
              <a:t> would change if we estimated it with a different training dataset. (Associated with overfitting.)</a:t>
            </a:r>
            <a:endParaRPr lang="en-US" b="1" dirty="0"/>
          </a:p>
          <a:p>
            <a:r>
              <a:rPr lang="en-US" b="1" dirty="0"/>
              <a:t>Bias: </a:t>
            </a:r>
            <a:r>
              <a:rPr lang="en-US" dirty="0"/>
              <a:t>Error introduced by approximating a real-life problem (complicated) by a much simpler model. (Associated with underfitting)</a:t>
            </a:r>
            <a:endParaRPr lang="en-US" b="1" dirty="0"/>
          </a:p>
          <a:p>
            <a:endParaRPr lang="en-US" dirty="0"/>
          </a:p>
        </p:txBody>
      </p:sp>
      <p:sp>
        <p:nvSpPr>
          <p:cNvPr id="4" name="Text Placeholder 3">
            <a:extLst>
              <a:ext uri="{FF2B5EF4-FFF2-40B4-BE49-F238E27FC236}">
                <a16:creationId xmlns:a16="http://schemas.microsoft.com/office/drawing/2014/main" id="{0D02E661-30F0-48A6-844E-E15982411794}"/>
              </a:ext>
            </a:extLst>
          </p:cNvPr>
          <p:cNvSpPr>
            <a:spLocks noGrp="1"/>
          </p:cNvSpPr>
          <p:nvPr>
            <p:ph type="body" idx="10"/>
          </p:nvPr>
        </p:nvSpPr>
        <p:spPr/>
        <p:txBody>
          <a:bodyPr/>
          <a:lstStyle/>
          <a:p>
            <a:r>
              <a:rPr lang="en-US" dirty="0"/>
              <a:t>Model Bias and Variance</a:t>
            </a:r>
          </a:p>
        </p:txBody>
      </p:sp>
      <p:pic>
        <p:nvPicPr>
          <p:cNvPr id="12" name="Picture 11">
            <a:extLst>
              <a:ext uri="{FF2B5EF4-FFF2-40B4-BE49-F238E27FC236}">
                <a16:creationId xmlns:a16="http://schemas.microsoft.com/office/drawing/2014/main" id="{FE43B8FD-5D63-4D2B-BEB8-9ADB2EB8C6D2}"/>
              </a:ext>
            </a:extLst>
          </p:cNvPr>
          <p:cNvPicPr>
            <a:picLocks noChangeAspect="1"/>
          </p:cNvPicPr>
          <p:nvPr/>
        </p:nvPicPr>
        <p:blipFill>
          <a:blip r:embed="rId2"/>
          <a:stretch>
            <a:fillRect/>
          </a:stretch>
        </p:blipFill>
        <p:spPr>
          <a:xfrm>
            <a:off x="263031" y="3486384"/>
            <a:ext cx="4955691" cy="2799107"/>
          </a:xfrm>
          <a:prstGeom prst="rect">
            <a:avLst/>
          </a:prstGeom>
        </p:spPr>
      </p:pic>
      <p:pic>
        <p:nvPicPr>
          <p:cNvPr id="13" name="Picture 12">
            <a:extLst>
              <a:ext uri="{FF2B5EF4-FFF2-40B4-BE49-F238E27FC236}">
                <a16:creationId xmlns:a16="http://schemas.microsoft.com/office/drawing/2014/main" id="{36FA0A79-DFAF-456F-A602-18F0FF88A459}"/>
              </a:ext>
            </a:extLst>
          </p:cNvPr>
          <p:cNvPicPr>
            <a:picLocks noChangeAspect="1"/>
          </p:cNvPicPr>
          <p:nvPr/>
        </p:nvPicPr>
        <p:blipFill>
          <a:blip r:embed="rId3"/>
          <a:stretch>
            <a:fillRect/>
          </a:stretch>
        </p:blipFill>
        <p:spPr>
          <a:xfrm>
            <a:off x="6696147" y="3558397"/>
            <a:ext cx="4817786" cy="2655080"/>
          </a:xfrm>
          <a:prstGeom prst="rect">
            <a:avLst/>
          </a:prstGeom>
        </p:spPr>
      </p:pic>
    </p:spTree>
    <p:extLst>
      <p:ext uri="{BB962C8B-B14F-4D97-AF65-F5344CB8AC3E}">
        <p14:creationId xmlns:p14="http://schemas.microsoft.com/office/powerpoint/2010/main" val="1321732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8E6926-FC6B-4EB5-B807-95629B6490D0}"/>
              </a:ext>
            </a:extLst>
          </p:cNvPr>
          <p:cNvSpPr>
            <a:spLocks noGrp="1"/>
          </p:cNvSpPr>
          <p:nvPr>
            <p:ph type="title"/>
          </p:nvPr>
        </p:nvSpPr>
        <p:spPr/>
        <p:txBody>
          <a:bodyPr/>
          <a:lstStyle/>
          <a:p>
            <a:r>
              <a:rPr lang="en-US" dirty="0"/>
              <a:t>Bias</a:t>
            </a:r>
          </a:p>
        </p:txBody>
      </p:sp>
      <p:sp>
        <p:nvSpPr>
          <p:cNvPr id="8" name="Content Placeholder 7">
            <a:extLst>
              <a:ext uri="{FF2B5EF4-FFF2-40B4-BE49-F238E27FC236}">
                <a16:creationId xmlns:a16="http://schemas.microsoft.com/office/drawing/2014/main" id="{E5E5C512-DCEC-4B10-A3EE-314C217B7D95}"/>
              </a:ext>
            </a:extLst>
          </p:cNvPr>
          <p:cNvSpPr>
            <a:spLocks noGrp="1"/>
          </p:cNvSpPr>
          <p:nvPr>
            <p:ph sz="quarter" idx="14"/>
          </p:nvPr>
        </p:nvSpPr>
        <p:spPr/>
        <p:txBody>
          <a:bodyPr/>
          <a:lstStyle/>
          <a:p>
            <a:r>
              <a:rPr lang="en-US" dirty="0"/>
              <a:t>“</a:t>
            </a:r>
            <a:r>
              <a:rPr lang="en-US" b="1" dirty="0"/>
              <a:t>Bias</a:t>
            </a:r>
            <a:r>
              <a:rPr lang="en-US" dirty="0"/>
              <a:t> is the ability of a particular resampling scheme to be able to hit the </a:t>
            </a:r>
            <a:r>
              <a:rPr lang="en-US" b="1" dirty="0"/>
              <a:t>true</a:t>
            </a:r>
            <a:r>
              <a:rPr lang="en-US" dirty="0"/>
              <a:t> underlying performance </a:t>
            </a:r>
            <a:r>
              <a:rPr lang="en-US" i="1" dirty="0"/>
              <a:t>parameter</a:t>
            </a:r>
            <a:r>
              <a:rPr lang="en-US" dirty="0"/>
              <a:t> (that we will never truly know). Generally speaking, as the amount of </a:t>
            </a:r>
            <a:r>
              <a:rPr lang="en-US" b="1" dirty="0"/>
              <a:t>data</a:t>
            </a:r>
            <a:r>
              <a:rPr lang="en-US" dirty="0"/>
              <a:t> in the analysis set </a:t>
            </a:r>
            <a:r>
              <a:rPr lang="en-US" b="1" dirty="0"/>
              <a:t>shrinks</a:t>
            </a:r>
            <a:r>
              <a:rPr lang="en-US" dirty="0"/>
              <a:t>, the resampling estimate’s </a:t>
            </a:r>
            <a:r>
              <a:rPr lang="en-US" b="1" dirty="0"/>
              <a:t>bias increases</a:t>
            </a:r>
            <a:r>
              <a:rPr lang="en-US" dirty="0"/>
              <a:t>. In other words, the bias in 10-fold cross-validation is smaller than the bias in 5-fold cross-validation.”</a:t>
            </a:r>
          </a:p>
        </p:txBody>
      </p:sp>
      <p:sp>
        <p:nvSpPr>
          <p:cNvPr id="7" name="Text Placeholder 6">
            <a:extLst>
              <a:ext uri="{FF2B5EF4-FFF2-40B4-BE49-F238E27FC236}">
                <a16:creationId xmlns:a16="http://schemas.microsoft.com/office/drawing/2014/main" id="{CA4FF438-EED5-48DD-BED9-3FA3682BEEEB}"/>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73CAEAEC-DB19-4DF3-A977-B28FE65E856B}"/>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12</a:t>
            </a:fld>
            <a:endParaRPr lang="en-US" dirty="0">
              <a:solidFill>
                <a:srgbClr val="A2A5A2">
                  <a:lumMod val="50000"/>
                </a:srgbClr>
              </a:solidFill>
            </a:endParaRPr>
          </a:p>
        </p:txBody>
      </p:sp>
    </p:spTree>
    <p:extLst>
      <p:ext uri="{BB962C8B-B14F-4D97-AF65-F5344CB8AC3E}">
        <p14:creationId xmlns:p14="http://schemas.microsoft.com/office/powerpoint/2010/main" val="2983669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AE471-AEEE-4846-9B16-52D8779FD53A}"/>
              </a:ext>
            </a:extLst>
          </p:cNvPr>
          <p:cNvSpPr>
            <a:spLocks noGrp="1"/>
          </p:cNvSpPr>
          <p:nvPr>
            <p:ph type="title"/>
          </p:nvPr>
        </p:nvSpPr>
        <p:spPr/>
        <p:txBody>
          <a:bodyPr/>
          <a:lstStyle/>
          <a:p>
            <a:r>
              <a:rPr lang="en-US" dirty="0"/>
              <a:t>Variance</a:t>
            </a:r>
          </a:p>
        </p:txBody>
      </p:sp>
      <p:sp>
        <p:nvSpPr>
          <p:cNvPr id="3" name="Text Placeholder 2">
            <a:extLst>
              <a:ext uri="{FF2B5EF4-FFF2-40B4-BE49-F238E27FC236}">
                <a16:creationId xmlns:a16="http://schemas.microsoft.com/office/drawing/2014/main" id="{4E24460F-C301-402F-84A7-D48E61901F1E}"/>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B342F46B-A83B-40CA-A99F-496E2908CCFC}"/>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13</a:t>
            </a:fld>
            <a:endParaRPr lang="en-US" dirty="0">
              <a:solidFill>
                <a:srgbClr val="A2A5A2">
                  <a:lumMod val="50000"/>
                </a:srgbClr>
              </a:solidFill>
            </a:endParaRPr>
          </a:p>
        </p:txBody>
      </p:sp>
      <p:graphicFrame>
        <p:nvGraphicFramePr>
          <p:cNvPr id="14" name="object 3">
            <a:extLst>
              <a:ext uri="{FF2B5EF4-FFF2-40B4-BE49-F238E27FC236}">
                <a16:creationId xmlns:a16="http://schemas.microsoft.com/office/drawing/2014/main" id="{40979B29-4F4E-4B69-9388-A95261586745}"/>
              </a:ext>
            </a:extLst>
          </p:cNvPr>
          <p:cNvGraphicFramePr>
            <a:graphicFrameLocks noGrp="1"/>
          </p:cNvGraphicFramePr>
          <p:nvPr>
            <p:extLst>
              <p:ext uri="{D42A27DB-BD31-4B8C-83A1-F6EECF244321}">
                <p14:modId xmlns:p14="http://schemas.microsoft.com/office/powerpoint/2010/main" val="1498650373"/>
              </p:ext>
            </p:extLst>
          </p:nvPr>
        </p:nvGraphicFramePr>
        <p:xfrm>
          <a:off x="3221412" y="2020805"/>
          <a:ext cx="6261419" cy="3411235"/>
        </p:xfrm>
        <a:graphic>
          <a:graphicData uri="http://schemas.openxmlformats.org/drawingml/2006/table">
            <a:tbl>
              <a:tblPr firstRow="1" bandRow="1">
                <a:tableStyleId>{2D5ABB26-0587-4C30-8999-92F81FD0307C}</a:tableStyleId>
              </a:tblPr>
              <a:tblGrid>
                <a:gridCol w="123222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399">
                  <a:extLst>
                    <a:ext uri="{9D8B030D-6E8A-4147-A177-3AD203B41FA5}">
                      <a16:colId xmlns:a16="http://schemas.microsoft.com/office/drawing/2014/main" val="20004"/>
                    </a:ext>
                  </a:extLst>
                </a:gridCol>
              </a:tblGrid>
              <a:tr h="682247">
                <a:tc>
                  <a:txBody>
                    <a:bodyPr/>
                    <a:lstStyle/>
                    <a:p>
                      <a:pPr marL="192405">
                        <a:lnSpc>
                          <a:spcPct val="100000"/>
                        </a:lnSpc>
                        <a:spcBef>
                          <a:spcPts val="819"/>
                        </a:spcBef>
                      </a:pPr>
                      <a:r>
                        <a:rPr lang="en-US" sz="1500" spc="5" dirty="0">
                          <a:solidFill>
                            <a:srgbClr val="FF0000"/>
                          </a:solidFill>
                          <a:latin typeface="Times New Roman"/>
                          <a:cs typeface="Times New Roman"/>
                        </a:rPr>
                        <a:t>Assessment1</a:t>
                      </a:r>
                    </a:p>
                    <a:p>
                      <a:pPr marL="192405">
                        <a:lnSpc>
                          <a:spcPct val="100000"/>
                        </a:lnSpc>
                        <a:spcBef>
                          <a:spcPts val="819"/>
                        </a:spcBef>
                      </a:pPr>
                      <a:r>
                        <a:rPr lang="en-US" sz="1500" spc="5" dirty="0">
                          <a:solidFill>
                            <a:srgbClr val="FF0000"/>
                          </a:solidFill>
                          <a:latin typeface="Times New Roman"/>
                          <a:cs typeface="Times New Roman"/>
                        </a:rPr>
                        <a:t>RMSE</a:t>
                      </a:r>
                      <a:endParaRPr sz="15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sz="15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82247">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a:solidFill>
                        <a:srgbClr val="000000"/>
                      </a:solidFill>
                      <a:prstDash val="solid"/>
                    </a:lnL>
                    <a:lnR w="9525" cap="flat" cmpd="sng" algn="ctr">
                      <a:solidFill>
                        <a:srgbClr val="000000"/>
                      </a:solidFill>
                      <a:prstDash val="solid"/>
                      <a:round/>
                      <a:headEnd type="none" w="med" len="med"/>
                      <a:tailEnd type="none" w="med" len="me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92405">
                        <a:lnSpc>
                          <a:spcPct val="100000"/>
                        </a:lnSpc>
                        <a:spcBef>
                          <a:spcPts val="819"/>
                        </a:spcBef>
                      </a:pPr>
                      <a:r>
                        <a:rPr lang="en-US" sz="1500" spc="5" dirty="0">
                          <a:solidFill>
                            <a:srgbClr val="FF0000"/>
                          </a:solidFill>
                          <a:latin typeface="Times New Roman"/>
                          <a:cs typeface="Times New Roman"/>
                        </a:rPr>
                        <a:t>Assessment2</a:t>
                      </a:r>
                    </a:p>
                    <a:p>
                      <a:pPr marL="192405">
                        <a:lnSpc>
                          <a:spcPct val="100000"/>
                        </a:lnSpc>
                        <a:spcBef>
                          <a:spcPts val="819"/>
                        </a:spcBef>
                      </a:pPr>
                      <a:r>
                        <a:rPr lang="en-US" sz="1500" spc="5" dirty="0">
                          <a:solidFill>
                            <a:srgbClr val="FF0000"/>
                          </a:solidFill>
                          <a:latin typeface="Times New Roman"/>
                          <a:cs typeface="Times New Roman"/>
                        </a:rPr>
                        <a:t>RMSE</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1139446"/>
                  </a:ext>
                </a:extLst>
              </a:tr>
              <a:tr h="682247">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a:solidFill>
                        <a:srgbClr val="000000"/>
                      </a:solidFill>
                      <a:prstDash val="soli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92405">
                        <a:lnSpc>
                          <a:spcPct val="100000"/>
                        </a:lnSpc>
                        <a:spcBef>
                          <a:spcPts val="819"/>
                        </a:spcBef>
                      </a:pPr>
                      <a:r>
                        <a:rPr lang="en-US" sz="1500" spc="5" dirty="0">
                          <a:solidFill>
                            <a:srgbClr val="FF0000"/>
                          </a:solidFill>
                          <a:latin typeface="Times New Roman"/>
                          <a:cs typeface="Times New Roman"/>
                        </a:rPr>
                        <a:t>Assessment3</a:t>
                      </a:r>
                    </a:p>
                    <a:p>
                      <a:pPr marL="192405">
                        <a:lnSpc>
                          <a:spcPct val="100000"/>
                        </a:lnSpc>
                        <a:spcBef>
                          <a:spcPts val="819"/>
                        </a:spcBef>
                      </a:pPr>
                      <a:r>
                        <a:rPr lang="en-US" sz="1500" spc="5" dirty="0">
                          <a:solidFill>
                            <a:srgbClr val="FF0000"/>
                          </a:solidFill>
                          <a:latin typeface="Times New Roman"/>
                          <a:cs typeface="Times New Roman"/>
                        </a:rPr>
                        <a:t>RMSE</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1608535"/>
                  </a:ext>
                </a:extLst>
              </a:tr>
              <a:tr h="682247">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a:solidFill>
                        <a:srgbClr val="000000"/>
                      </a:solidFill>
                      <a:prstDash val="soli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92405">
                        <a:lnSpc>
                          <a:spcPct val="100000"/>
                        </a:lnSpc>
                        <a:spcBef>
                          <a:spcPts val="819"/>
                        </a:spcBef>
                      </a:pPr>
                      <a:r>
                        <a:rPr lang="en-US" sz="1500" spc="5" dirty="0">
                          <a:solidFill>
                            <a:srgbClr val="FF0000"/>
                          </a:solidFill>
                          <a:latin typeface="Times New Roman"/>
                          <a:cs typeface="Times New Roman"/>
                        </a:rPr>
                        <a:t>Assessment4</a:t>
                      </a:r>
                    </a:p>
                    <a:p>
                      <a:pPr marL="192405">
                        <a:lnSpc>
                          <a:spcPct val="100000"/>
                        </a:lnSpc>
                        <a:spcBef>
                          <a:spcPts val="819"/>
                        </a:spcBef>
                      </a:pPr>
                      <a:r>
                        <a:rPr lang="en-US" sz="1500" spc="5" dirty="0">
                          <a:solidFill>
                            <a:srgbClr val="FF0000"/>
                          </a:solidFill>
                          <a:latin typeface="Times New Roman"/>
                          <a:cs typeface="Times New Roman"/>
                        </a:rPr>
                        <a:t>RMSE</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0233820"/>
                  </a:ext>
                </a:extLst>
              </a:tr>
              <a:tr h="682247">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a:solidFill>
                        <a:srgbClr val="000000"/>
                      </a:solidFill>
                      <a:prstDash val="soli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192405">
                        <a:lnSpc>
                          <a:spcPct val="100000"/>
                        </a:lnSpc>
                        <a:spcBef>
                          <a:spcPts val="819"/>
                        </a:spcBef>
                      </a:pPr>
                      <a:r>
                        <a:rPr lang="en-US" sz="1500" spc="5" dirty="0">
                          <a:solidFill>
                            <a:srgbClr val="FF0000"/>
                          </a:solidFill>
                          <a:latin typeface="Times New Roman"/>
                          <a:cs typeface="Times New Roman"/>
                        </a:rPr>
                        <a:t>Assessment5</a:t>
                      </a:r>
                    </a:p>
                    <a:p>
                      <a:pPr marL="192405">
                        <a:lnSpc>
                          <a:spcPct val="100000"/>
                        </a:lnSpc>
                        <a:spcBef>
                          <a:spcPts val="819"/>
                        </a:spcBef>
                      </a:pPr>
                      <a:r>
                        <a:rPr lang="en-US" sz="1500" spc="5" dirty="0">
                          <a:solidFill>
                            <a:srgbClr val="FF0000"/>
                          </a:solidFill>
                          <a:latin typeface="Times New Roman"/>
                          <a:cs typeface="Times New Roman"/>
                        </a:rPr>
                        <a:t>RMSE</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a:solidFill>
                        <a:srgbClr val="000000"/>
                      </a:solidFill>
                      <a:prstDash val="solid"/>
                    </a:lnB>
                  </a:tcPr>
                </a:tc>
                <a:extLst>
                  <a:ext uri="{0D108BD9-81ED-4DB2-BD59-A6C34878D82A}">
                    <a16:rowId xmlns:a16="http://schemas.microsoft.com/office/drawing/2014/main" val="1511666802"/>
                  </a:ext>
                </a:extLst>
              </a:tr>
            </a:tbl>
          </a:graphicData>
        </a:graphic>
      </p:graphicFrame>
      <p:sp>
        <p:nvSpPr>
          <p:cNvPr id="15" name="object 4">
            <a:extLst>
              <a:ext uri="{FF2B5EF4-FFF2-40B4-BE49-F238E27FC236}">
                <a16:creationId xmlns:a16="http://schemas.microsoft.com/office/drawing/2014/main" id="{133322C1-1008-408D-ACBB-1C3303246638}"/>
              </a:ext>
            </a:extLst>
          </p:cNvPr>
          <p:cNvSpPr txBox="1"/>
          <p:nvPr/>
        </p:nvSpPr>
        <p:spPr>
          <a:xfrm>
            <a:off x="3297611" y="1503997"/>
            <a:ext cx="6109020" cy="516808"/>
          </a:xfrm>
          <a:prstGeom prst="rect">
            <a:avLst/>
          </a:prstGeom>
        </p:spPr>
        <p:txBody>
          <a:bodyPr vert="horz" wrap="square" lIns="0" tIns="11430" rIns="0" bIns="0" rtlCol="0">
            <a:spAutoFit/>
          </a:bodyPr>
          <a:lstStyle/>
          <a:p>
            <a:pPr marL="12700" algn="ctr">
              <a:lnSpc>
                <a:spcPct val="100000"/>
              </a:lnSpc>
              <a:spcBef>
                <a:spcPts val="90"/>
              </a:spcBef>
            </a:pPr>
            <a:r>
              <a:rPr sz="1600" spc="15" dirty="0">
                <a:latin typeface="Times New Roman"/>
                <a:cs typeface="Times New Roman"/>
              </a:rPr>
              <a:t>Divide </a:t>
            </a:r>
            <a:r>
              <a:rPr sz="1600" spc="70" dirty="0">
                <a:latin typeface="Times New Roman"/>
                <a:cs typeface="Times New Roman"/>
              </a:rPr>
              <a:t>data </a:t>
            </a:r>
            <a:r>
              <a:rPr sz="1600" spc="30" dirty="0">
                <a:latin typeface="Times New Roman"/>
                <a:cs typeface="Times New Roman"/>
              </a:rPr>
              <a:t>into </a:t>
            </a:r>
            <a:r>
              <a:rPr sz="1600" b="0" i="1" spc="130" dirty="0">
                <a:latin typeface="Bookman Old Style"/>
                <a:cs typeface="Bookman Old Style"/>
              </a:rPr>
              <a:t>K </a:t>
            </a:r>
            <a:r>
              <a:rPr sz="1600" spc="25" dirty="0">
                <a:latin typeface="Times New Roman"/>
                <a:cs typeface="Times New Roman"/>
              </a:rPr>
              <a:t>roughly </a:t>
            </a:r>
            <a:r>
              <a:rPr sz="1600" spc="15" dirty="0">
                <a:latin typeface="Times New Roman"/>
                <a:cs typeface="Times New Roman"/>
              </a:rPr>
              <a:t>equal-sized </a:t>
            </a:r>
            <a:r>
              <a:rPr sz="1600" spc="55" dirty="0">
                <a:latin typeface="Times New Roman"/>
                <a:cs typeface="Times New Roman"/>
              </a:rPr>
              <a:t>parts </a:t>
            </a:r>
            <a:r>
              <a:rPr sz="1600" spc="90" dirty="0">
                <a:latin typeface="Times New Roman"/>
                <a:cs typeface="Times New Roman"/>
              </a:rPr>
              <a:t>(</a:t>
            </a:r>
            <a:r>
              <a:rPr sz="1600" b="0" i="1" spc="90" dirty="0">
                <a:latin typeface="Bookman Old Style"/>
                <a:cs typeface="Bookman Old Style"/>
              </a:rPr>
              <a:t>K </a:t>
            </a:r>
            <a:r>
              <a:rPr sz="1600" spc="225" dirty="0">
                <a:latin typeface="Times New Roman"/>
                <a:cs typeface="Times New Roman"/>
              </a:rPr>
              <a:t>= </a:t>
            </a:r>
            <a:r>
              <a:rPr sz="1600" spc="-5" dirty="0">
                <a:latin typeface="Times New Roman"/>
                <a:cs typeface="Times New Roman"/>
              </a:rPr>
              <a:t>5</a:t>
            </a:r>
            <a:r>
              <a:rPr sz="1600" spc="130" dirty="0">
                <a:latin typeface="Times New Roman"/>
                <a:cs typeface="Times New Roman"/>
              </a:rPr>
              <a:t> </a:t>
            </a:r>
            <a:r>
              <a:rPr sz="1600" spc="30" dirty="0">
                <a:latin typeface="Times New Roman"/>
                <a:cs typeface="Times New Roman"/>
              </a:rPr>
              <a:t>here)</a:t>
            </a:r>
            <a:endParaRPr lang="en-US" sz="1600" dirty="0">
              <a:latin typeface="Times New Roman"/>
              <a:cs typeface="Times New Roman"/>
            </a:endParaRPr>
          </a:p>
          <a:p>
            <a:pPr marL="12700">
              <a:lnSpc>
                <a:spcPct val="100000"/>
              </a:lnSpc>
              <a:spcBef>
                <a:spcPts val="90"/>
              </a:spcBef>
            </a:pPr>
            <a:r>
              <a:rPr lang="en-US" sz="1600" spc="5" dirty="0">
                <a:solidFill>
                  <a:srgbClr val="FF0000"/>
                </a:solidFill>
                <a:latin typeface="Times New Roman"/>
                <a:cs typeface="Times New Roman"/>
              </a:rPr>
              <a:t>          </a:t>
            </a:r>
            <a:r>
              <a:rPr lang="en-US" sz="1600" spc="5" dirty="0">
                <a:latin typeface="Times New Roman"/>
                <a:cs typeface="Times New Roman"/>
              </a:rPr>
              <a:t>1      </a:t>
            </a:r>
            <a:r>
              <a:rPr lang="en-US" sz="1600" spc="5" dirty="0">
                <a:solidFill>
                  <a:srgbClr val="FF0000"/>
                </a:solidFill>
                <a:latin typeface="Times New Roman"/>
                <a:cs typeface="Times New Roman"/>
              </a:rPr>
              <a:t>               </a:t>
            </a:r>
            <a:r>
              <a:rPr sz="1600" spc="5" dirty="0">
                <a:latin typeface="Times New Roman"/>
                <a:cs typeface="Times New Roman"/>
              </a:rPr>
              <a:t>2	</a:t>
            </a:r>
            <a:r>
              <a:rPr lang="en-US" sz="1600" spc="5" dirty="0">
                <a:latin typeface="Times New Roman"/>
                <a:cs typeface="Times New Roman"/>
              </a:rPr>
              <a:t>                    3                      </a:t>
            </a:r>
            <a:r>
              <a:rPr sz="1600" spc="5" dirty="0">
                <a:latin typeface="Times New Roman"/>
                <a:cs typeface="Times New Roman"/>
              </a:rPr>
              <a:t>4</a:t>
            </a:r>
            <a:r>
              <a:rPr lang="en-US" sz="1600" spc="5" dirty="0">
                <a:latin typeface="Times New Roman"/>
                <a:cs typeface="Times New Roman"/>
              </a:rPr>
              <a:t>                        </a:t>
            </a:r>
            <a:r>
              <a:rPr sz="1600" spc="5" dirty="0">
                <a:latin typeface="Times New Roman"/>
                <a:cs typeface="Times New Roman"/>
              </a:rPr>
              <a:t>5</a:t>
            </a:r>
            <a:endParaRPr sz="1600" dirty="0">
              <a:latin typeface="Times New Roman"/>
              <a:cs typeface="Times New Roman"/>
            </a:endParaRPr>
          </a:p>
        </p:txBody>
      </p:sp>
      <p:sp>
        <p:nvSpPr>
          <p:cNvPr id="16" name="TextBox 15">
            <a:extLst>
              <a:ext uri="{FF2B5EF4-FFF2-40B4-BE49-F238E27FC236}">
                <a16:creationId xmlns:a16="http://schemas.microsoft.com/office/drawing/2014/main" id="{2F696EE6-0101-4717-BEA7-DB0CD5CA0A95}"/>
              </a:ext>
            </a:extLst>
          </p:cNvPr>
          <p:cNvSpPr txBox="1"/>
          <p:nvPr/>
        </p:nvSpPr>
        <p:spPr>
          <a:xfrm>
            <a:off x="3110365" y="5410568"/>
            <a:ext cx="6483511" cy="297004"/>
          </a:xfrm>
          <a:prstGeom prst="rect">
            <a:avLst/>
          </a:prstGeom>
        </p:spPr>
        <p:txBody>
          <a:bodyPr vert="horz" wrap="square" lIns="91440" tIns="45720" rIns="91440" bIns="45720" rtlCol="0" anchor="t">
            <a:spAutoFit/>
          </a:bodyPr>
          <a:lstStyle/>
          <a:p>
            <a:pPr>
              <a:lnSpc>
                <a:spcPct val="95000"/>
              </a:lnSpc>
              <a:spcBef>
                <a:spcPts val="400"/>
              </a:spcBef>
              <a:spcAft>
                <a:spcPts val="200"/>
              </a:spcAft>
              <a:buClr>
                <a:schemeClr val="accent1"/>
              </a:buClr>
            </a:pPr>
            <a:r>
              <a:rPr kumimoji="0" lang="en-US" sz="1400" b="1" i="0" u="none" strike="noStrike" kern="1200" cap="none" spc="0" normalizeH="0" baseline="0" noProof="0" dirty="0">
                <a:ln>
                  <a:noFill/>
                </a:ln>
                <a:solidFill>
                  <a:sysClr val="windowText" lastClr="000000"/>
                </a:solidFill>
                <a:effectLst/>
                <a:uLnTx/>
                <a:uFillTx/>
                <a:latin typeface="+mn-lt"/>
              </a:rPr>
              <a:t>Overall Model Performance </a:t>
            </a:r>
            <a:r>
              <a:rPr kumimoji="0" lang="en-US" sz="1400" b="0" i="0" u="none" strike="noStrike" kern="1200" cap="none" spc="0" normalizeH="0" baseline="0" noProof="0" dirty="0">
                <a:ln>
                  <a:noFill/>
                </a:ln>
                <a:solidFill>
                  <a:sysClr val="windowText" lastClr="000000"/>
                </a:solidFill>
                <a:effectLst/>
                <a:uLnTx/>
                <a:uFillTx/>
                <a:latin typeface="+mn-lt"/>
              </a:rPr>
              <a:t>= mean(</a:t>
            </a:r>
            <a:r>
              <a:rPr lang="en-US" sz="1400" spc="5" dirty="0">
                <a:solidFill>
                  <a:srgbClr val="FF0000"/>
                </a:solidFill>
                <a:latin typeface="Times New Roman"/>
                <a:cs typeface="Times New Roman"/>
              </a:rPr>
              <a:t>Assessment</a:t>
            </a:r>
            <a:r>
              <a:rPr kumimoji="0" lang="en-US" sz="1400" b="0" i="0" u="none" strike="noStrike" kern="1200" cap="none" spc="0" normalizeH="0" baseline="0" noProof="0" dirty="0">
                <a:ln>
                  <a:noFill/>
                </a:ln>
                <a:solidFill>
                  <a:srgbClr val="FF0000"/>
                </a:solidFill>
                <a:effectLst/>
                <a:uLnTx/>
                <a:uFillTx/>
                <a:latin typeface="+mn-lt"/>
              </a:rPr>
              <a:t>1 RMSE…</a:t>
            </a:r>
            <a:r>
              <a:rPr lang="en-US" sz="1400" spc="5" dirty="0">
                <a:solidFill>
                  <a:srgbClr val="FF0000"/>
                </a:solidFill>
                <a:latin typeface="Times New Roman"/>
                <a:cs typeface="Times New Roman"/>
              </a:rPr>
              <a:t>Assessment</a:t>
            </a:r>
            <a:r>
              <a:rPr kumimoji="0" lang="en-US" sz="1400" b="0" i="0" u="none" strike="noStrike" kern="1200" cap="none" spc="0" normalizeH="0" baseline="0" noProof="0" dirty="0">
                <a:ln>
                  <a:noFill/>
                </a:ln>
                <a:solidFill>
                  <a:srgbClr val="FF0000"/>
                </a:solidFill>
                <a:effectLst/>
                <a:uLnTx/>
                <a:uFillTx/>
                <a:latin typeface="+mn-lt"/>
              </a:rPr>
              <a:t>5 RMSE</a:t>
            </a:r>
            <a:r>
              <a:rPr kumimoji="0" lang="en-US" sz="1400" b="0" i="0" u="none" strike="noStrike" kern="1200" cap="none" spc="0" normalizeH="0" baseline="0" noProof="0" dirty="0">
                <a:ln>
                  <a:noFill/>
                </a:ln>
                <a:solidFill>
                  <a:sysClr val="windowText" lastClr="000000"/>
                </a:solidFill>
                <a:effectLst/>
                <a:uLnTx/>
                <a:uFillTx/>
                <a:latin typeface="+mn-lt"/>
              </a:rPr>
              <a:t>)</a:t>
            </a:r>
          </a:p>
        </p:txBody>
      </p:sp>
    </p:spTree>
    <p:extLst>
      <p:ext uri="{BB962C8B-B14F-4D97-AF65-F5344CB8AC3E}">
        <p14:creationId xmlns:p14="http://schemas.microsoft.com/office/powerpoint/2010/main" val="313656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AE471-AEEE-4846-9B16-52D8779FD53A}"/>
              </a:ext>
            </a:extLst>
          </p:cNvPr>
          <p:cNvSpPr>
            <a:spLocks noGrp="1"/>
          </p:cNvSpPr>
          <p:nvPr>
            <p:ph type="title"/>
          </p:nvPr>
        </p:nvSpPr>
        <p:spPr/>
        <p:txBody>
          <a:bodyPr/>
          <a:lstStyle/>
          <a:p>
            <a:r>
              <a:rPr lang="en-US" dirty="0"/>
              <a:t>Variance</a:t>
            </a:r>
          </a:p>
        </p:txBody>
      </p:sp>
      <p:sp>
        <p:nvSpPr>
          <p:cNvPr id="3" name="Text Placeholder 2">
            <a:extLst>
              <a:ext uri="{FF2B5EF4-FFF2-40B4-BE49-F238E27FC236}">
                <a16:creationId xmlns:a16="http://schemas.microsoft.com/office/drawing/2014/main" id="{4E24460F-C301-402F-84A7-D48E61901F1E}"/>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B342F46B-A83B-40CA-A99F-496E2908CCFC}"/>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14</a:t>
            </a:fld>
            <a:endParaRPr lang="en-US" dirty="0">
              <a:solidFill>
                <a:srgbClr val="A2A5A2">
                  <a:lumMod val="50000"/>
                </a:srgbClr>
              </a:solidFill>
            </a:endParaRPr>
          </a:p>
        </p:txBody>
      </p:sp>
      <p:graphicFrame>
        <p:nvGraphicFramePr>
          <p:cNvPr id="6" name="object 3">
            <a:extLst>
              <a:ext uri="{FF2B5EF4-FFF2-40B4-BE49-F238E27FC236}">
                <a16:creationId xmlns:a16="http://schemas.microsoft.com/office/drawing/2014/main" id="{2521817E-AE63-447E-926C-1FBF2F6F878C}"/>
              </a:ext>
            </a:extLst>
          </p:cNvPr>
          <p:cNvGraphicFramePr>
            <a:graphicFrameLocks noGrp="1"/>
          </p:cNvGraphicFramePr>
          <p:nvPr>
            <p:extLst>
              <p:ext uri="{D42A27DB-BD31-4B8C-83A1-F6EECF244321}">
                <p14:modId xmlns:p14="http://schemas.microsoft.com/office/powerpoint/2010/main" val="2593550918"/>
              </p:ext>
            </p:extLst>
          </p:nvPr>
        </p:nvGraphicFramePr>
        <p:xfrm>
          <a:off x="3187380" y="2117008"/>
          <a:ext cx="6261419" cy="3411235"/>
        </p:xfrm>
        <a:graphic>
          <a:graphicData uri="http://schemas.openxmlformats.org/drawingml/2006/table">
            <a:tbl>
              <a:tblPr firstRow="1" bandRow="1">
                <a:tableStyleId>{2D5ABB26-0587-4C30-8999-92F81FD0307C}</a:tableStyleId>
              </a:tblPr>
              <a:tblGrid>
                <a:gridCol w="123222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295399">
                  <a:extLst>
                    <a:ext uri="{9D8B030D-6E8A-4147-A177-3AD203B41FA5}">
                      <a16:colId xmlns:a16="http://schemas.microsoft.com/office/drawing/2014/main" val="20004"/>
                    </a:ext>
                  </a:extLst>
                </a:gridCol>
              </a:tblGrid>
              <a:tr h="682247">
                <a:tc>
                  <a:txBody>
                    <a:bodyPr/>
                    <a:lstStyle/>
                    <a:p>
                      <a:pPr marL="192405">
                        <a:lnSpc>
                          <a:spcPct val="100000"/>
                        </a:lnSpc>
                        <a:spcBef>
                          <a:spcPts val="819"/>
                        </a:spcBef>
                      </a:pPr>
                      <a:r>
                        <a:rPr lang="en-US" sz="1500" spc="5" dirty="0">
                          <a:solidFill>
                            <a:srgbClr val="FF0000"/>
                          </a:solidFill>
                          <a:latin typeface="Times New Roman"/>
                          <a:cs typeface="Times New Roman"/>
                        </a:rPr>
                        <a:t>Ob1 Ob2</a:t>
                      </a:r>
                    </a:p>
                    <a:p>
                      <a:pPr marL="192405">
                        <a:lnSpc>
                          <a:spcPct val="100000"/>
                        </a:lnSpc>
                        <a:spcBef>
                          <a:spcPts val="819"/>
                        </a:spcBef>
                      </a:pPr>
                      <a:r>
                        <a:rPr lang="en-US" sz="1500" spc="5" dirty="0">
                          <a:solidFill>
                            <a:srgbClr val="FF0000"/>
                          </a:solidFill>
                          <a:latin typeface="Times New Roman"/>
                          <a:cs typeface="Times New Roman"/>
                        </a:rPr>
                        <a:t>Ob3 Ob4</a:t>
                      </a:r>
                      <a:endParaRPr sz="15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92405">
                        <a:lnSpc>
                          <a:spcPct val="100000"/>
                        </a:lnSpc>
                        <a:spcBef>
                          <a:spcPts val="819"/>
                        </a:spcBef>
                      </a:pPr>
                      <a:r>
                        <a:rPr lang="en-US" sz="1500" spc="5" dirty="0">
                          <a:solidFill>
                            <a:schemeClr val="tx1"/>
                          </a:solidFill>
                          <a:latin typeface="Times New Roman"/>
                          <a:cs typeface="Times New Roman"/>
                        </a:rPr>
                        <a:t>Ob1 Ob2</a:t>
                      </a:r>
                    </a:p>
                    <a:p>
                      <a:pPr marL="192405">
                        <a:lnSpc>
                          <a:spcPct val="100000"/>
                        </a:lnSpc>
                        <a:spcBef>
                          <a:spcPts val="819"/>
                        </a:spcBef>
                      </a:pPr>
                      <a:r>
                        <a:rPr lang="en-US" sz="1500" spc="5" dirty="0">
                          <a:solidFill>
                            <a:schemeClr val="tx1"/>
                          </a:solidFill>
                          <a:latin typeface="Times New Roman"/>
                          <a:cs typeface="Times New Roman"/>
                        </a:rPr>
                        <a:t>Ob3 Ob4</a:t>
                      </a:r>
                      <a:endParaRPr lang="en-US" sz="1500" dirty="0">
                        <a:solidFill>
                          <a:schemeClr val="tx1"/>
                        </a:solidFill>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92405">
                        <a:lnSpc>
                          <a:spcPct val="100000"/>
                        </a:lnSpc>
                        <a:spcBef>
                          <a:spcPts val="819"/>
                        </a:spcBef>
                      </a:pPr>
                      <a:r>
                        <a:rPr lang="en-US" sz="1500" spc="5" dirty="0">
                          <a:solidFill>
                            <a:schemeClr val="tx1"/>
                          </a:solidFill>
                          <a:latin typeface="Times New Roman"/>
                          <a:cs typeface="Times New Roman"/>
                        </a:rPr>
                        <a:t>Ob1 Ob2</a:t>
                      </a:r>
                    </a:p>
                    <a:p>
                      <a:pPr marL="192405">
                        <a:lnSpc>
                          <a:spcPct val="100000"/>
                        </a:lnSpc>
                        <a:spcBef>
                          <a:spcPts val="819"/>
                        </a:spcBef>
                      </a:pPr>
                      <a:r>
                        <a:rPr lang="en-US" sz="1500" spc="5" dirty="0">
                          <a:solidFill>
                            <a:schemeClr val="tx1"/>
                          </a:solidFill>
                          <a:latin typeface="Times New Roman"/>
                          <a:cs typeface="Times New Roman"/>
                        </a:rPr>
                        <a:t>Ob3 Ob4</a:t>
                      </a:r>
                      <a:endParaRPr lang="en-US" sz="1500" dirty="0">
                        <a:solidFill>
                          <a:schemeClr val="tx1"/>
                        </a:solidFill>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92405">
                        <a:lnSpc>
                          <a:spcPct val="100000"/>
                        </a:lnSpc>
                        <a:spcBef>
                          <a:spcPts val="819"/>
                        </a:spcBef>
                      </a:pPr>
                      <a:r>
                        <a:rPr lang="en-US" sz="1500" spc="5" dirty="0">
                          <a:solidFill>
                            <a:schemeClr val="tx1"/>
                          </a:solidFill>
                          <a:latin typeface="Times New Roman"/>
                          <a:cs typeface="Times New Roman"/>
                        </a:rPr>
                        <a:t>Ob1 Ob2</a:t>
                      </a:r>
                    </a:p>
                    <a:p>
                      <a:pPr marL="192405">
                        <a:lnSpc>
                          <a:spcPct val="100000"/>
                        </a:lnSpc>
                        <a:spcBef>
                          <a:spcPts val="819"/>
                        </a:spcBef>
                      </a:pPr>
                      <a:r>
                        <a:rPr lang="en-US" sz="1500" spc="5" dirty="0">
                          <a:solidFill>
                            <a:schemeClr val="tx1"/>
                          </a:solidFill>
                          <a:latin typeface="Times New Roman"/>
                          <a:cs typeface="Times New Roman"/>
                        </a:rPr>
                        <a:t>Ob3 Ob4</a:t>
                      </a:r>
                      <a:endParaRPr lang="en-US" sz="1500" dirty="0">
                        <a:solidFill>
                          <a:schemeClr val="tx1"/>
                        </a:solidFill>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92405">
                        <a:lnSpc>
                          <a:spcPct val="100000"/>
                        </a:lnSpc>
                        <a:spcBef>
                          <a:spcPts val="819"/>
                        </a:spcBef>
                      </a:pPr>
                      <a:r>
                        <a:rPr lang="en-US" sz="1500" spc="5" dirty="0">
                          <a:solidFill>
                            <a:schemeClr val="tx1"/>
                          </a:solidFill>
                          <a:latin typeface="Times New Roman"/>
                          <a:cs typeface="Times New Roman"/>
                        </a:rPr>
                        <a:t>Ob1 Ob2</a:t>
                      </a:r>
                    </a:p>
                    <a:p>
                      <a:pPr marL="192405">
                        <a:lnSpc>
                          <a:spcPct val="100000"/>
                        </a:lnSpc>
                        <a:spcBef>
                          <a:spcPts val="819"/>
                        </a:spcBef>
                      </a:pPr>
                      <a:r>
                        <a:rPr lang="en-US" sz="1500" spc="5" dirty="0">
                          <a:solidFill>
                            <a:schemeClr val="tx1"/>
                          </a:solidFill>
                          <a:latin typeface="Times New Roman"/>
                          <a:cs typeface="Times New Roman"/>
                        </a:rPr>
                        <a:t>Ob3 Ob4</a:t>
                      </a:r>
                      <a:endParaRPr lang="en-US" sz="1500" dirty="0">
                        <a:solidFill>
                          <a:schemeClr val="tx1"/>
                        </a:solidFill>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82247">
                <a:tc>
                  <a:txBody>
                    <a:bodyPr/>
                    <a:lstStyle/>
                    <a:p>
                      <a:pPr marL="128270">
                        <a:lnSpc>
                          <a:spcPct val="100000"/>
                        </a:lnSpc>
                        <a:spcBef>
                          <a:spcPts val="819"/>
                        </a:spcBef>
                      </a:pPr>
                      <a:r>
                        <a:rPr lang="en-US" sz="1500" spc="5" dirty="0">
                          <a:latin typeface="Times New Roman"/>
                          <a:cs typeface="Times New Roman"/>
                        </a:rPr>
                        <a:t>Ob5 Ob6</a:t>
                      </a:r>
                    </a:p>
                    <a:p>
                      <a:pPr marL="128270">
                        <a:lnSpc>
                          <a:spcPct val="100000"/>
                        </a:lnSpc>
                        <a:spcBef>
                          <a:spcPts val="819"/>
                        </a:spcBef>
                      </a:pPr>
                      <a:r>
                        <a:rPr lang="en-US" sz="1500" spc="5" dirty="0">
                          <a:latin typeface="Times New Roman"/>
                          <a:cs typeface="Times New Roman"/>
                        </a:rPr>
                        <a:t>Ob7 Ob8</a:t>
                      </a:r>
                      <a:endParaRPr lang="en-US" sz="1500" dirty="0">
                        <a:latin typeface="Times New Roman"/>
                        <a:cs typeface="Times New Roman"/>
                      </a:endParaRPr>
                    </a:p>
                  </a:txBody>
                  <a:tcPr marL="0" marR="0" marT="104139" marB="0">
                    <a:lnL w="9525">
                      <a:solidFill>
                        <a:srgbClr val="000000"/>
                      </a:solidFill>
                      <a:prstDash val="solid"/>
                    </a:lnL>
                    <a:lnR w="9525" cap="flat" cmpd="sng" algn="ctr">
                      <a:solidFill>
                        <a:srgbClr val="000000"/>
                      </a:solidFill>
                      <a:prstDash val="solid"/>
                      <a:round/>
                      <a:headEnd type="none" w="med" len="med"/>
                      <a:tailEnd type="none" w="med" len="me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solidFill>
                            <a:srgbClr val="FF0000"/>
                          </a:solidFill>
                          <a:latin typeface="Times New Roman"/>
                          <a:cs typeface="Times New Roman"/>
                        </a:rPr>
                        <a:t>Ob5 Ob6</a:t>
                      </a:r>
                    </a:p>
                    <a:p>
                      <a:pPr marL="128270">
                        <a:lnSpc>
                          <a:spcPct val="100000"/>
                        </a:lnSpc>
                        <a:spcBef>
                          <a:spcPts val="819"/>
                        </a:spcBef>
                      </a:pPr>
                      <a:r>
                        <a:rPr lang="en-US" sz="1500" spc="5" dirty="0">
                          <a:solidFill>
                            <a:srgbClr val="FF0000"/>
                          </a:solidFill>
                          <a:latin typeface="Times New Roman"/>
                          <a:cs typeface="Times New Roman"/>
                        </a:rPr>
                        <a:t>Ob7 Ob8</a:t>
                      </a:r>
                      <a:endParaRPr lang="en-US" sz="1500" dirty="0">
                        <a:solidFill>
                          <a:srgbClr val="FF0000"/>
                        </a:solidFill>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Ob5 Ob6</a:t>
                      </a:r>
                    </a:p>
                    <a:p>
                      <a:pPr marL="128270">
                        <a:lnSpc>
                          <a:spcPct val="100000"/>
                        </a:lnSpc>
                        <a:spcBef>
                          <a:spcPts val="819"/>
                        </a:spcBef>
                      </a:pPr>
                      <a:r>
                        <a:rPr lang="en-US" sz="1500" spc="5" dirty="0">
                          <a:latin typeface="Times New Roman"/>
                          <a:cs typeface="Times New Roman"/>
                        </a:rPr>
                        <a:t>Ob7 Ob8</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Ob5 Ob6</a:t>
                      </a:r>
                    </a:p>
                    <a:p>
                      <a:pPr marL="128270">
                        <a:lnSpc>
                          <a:spcPct val="100000"/>
                        </a:lnSpc>
                        <a:spcBef>
                          <a:spcPts val="819"/>
                        </a:spcBef>
                      </a:pPr>
                      <a:r>
                        <a:rPr lang="en-US" sz="1500" spc="5" dirty="0">
                          <a:latin typeface="Times New Roman"/>
                          <a:cs typeface="Times New Roman"/>
                        </a:rPr>
                        <a:t>Ob7 Ob8</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Ob5 Ob6</a:t>
                      </a:r>
                    </a:p>
                    <a:p>
                      <a:pPr marL="128270">
                        <a:lnSpc>
                          <a:spcPct val="100000"/>
                        </a:lnSpc>
                        <a:spcBef>
                          <a:spcPts val="819"/>
                        </a:spcBef>
                      </a:pPr>
                      <a:r>
                        <a:rPr lang="en-US" sz="1500" spc="5" dirty="0">
                          <a:latin typeface="Times New Roman"/>
                          <a:cs typeface="Times New Roman"/>
                        </a:rPr>
                        <a:t>Ob7 Ob8</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1139446"/>
                  </a:ext>
                </a:extLst>
              </a:tr>
              <a:tr h="682247">
                <a:tc>
                  <a:txBody>
                    <a:bodyPr/>
                    <a:lstStyle/>
                    <a:p>
                      <a:pPr marL="128270">
                        <a:lnSpc>
                          <a:spcPct val="100000"/>
                        </a:lnSpc>
                        <a:spcBef>
                          <a:spcPts val="819"/>
                        </a:spcBef>
                      </a:pPr>
                      <a:r>
                        <a:rPr lang="en-US" sz="1500" spc="5" dirty="0">
                          <a:latin typeface="Times New Roman"/>
                          <a:cs typeface="Times New Roman"/>
                        </a:rPr>
                        <a:t>Ob9 Ob10</a:t>
                      </a:r>
                    </a:p>
                    <a:p>
                      <a:pPr marL="128270">
                        <a:lnSpc>
                          <a:spcPct val="100000"/>
                        </a:lnSpc>
                        <a:spcBef>
                          <a:spcPts val="819"/>
                        </a:spcBef>
                      </a:pPr>
                      <a:r>
                        <a:rPr lang="en-US" sz="1500" spc="5" dirty="0">
                          <a:latin typeface="Times New Roman"/>
                          <a:cs typeface="Times New Roman"/>
                        </a:rPr>
                        <a:t>Ob11 Ob12</a:t>
                      </a:r>
                      <a:endParaRPr lang="en-US" sz="1500" dirty="0">
                        <a:latin typeface="Times New Roman"/>
                        <a:cs typeface="Times New Roman"/>
                      </a:endParaRPr>
                    </a:p>
                  </a:txBody>
                  <a:tcPr marL="0" marR="0" marT="104139" marB="0">
                    <a:lnL w="9525">
                      <a:solidFill>
                        <a:srgbClr val="000000"/>
                      </a:solidFill>
                      <a:prstDash val="soli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Ob9 Ob10</a:t>
                      </a:r>
                    </a:p>
                    <a:p>
                      <a:pPr marL="128270">
                        <a:lnSpc>
                          <a:spcPct val="100000"/>
                        </a:lnSpc>
                        <a:spcBef>
                          <a:spcPts val="819"/>
                        </a:spcBef>
                      </a:pPr>
                      <a:r>
                        <a:rPr lang="en-US" sz="1500" spc="5" dirty="0">
                          <a:latin typeface="Times New Roman"/>
                          <a:cs typeface="Times New Roman"/>
                        </a:rPr>
                        <a:t>Ob11 Ob12</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solidFill>
                            <a:srgbClr val="FF0000"/>
                          </a:solidFill>
                          <a:latin typeface="Times New Roman"/>
                          <a:cs typeface="Times New Roman"/>
                        </a:rPr>
                        <a:t>Ob9 Ob10</a:t>
                      </a:r>
                    </a:p>
                    <a:p>
                      <a:pPr marL="128270">
                        <a:lnSpc>
                          <a:spcPct val="100000"/>
                        </a:lnSpc>
                        <a:spcBef>
                          <a:spcPts val="819"/>
                        </a:spcBef>
                      </a:pPr>
                      <a:r>
                        <a:rPr lang="en-US" sz="1500" spc="5" dirty="0">
                          <a:solidFill>
                            <a:srgbClr val="FF0000"/>
                          </a:solidFill>
                          <a:latin typeface="Times New Roman"/>
                          <a:cs typeface="Times New Roman"/>
                        </a:rPr>
                        <a:t>Ob11 Ob12</a:t>
                      </a:r>
                      <a:endParaRPr lang="en-US" sz="1500" dirty="0">
                        <a:solidFill>
                          <a:srgbClr val="FF0000"/>
                        </a:solidFill>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Ob9 Ob10</a:t>
                      </a:r>
                    </a:p>
                    <a:p>
                      <a:pPr marL="128270">
                        <a:lnSpc>
                          <a:spcPct val="100000"/>
                        </a:lnSpc>
                        <a:spcBef>
                          <a:spcPts val="819"/>
                        </a:spcBef>
                      </a:pPr>
                      <a:r>
                        <a:rPr lang="en-US" sz="1500" spc="5" dirty="0">
                          <a:latin typeface="Times New Roman"/>
                          <a:cs typeface="Times New Roman"/>
                        </a:rPr>
                        <a:t>Ob11 Ob12</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Ob9 Ob10</a:t>
                      </a:r>
                    </a:p>
                    <a:p>
                      <a:pPr marL="128270">
                        <a:lnSpc>
                          <a:spcPct val="100000"/>
                        </a:lnSpc>
                        <a:spcBef>
                          <a:spcPts val="819"/>
                        </a:spcBef>
                      </a:pPr>
                      <a:r>
                        <a:rPr lang="en-US" sz="1500" spc="5" dirty="0">
                          <a:latin typeface="Times New Roman"/>
                          <a:cs typeface="Times New Roman"/>
                        </a:rPr>
                        <a:t>Ob11 Ob12</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1608535"/>
                  </a:ext>
                </a:extLst>
              </a:tr>
              <a:tr h="682247">
                <a:tc>
                  <a:txBody>
                    <a:bodyPr/>
                    <a:lstStyle/>
                    <a:p>
                      <a:pPr marL="128270">
                        <a:lnSpc>
                          <a:spcPct val="100000"/>
                        </a:lnSpc>
                        <a:spcBef>
                          <a:spcPts val="819"/>
                        </a:spcBef>
                      </a:pPr>
                      <a:r>
                        <a:rPr lang="en-US" sz="1500" spc="5" dirty="0">
                          <a:latin typeface="Times New Roman"/>
                          <a:cs typeface="Times New Roman"/>
                        </a:rPr>
                        <a:t>Ob13 Ob14</a:t>
                      </a:r>
                    </a:p>
                    <a:p>
                      <a:pPr marL="128270">
                        <a:lnSpc>
                          <a:spcPct val="100000"/>
                        </a:lnSpc>
                        <a:spcBef>
                          <a:spcPts val="819"/>
                        </a:spcBef>
                      </a:pPr>
                      <a:r>
                        <a:rPr lang="en-US" sz="1500" spc="5" dirty="0">
                          <a:latin typeface="Times New Roman"/>
                          <a:cs typeface="Times New Roman"/>
                        </a:rPr>
                        <a:t>Ob15 Ob16</a:t>
                      </a:r>
                      <a:endParaRPr lang="en-US" sz="1500" dirty="0">
                        <a:latin typeface="Times New Roman"/>
                        <a:cs typeface="Times New Roman"/>
                      </a:endParaRPr>
                    </a:p>
                  </a:txBody>
                  <a:tcPr marL="0" marR="0" marT="104139" marB="0">
                    <a:lnL w="9525">
                      <a:solidFill>
                        <a:srgbClr val="000000"/>
                      </a:solidFill>
                      <a:prstDash val="soli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Ob13 Ob14</a:t>
                      </a:r>
                    </a:p>
                    <a:p>
                      <a:pPr marL="128270">
                        <a:lnSpc>
                          <a:spcPct val="100000"/>
                        </a:lnSpc>
                        <a:spcBef>
                          <a:spcPts val="819"/>
                        </a:spcBef>
                      </a:pPr>
                      <a:r>
                        <a:rPr lang="en-US" sz="1500" spc="5" dirty="0">
                          <a:latin typeface="Times New Roman"/>
                          <a:cs typeface="Times New Roman"/>
                        </a:rPr>
                        <a:t>Ob15 Ob16</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Ob13 Ob14</a:t>
                      </a:r>
                    </a:p>
                    <a:p>
                      <a:pPr marL="128270">
                        <a:lnSpc>
                          <a:spcPct val="100000"/>
                        </a:lnSpc>
                        <a:spcBef>
                          <a:spcPts val="819"/>
                        </a:spcBef>
                      </a:pPr>
                      <a:r>
                        <a:rPr lang="en-US" sz="1500" spc="5" dirty="0">
                          <a:latin typeface="Times New Roman"/>
                          <a:cs typeface="Times New Roman"/>
                        </a:rPr>
                        <a:t>Ob15 Ob16</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solidFill>
                            <a:srgbClr val="FF0000"/>
                          </a:solidFill>
                          <a:latin typeface="Times New Roman"/>
                          <a:cs typeface="Times New Roman"/>
                        </a:rPr>
                        <a:t>Ob13 Ob14</a:t>
                      </a:r>
                    </a:p>
                    <a:p>
                      <a:pPr marL="128270">
                        <a:lnSpc>
                          <a:spcPct val="100000"/>
                        </a:lnSpc>
                        <a:spcBef>
                          <a:spcPts val="819"/>
                        </a:spcBef>
                      </a:pPr>
                      <a:r>
                        <a:rPr lang="en-US" sz="1500" spc="5" dirty="0">
                          <a:solidFill>
                            <a:srgbClr val="FF0000"/>
                          </a:solidFill>
                          <a:latin typeface="Times New Roman"/>
                          <a:cs typeface="Times New Roman"/>
                        </a:rPr>
                        <a:t>Ob15 Ob16</a:t>
                      </a:r>
                      <a:endParaRPr lang="en-US" sz="1500" dirty="0">
                        <a:solidFill>
                          <a:srgbClr val="FF0000"/>
                        </a:solidFill>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Ob13 Ob14</a:t>
                      </a:r>
                    </a:p>
                    <a:p>
                      <a:pPr marL="128270">
                        <a:lnSpc>
                          <a:spcPct val="100000"/>
                        </a:lnSpc>
                        <a:spcBef>
                          <a:spcPts val="819"/>
                        </a:spcBef>
                      </a:pPr>
                      <a:r>
                        <a:rPr lang="en-US" sz="1500" spc="5" dirty="0">
                          <a:latin typeface="Times New Roman"/>
                          <a:cs typeface="Times New Roman"/>
                        </a:rPr>
                        <a:t>Ob15 Ob16</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0233820"/>
                  </a:ext>
                </a:extLst>
              </a:tr>
              <a:tr h="682247">
                <a:tc>
                  <a:txBody>
                    <a:bodyPr/>
                    <a:lstStyle/>
                    <a:p>
                      <a:pPr marL="128270">
                        <a:lnSpc>
                          <a:spcPct val="100000"/>
                        </a:lnSpc>
                        <a:spcBef>
                          <a:spcPts val="819"/>
                        </a:spcBef>
                      </a:pPr>
                      <a:r>
                        <a:rPr lang="en-US" sz="1500" spc="5" dirty="0">
                          <a:latin typeface="Times New Roman"/>
                          <a:cs typeface="Times New Roman"/>
                        </a:rPr>
                        <a:t>Ob17 Ob18</a:t>
                      </a:r>
                    </a:p>
                    <a:p>
                      <a:pPr marL="128270">
                        <a:lnSpc>
                          <a:spcPct val="100000"/>
                        </a:lnSpc>
                        <a:spcBef>
                          <a:spcPts val="819"/>
                        </a:spcBef>
                      </a:pPr>
                      <a:r>
                        <a:rPr lang="en-US" sz="1500" spc="5" dirty="0">
                          <a:latin typeface="Times New Roman"/>
                          <a:cs typeface="Times New Roman"/>
                        </a:rPr>
                        <a:t>Ob19 Ob20</a:t>
                      </a:r>
                      <a:endParaRPr lang="en-US" sz="1500" dirty="0">
                        <a:latin typeface="Times New Roman"/>
                        <a:cs typeface="Times New Roman"/>
                      </a:endParaRPr>
                    </a:p>
                  </a:txBody>
                  <a:tcPr marL="0" marR="0" marT="104139" marB="0">
                    <a:lnL w="9525">
                      <a:solidFill>
                        <a:srgbClr val="000000"/>
                      </a:solidFill>
                      <a:prstDash val="soli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128270">
                        <a:lnSpc>
                          <a:spcPct val="100000"/>
                        </a:lnSpc>
                        <a:spcBef>
                          <a:spcPts val="819"/>
                        </a:spcBef>
                      </a:pPr>
                      <a:r>
                        <a:rPr lang="en-US" sz="1500" spc="5" dirty="0">
                          <a:latin typeface="Times New Roman"/>
                          <a:cs typeface="Times New Roman"/>
                        </a:rPr>
                        <a:t>Ob17 Ob18</a:t>
                      </a:r>
                    </a:p>
                    <a:p>
                      <a:pPr marL="128270">
                        <a:lnSpc>
                          <a:spcPct val="100000"/>
                        </a:lnSpc>
                        <a:spcBef>
                          <a:spcPts val="819"/>
                        </a:spcBef>
                      </a:pPr>
                      <a:r>
                        <a:rPr lang="en-US" sz="1500" spc="5" dirty="0">
                          <a:latin typeface="Times New Roman"/>
                          <a:cs typeface="Times New Roman"/>
                        </a:rPr>
                        <a:t>Ob19 Ob20</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128270">
                        <a:lnSpc>
                          <a:spcPct val="100000"/>
                        </a:lnSpc>
                        <a:spcBef>
                          <a:spcPts val="819"/>
                        </a:spcBef>
                      </a:pPr>
                      <a:r>
                        <a:rPr lang="en-US" sz="1500" spc="5" dirty="0">
                          <a:latin typeface="Times New Roman"/>
                          <a:cs typeface="Times New Roman"/>
                        </a:rPr>
                        <a:t>Ob17 Ob18</a:t>
                      </a:r>
                    </a:p>
                    <a:p>
                      <a:pPr marL="128270">
                        <a:lnSpc>
                          <a:spcPct val="100000"/>
                        </a:lnSpc>
                        <a:spcBef>
                          <a:spcPts val="819"/>
                        </a:spcBef>
                      </a:pPr>
                      <a:r>
                        <a:rPr lang="en-US" sz="1500" spc="5" dirty="0">
                          <a:latin typeface="Times New Roman"/>
                          <a:cs typeface="Times New Roman"/>
                        </a:rPr>
                        <a:t>Ob19 Ob20</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128270">
                        <a:lnSpc>
                          <a:spcPct val="100000"/>
                        </a:lnSpc>
                        <a:spcBef>
                          <a:spcPts val="819"/>
                        </a:spcBef>
                      </a:pPr>
                      <a:r>
                        <a:rPr lang="en-US" sz="1500" spc="5" dirty="0">
                          <a:latin typeface="Times New Roman"/>
                          <a:cs typeface="Times New Roman"/>
                        </a:rPr>
                        <a:t>Ob17 Ob18</a:t>
                      </a:r>
                    </a:p>
                    <a:p>
                      <a:pPr marL="128270">
                        <a:lnSpc>
                          <a:spcPct val="100000"/>
                        </a:lnSpc>
                        <a:spcBef>
                          <a:spcPts val="819"/>
                        </a:spcBef>
                      </a:pPr>
                      <a:r>
                        <a:rPr lang="en-US" sz="1500" spc="5" dirty="0">
                          <a:latin typeface="Times New Roman"/>
                          <a:cs typeface="Times New Roman"/>
                        </a:rPr>
                        <a:t>Ob19 Ob20</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128270">
                        <a:lnSpc>
                          <a:spcPct val="100000"/>
                        </a:lnSpc>
                        <a:spcBef>
                          <a:spcPts val="819"/>
                        </a:spcBef>
                      </a:pPr>
                      <a:r>
                        <a:rPr lang="en-US" sz="1500" spc="5" dirty="0">
                          <a:solidFill>
                            <a:srgbClr val="FF0000"/>
                          </a:solidFill>
                          <a:latin typeface="Times New Roman"/>
                          <a:cs typeface="Times New Roman"/>
                        </a:rPr>
                        <a:t>Ob17 Ob18</a:t>
                      </a:r>
                    </a:p>
                    <a:p>
                      <a:pPr marL="128270">
                        <a:lnSpc>
                          <a:spcPct val="100000"/>
                        </a:lnSpc>
                        <a:spcBef>
                          <a:spcPts val="819"/>
                        </a:spcBef>
                      </a:pPr>
                      <a:r>
                        <a:rPr lang="en-US" sz="1500" spc="5" dirty="0">
                          <a:solidFill>
                            <a:srgbClr val="FF0000"/>
                          </a:solidFill>
                          <a:latin typeface="Times New Roman"/>
                          <a:cs typeface="Times New Roman"/>
                        </a:rPr>
                        <a:t>Ob19 Ob20</a:t>
                      </a:r>
                      <a:endParaRPr lang="en-US" sz="1500" dirty="0">
                        <a:solidFill>
                          <a:srgbClr val="FF0000"/>
                        </a:solidFill>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a:solidFill>
                        <a:srgbClr val="000000"/>
                      </a:solidFill>
                      <a:prstDash val="solid"/>
                    </a:lnB>
                  </a:tcPr>
                </a:tc>
                <a:extLst>
                  <a:ext uri="{0D108BD9-81ED-4DB2-BD59-A6C34878D82A}">
                    <a16:rowId xmlns:a16="http://schemas.microsoft.com/office/drawing/2014/main" val="1511666802"/>
                  </a:ext>
                </a:extLst>
              </a:tr>
            </a:tbl>
          </a:graphicData>
        </a:graphic>
      </p:graphicFrame>
      <p:sp>
        <p:nvSpPr>
          <p:cNvPr id="7" name="object 4">
            <a:extLst>
              <a:ext uri="{FF2B5EF4-FFF2-40B4-BE49-F238E27FC236}">
                <a16:creationId xmlns:a16="http://schemas.microsoft.com/office/drawing/2014/main" id="{C1AAFB84-AE89-4F2A-96DA-2F139025C56B}"/>
              </a:ext>
            </a:extLst>
          </p:cNvPr>
          <p:cNvSpPr txBox="1"/>
          <p:nvPr/>
        </p:nvSpPr>
        <p:spPr>
          <a:xfrm>
            <a:off x="3263579" y="1600200"/>
            <a:ext cx="6109020" cy="516808"/>
          </a:xfrm>
          <a:prstGeom prst="rect">
            <a:avLst/>
          </a:prstGeom>
        </p:spPr>
        <p:txBody>
          <a:bodyPr vert="horz" wrap="square" lIns="0" tIns="11430" rIns="0" bIns="0" rtlCol="0">
            <a:spAutoFit/>
          </a:bodyPr>
          <a:lstStyle/>
          <a:p>
            <a:pPr marL="12700" algn="ctr">
              <a:lnSpc>
                <a:spcPct val="100000"/>
              </a:lnSpc>
              <a:spcBef>
                <a:spcPts val="90"/>
              </a:spcBef>
            </a:pPr>
            <a:r>
              <a:rPr sz="1600" spc="15" dirty="0">
                <a:latin typeface="Times New Roman"/>
                <a:cs typeface="Times New Roman"/>
              </a:rPr>
              <a:t>Divide </a:t>
            </a:r>
            <a:r>
              <a:rPr sz="1600" spc="70" dirty="0">
                <a:latin typeface="Times New Roman"/>
                <a:cs typeface="Times New Roman"/>
              </a:rPr>
              <a:t>data </a:t>
            </a:r>
            <a:r>
              <a:rPr sz="1600" spc="30" dirty="0">
                <a:latin typeface="Times New Roman"/>
                <a:cs typeface="Times New Roman"/>
              </a:rPr>
              <a:t>into </a:t>
            </a:r>
            <a:r>
              <a:rPr sz="1600" b="0" i="1" spc="130" dirty="0">
                <a:latin typeface="Bookman Old Style"/>
                <a:cs typeface="Bookman Old Style"/>
              </a:rPr>
              <a:t>K </a:t>
            </a:r>
            <a:r>
              <a:rPr sz="1600" spc="25" dirty="0">
                <a:latin typeface="Times New Roman"/>
                <a:cs typeface="Times New Roman"/>
              </a:rPr>
              <a:t>roughly </a:t>
            </a:r>
            <a:r>
              <a:rPr sz="1600" spc="15" dirty="0">
                <a:latin typeface="Times New Roman"/>
                <a:cs typeface="Times New Roman"/>
              </a:rPr>
              <a:t>equal-sized </a:t>
            </a:r>
            <a:r>
              <a:rPr sz="1600" spc="55" dirty="0">
                <a:latin typeface="Times New Roman"/>
                <a:cs typeface="Times New Roman"/>
              </a:rPr>
              <a:t>parts </a:t>
            </a:r>
            <a:r>
              <a:rPr sz="1600" spc="90" dirty="0">
                <a:latin typeface="Times New Roman"/>
                <a:cs typeface="Times New Roman"/>
              </a:rPr>
              <a:t>(</a:t>
            </a:r>
            <a:r>
              <a:rPr sz="1600" b="0" i="1" spc="90" dirty="0">
                <a:latin typeface="Bookman Old Style"/>
                <a:cs typeface="Bookman Old Style"/>
              </a:rPr>
              <a:t>K </a:t>
            </a:r>
            <a:r>
              <a:rPr sz="1600" spc="225" dirty="0">
                <a:latin typeface="Times New Roman"/>
                <a:cs typeface="Times New Roman"/>
              </a:rPr>
              <a:t>= </a:t>
            </a:r>
            <a:r>
              <a:rPr sz="1600" spc="-5" dirty="0">
                <a:latin typeface="Times New Roman"/>
                <a:cs typeface="Times New Roman"/>
              </a:rPr>
              <a:t>5</a:t>
            </a:r>
            <a:r>
              <a:rPr sz="1600" spc="130" dirty="0">
                <a:latin typeface="Times New Roman"/>
                <a:cs typeface="Times New Roman"/>
              </a:rPr>
              <a:t> </a:t>
            </a:r>
            <a:r>
              <a:rPr sz="1600" spc="30" dirty="0">
                <a:latin typeface="Times New Roman"/>
                <a:cs typeface="Times New Roman"/>
              </a:rPr>
              <a:t>here)</a:t>
            </a:r>
            <a:endParaRPr lang="en-US" sz="1600" dirty="0">
              <a:latin typeface="Times New Roman"/>
              <a:cs typeface="Times New Roman"/>
            </a:endParaRPr>
          </a:p>
          <a:p>
            <a:pPr marL="12700">
              <a:lnSpc>
                <a:spcPct val="100000"/>
              </a:lnSpc>
              <a:spcBef>
                <a:spcPts val="90"/>
              </a:spcBef>
            </a:pPr>
            <a:r>
              <a:rPr lang="en-US" sz="1600" spc="5" dirty="0">
                <a:solidFill>
                  <a:srgbClr val="FF0000"/>
                </a:solidFill>
                <a:latin typeface="Times New Roman"/>
                <a:cs typeface="Times New Roman"/>
              </a:rPr>
              <a:t>       </a:t>
            </a:r>
            <a:r>
              <a:rPr lang="en-US" sz="1600" spc="5" dirty="0">
                <a:latin typeface="Times New Roman"/>
                <a:cs typeface="Times New Roman"/>
              </a:rPr>
              <a:t>K1      </a:t>
            </a:r>
            <a:r>
              <a:rPr lang="en-US" sz="1600" spc="5" dirty="0">
                <a:solidFill>
                  <a:srgbClr val="FF0000"/>
                </a:solidFill>
                <a:latin typeface="Times New Roman"/>
                <a:cs typeface="Times New Roman"/>
              </a:rPr>
              <a:t>            </a:t>
            </a:r>
            <a:r>
              <a:rPr lang="en-US" sz="1600" spc="5" dirty="0">
                <a:latin typeface="Times New Roman"/>
                <a:cs typeface="Times New Roman"/>
              </a:rPr>
              <a:t>K</a:t>
            </a:r>
            <a:r>
              <a:rPr sz="1600" spc="5" dirty="0">
                <a:latin typeface="Times New Roman"/>
                <a:cs typeface="Times New Roman"/>
              </a:rPr>
              <a:t>2	</a:t>
            </a:r>
            <a:r>
              <a:rPr lang="en-US" sz="1600" spc="5" dirty="0">
                <a:latin typeface="Times New Roman"/>
                <a:cs typeface="Times New Roman"/>
              </a:rPr>
              <a:t>                   K3                   K </a:t>
            </a:r>
            <a:r>
              <a:rPr sz="1600" spc="5" dirty="0">
                <a:latin typeface="Times New Roman"/>
                <a:cs typeface="Times New Roman"/>
              </a:rPr>
              <a:t>4</a:t>
            </a:r>
            <a:r>
              <a:rPr lang="en-US" sz="1600" spc="5" dirty="0">
                <a:latin typeface="Times New Roman"/>
                <a:cs typeface="Times New Roman"/>
              </a:rPr>
              <a:t>                    K</a:t>
            </a:r>
            <a:r>
              <a:rPr sz="1600" spc="5" dirty="0">
                <a:latin typeface="Times New Roman"/>
                <a:cs typeface="Times New Roman"/>
              </a:rPr>
              <a:t>5</a:t>
            </a:r>
            <a:endParaRPr sz="1600" dirty="0">
              <a:latin typeface="Times New Roman"/>
              <a:cs typeface="Times New Roman"/>
            </a:endParaRPr>
          </a:p>
        </p:txBody>
      </p:sp>
      <p:sp>
        <p:nvSpPr>
          <p:cNvPr id="8" name="TextBox 7">
            <a:extLst>
              <a:ext uri="{FF2B5EF4-FFF2-40B4-BE49-F238E27FC236}">
                <a16:creationId xmlns:a16="http://schemas.microsoft.com/office/drawing/2014/main" id="{7F4C12B7-A273-4A28-AA18-7883FC93ED1E}"/>
              </a:ext>
            </a:extLst>
          </p:cNvPr>
          <p:cNvSpPr txBox="1"/>
          <p:nvPr/>
        </p:nvSpPr>
        <p:spPr>
          <a:xfrm>
            <a:off x="2962033" y="5509193"/>
            <a:ext cx="6712111" cy="297004"/>
          </a:xfrm>
          <a:prstGeom prst="rect">
            <a:avLst/>
          </a:prstGeom>
        </p:spPr>
        <p:txBody>
          <a:bodyPr vert="horz" wrap="square" lIns="91440" tIns="45720" rIns="91440" bIns="45720" rtlCol="0" anchor="t">
            <a:spAutoFit/>
          </a:bodyPr>
          <a:lstStyle/>
          <a:p>
            <a:pPr>
              <a:lnSpc>
                <a:spcPct val="95000"/>
              </a:lnSpc>
              <a:spcBef>
                <a:spcPts val="400"/>
              </a:spcBef>
              <a:spcAft>
                <a:spcPts val="200"/>
              </a:spcAft>
              <a:buClr>
                <a:schemeClr val="accent1"/>
              </a:buClr>
            </a:pPr>
            <a:r>
              <a:rPr kumimoji="0" lang="en-US" sz="1400" b="1" i="0" u="none" strike="noStrike" kern="1200" cap="none" spc="0" normalizeH="0" baseline="0" noProof="0" dirty="0">
                <a:ln>
                  <a:noFill/>
                </a:ln>
                <a:solidFill>
                  <a:sysClr val="windowText" lastClr="000000"/>
                </a:solidFill>
                <a:effectLst/>
                <a:uLnTx/>
                <a:uFillTx/>
                <a:latin typeface="+mn-lt"/>
              </a:rPr>
              <a:t>Overall Model Performance </a:t>
            </a:r>
            <a:r>
              <a:rPr kumimoji="0" lang="en-US" sz="1400" b="0" i="0" u="none" strike="noStrike" kern="1200" cap="none" spc="0" normalizeH="0" baseline="0" noProof="0" dirty="0">
                <a:ln>
                  <a:noFill/>
                </a:ln>
                <a:solidFill>
                  <a:sysClr val="windowText" lastClr="000000"/>
                </a:solidFill>
                <a:effectLst/>
                <a:uLnTx/>
                <a:uFillTx/>
                <a:latin typeface="+mn-lt"/>
              </a:rPr>
              <a:t>= mean(</a:t>
            </a:r>
            <a:r>
              <a:rPr kumimoji="0" lang="en-US" sz="1400" b="0" i="0" u="none" strike="noStrike" kern="1200" cap="none" spc="0" normalizeH="0" baseline="0" noProof="0" dirty="0">
                <a:ln>
                  <a:noFill/>
                </a:ln>
                <a:solidFill>
                  <a:srgbClr val="FF0000"/>
                </a:solidFill>
                <a:effectLst/>
                <a:uLnTx/>
                <a:uFillTx/>
                <a:latin typeface="+mn-lt"/>
              </a:rPr>
              <a:t>Assessment1 </a:t>
            </a:r>
            <a:r>
              <a:rPr lang="en-US" sz="1400" dirty="0">
                <a:solidFill>
                  <a:srgbClr val="FF0000"/>
                </a:solidFill>
              </a:rPr>
              <a:t>RMSE…Assessment5 </a:t>
            </a:r>
            <a:r>
              <a:rPr kumimoji="0" lang="en-US" sz="1400" b="0" i="0" u="none" strike="noStrike" kern="1200" cap="none" spc="0" normalizeH="0" baseline="0" noProof="0" dirty="0">
                <a:ln>
                  <a:noFill/>
                </a:ln>
                <a:solidFill>
                  <a:srgbClr val="FF0000"/>
                </a:solidFill>
                <a:effectLst/>
                <a:uLnTx/>
                <a:uFillTx/>
                <a:latin typeface="+mn-lt"/>
              </a:rPr>
              <a:t>RMSE</a:t>
            </a:r>
            <a:r>
              <a:rPr kumimoji="0" lang="en-US" sz="1400" b="0" i="0" u="none" strike="noStrike" kern="1200" cap="none" spc="0" normalizeH="0" baseline="0" noProof="0" dirty="0">
                <a:ln>
                  <a:noFill/>
                </a:ln>
                <a:solidFill>
                  <a:sysClr val="windowText" lastClr="000000"/>
                </a:solidFill>
                <a:effectLst/>
                <a:uLnTx/>
                <a:uFillTx/>
                <a:latin typeface="+mn-lt"/>
              </a:rPr>
              <a:t>)</a:t>
            </a:r>
          </a:p>
        </p:txBody>
      </p:sp>
      <p:sp>
        <p:nvSpPr>
          <p:cNvPr id="10" name="TextBox 9">
            <a:extLst>
              <a:ext uri="{FF2B5EF4-FFF2-40B4-BE49-F238E27FC236}">
                <a16:creationId xmlns:a16="http://schemas.microsoft.com/office/drawing/2014/main" id="{4348EF37-A307-4B94-A16D-6A926EC5387F}"/>
              </a:ext>
            </a:extLst>
          </p:cNvPr>
          <p:cNvSpPr txBox="1"/>
          <p:nvPr/>
        </p:nvSpPr>
        <p:spPr>
          <a:xfrm>
            <a:off x="3742531" y="5867400"/>
            <a:ext cx="4706939"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OMP1 = 5.5</a:t>
            </a:r>
          </a:p>
        </p:txBody>
      </p:sp>
    </p:spTree>
    <p:extLst>
      <p:ext uri="{BB962C8B-B14F-4D97-AF65-F5344CB8AC3E}">
        <p14:creationId xmlns:p14="http://schemas.microsoft.com/office/powerpoint/2010/main" val="2842553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A955B72-BFED-4915-9292-CE7DBB3C6017}"/>
              </a:ext>
            </a:extLst>
          </p:cNvPr>
          <p:cNvSpPr txBox="1"/>
          <p:nvPr/>
        </p:nvSpPr>
        <p:spPr>
          <a:xfrm>
            <a:off x="3740379" y="5868140"/>
            <a:ext cx="4706939" cy="297004"/>
          </a:xfrm>
          <a:prstGeom prst="rect">
            <a:avLst/>
          </a:prstGeom>
          <a:solidFill>
            <a:schemeClr val="bg1"/>
          </a:solidFill>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OMP1 = 5.5 OMP2 = 5.9</a:t>
            </a:r>
          </a:p>
        </p:txBody>
      </p:sp>
      <p:sp>
        <p:nvSpPr>
          <p:cNvPr id="2" name="Title 1">
            <a:extLst>
              <a:ext uri="{FF2B5EF4-FFF2-40B4-BE49-F238E27FC236}">
                <a16:creationId xmlns:a16="http://schemas.microsoft.com/office/drawing/2014/main" id="{0D9AE471-AEEE-4846-9B16-52D8779FD53A}"/>
              </a:ext>
            </a:extLst>
          </p:cNvPr>
          <p:cNvSpPr>
            <a:spLocks noGrp="1"/>
          </p:cNvSpPr>
          <p:nvPr>
            <p:ph type="title"/>
          </p:nvPr>
        </p:nvSpPr>
        <p:spPr/>
        <p:txBody>
          <a:bodyPr/>
          <a:lstStyle/>
          <a:p>
            <a:r>
              <a:rPr lang="en-US" dirty="0"/>
              <a:t>Variance</a:t>
            </a:r>
          </a:p>
        </p:txBody>
      </p:sp>
      <p:sp>
        <p:nvSpPr>
          <p:cNvPr id="3" name="Text Placeholder 2">
            <a:extLst>
              <a:ext uri="{FF2B5EF4-FFF2-40B4-BE49-F238E27FC236}">
                <a16:creationId xmlns:a16="http://schemas.microsoft.com/office/drawing/2014/main" id="{4E24460F-C301-402F-84A7-D48E61901F1E}"/>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B342F46B-A83B-40CA-A99F-496E2908CCFC}"/>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15</a:t>
            </a:fld>
            <a:endParaRPr lang="en-US" dirty="0">
              <a:solidFill>
                <a:srgbClr val="A2A5A2">
                  <a:lumMod val="50000"/>
                </a:srgbClr>
              </a:solidFill>
            </a:endParaRPr>
          </a:p>
        </p:txBody>
      </p:sp>
      <p:graphicFrame>
        <p:nvGraphicFramePr>
          <p:cNvPr id="6" name="object 3">
            <a:extLst>
              <a:ext uri="{FF2B5EF4-FFF2-40B4-BE49-F238E27FC236}">
                <a16:creationId xmlns:a16="http://schemas.microsoft.com/office/drawing/2014/main" id="{2521817E-AE63-447E-926C-1FBF2F6F878C}"/>
              </a:ext>
            </a:extLst>
          </p:cNvPr>
          <p:cNvGraphicFramePr>
            <a:graphicFrameLocks noGrp="1"/>
          </p:cNvGraphicFramePr>
          <p:nvPr>
            <p:extLst>
              <p:ext uri="{D42A27DB-BD31-4B8C-83A1-F6EECF244321}">
                <p14:modId xmlns:p14="http://schemas.microsoft.com/office/powerpoint/2010/main" val="1477006621"/>
              </p:ext>
            </p:extLst>
          </p:nvPr>
        </p:nvGraphicFramePr>
        <p:xfrm>
          <a:off x="3187380" y="2117008"/>
          <a:ext cx="6261419" cy="3411235"/>
        </p:xfrm>
        <a:graphic>
          <a:graphicData uri="http://schemas.openxmlformats.org/drawingml/2006/table">
            <a:tbl>
              <a:tblPr firstRow="1" bandRow="1">
                <a:tableStyleId>{2D5ABB26-0587-4C30-8999-92F81FD0307C}</a:tableStyleId>
              </a:tblPr>
              <a:tblGrid>
                <a:gridCol w="123222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295399">
                  <a:extLst>
                    <a:ext uri="{9D8B030D-6E8A-4147-A177-3AD203B41FA5}">
                      <a16:colId xmlns:a16="http://schemas.microsoft.com/office/drawing/2014/main" val="20004"/>
                    </a:ext>
                  </a:extLst>
                </a:gridCol>
              </a:tblGrid>
              <a:tr h="682247">
                <a:tc>
                  <a:txBody>
                    <a:bodyPr/>
                    <a:lstStyle/>
                    <a:p>
                      <a:pPr marL="192405">
                        <a:lnSpc>
                          <a:spcPct val="100000"/>
                        </a:lnSpc>
                        <a:spcBef>
                          <a:spcPts val="819"/>
                        </a:spcBef>
                      </a:pPr>
                      <a:r>
                        <a:rPr lang="en-US" sz="1500" spc="5" dirty="0">
                          <a:solidFill>
                            <a:srgbClr val="FF0000"/>
                          </a:solidFill>
                          <a:latin typeface="Times New Roman"/>
                          <a:cs typeface="Times New Roman"/>
                        </a:rPr>
                        <a:t>Ob1 Ob12</a:t>
                      </a:r>
                    </a:p>
                    <a:p>
                      <a:pPr marL="192405">
                        <a:lnSpc>
                          <a:spcPct val="100000"/>
                        </a:lnSpc>
                        <a:spcBef>
                          <a:spcPts val="819"/>
                        </a:spcBef>
                      </a:pPr>
                      <a:r>
                        <a:rPr lang="en-US" sz="1500" spc="5" dirty="0">
                          <a:solidFill>
                            <a:srgbClr val="FF0000"/>
                          </a:solidFill>
                          <a:latin typeface="Times New Roman"/>
                          <a:cs typeface="Times New Roman"/>
                        </a:rPr>
                        <a:t>Ob10 Ob20</a:t>
                      </a:r>
                      <a:endParaRPr sz="15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92405">
                        <a:lnSpc>
                          <a:spcPct val="100000"/>
                        </a:lnSpc>
                        <a:spcBef>
                          <a:spcPts val="819"/>
                        </a:spcBef>
                      </a:pPr>
                      <a:r>
                        <a:rPr lang="en-US" sz="1500" spc="5" dirty="0">
                          <a:solidFill>
                            <a:schemeClr val="tx1"/>
                          </a:solidFill>
                          <a:latin typeface="Times New Roman"/>
                          <a:cs typeface="Times New Roman"/>
                        </a:rPr>
                        <a:t>Ob1 Ob12</a:t>
                      </a:r>
                    </a:p>
                    <a:p>
                      <a:pPr marL="192405">
                        <a:lnSpc>
                          <a:spcPct val="100000"/>
                        </a:lnSpc>
                        <a:spcBef>
                          <a:spcPts val="819"/>
                        </a:spcBef>
                      </a:pPr>
                      <a:r>
                        <a:rPr lang="en-US" sz="1500" spc="5" dirty="0">
                          <a:solidFill>
                            <a:schemeClr val="tx1"/>
                          </a:solidFill>
                          <a:latin typeface="Times New Roman"/>
                          <a:cs typeface="Times New Roman"/>
                        </a:rPr>
                        <a:t>Ob10 Ob20</a:t>
                      </a:r>
                      <a:endParaRPr lang="en-US" sz="1500" dirty="0">
                        <a:solidFill>
                          <a:schemeClr val="tx1"/>
                        </a:solidFill>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92405">
                        <a:lnSpc>
                          <a:spcPct val="100000"/>
                        </a:lnSpc>
                        <a:spcBef>
                          <a:spcPts val="819"/>
                        </a:spcBef>
                      </a:pPr>
                      <a:r>
                        <a:rPr lang="en-US" sz="1500" spc="5" dirty="0">
                          <a:solidFill>
                            <a:schemeClr val="tx1"/>
                          </a:solidFill>
                          <a:latin typeface="Times New Roman"/>
                          <a:cs typeface="Times New Roman"/>
                        </a:rPr>
                        <a:t>Ob1 Ob12</a:t>
                      </a:r>
                    </a:p>
                    <a:p>
                      <a:pPr marL="192405">
                        <a:lnSpc>
                          <a:spcPct val="100000"/>
                        </a:lnSpc>
                        <a:spcBef>
                          <a:spcPts val="819"/>
                        </a:spcBef>
                      </a:pPr>
                      <a:r>
                        <a:rPr lang="en-US" sz="1500" spc="5" dirty="0">
                          <a:solidFill>
                            <a:schemeClr val="tx1"/>
                          </a:solidFill>
                          <a:latin typeface="Times New Roman"/>
                          <a:cs typeface="Times New Roman"/>
                        </a:rPr>
                        <a:t>Ob10 Ob20</a:t>
                      </a:r>
                      <a:endParaRPr lang="en-US" sz="1500" dirty="0">
                        <a:solidFill>
                          <a:schemeClr val="tx1"/>
                        </a:solidFill>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92405">
                        <a:lnSpc>
                          <a:spcPct val="100000"/>
                        </a:lnSpc>
                        <a:spcBef>
                          <a:spcPts val="819"/>
                        </a:spcBef>
                      </a:pPr>
                      <a:r>
                        <a:rPr lang="en-US" sz="1500" spc="5" dirty="0">
                          <a:solidFill>
                            <a:schemeClr val="tx1"/>
                          </a:solidFill>
                          <a:latin typeface="Times New Roman"/>
                          <a:cs typeface="Times New Roman"/>
                        </a:rPr>
                        <a:t>Ob1 Ob12</a:t>
                      </a:r>
                    </a:p>
                    <a:p>
                      <a:pPr marL="192405">
                        <a:lnSpc>
                          <a:spcPct val="100000"/>
                        </a:lnSpc>
                        <a:spcBef>
                          <a:spcPts val="819"/>
                        </a:spcBef>
                      </a:pPr>
                      <a:r>
                        <a:rPr lang="en-US" sz="1500" spc="5" dirty="0">
                          <a:solidFill>
                            <a:schemeClr val="tx1"/>
                          </a:solidFill>
                          <a:latin typeface="Times New Roman"/>
                          <a:cs typeface="Times New Roman"/>
                        </a:rPr>
                        <a:t>Ob10 Ob20</a:t>
                      </a:r>
                      <a:endParaRPr lang="en-US" sz="1500" dirty="0">
                        <a:solidFill>
                          <a:schemeClr val="tx1"/>
                        </a:solidFill>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92405">
                        <a:lnSpc>
                          <a:spcPct val="100000"/>
                        </a:lnSpc>
                        <a:spcBef>
                          <a:spcPts val="819"/>
                        </a:spcBef>
                      </a:pPr>
                      <a:r>
                        <a:rPr lang="en-US" sz="1500" spc="5" dirty="0">
                          <a:solidFill>
                            <a:schemeClr val="tx1"/>
                          </a:solidFill>
                          <a:latin typeface="Times New Roman"/>
                          <a:cs typeface="Times New Roman"/>
                        </a:rPr>
                        <a:t>Ob1 Ob12</a:t>
                      </a:r>
                    </a:p>
                    <a:p>
                      <a:pPr marL="192405">
                        <a:lnSpc>
                          <a:spcPct val="100000"/>
                        </a:lnSpc>
                        <a:spcBef>
                          <a:spcPts val="819"/>
                        </a:spcBef>
                      </a:pPr>
                      <a:r>
                        <a:rPr lang="en-US" sz="1500" spc="5" dirty="0">
                          <a:solidFill>
                            <a:schemeClr val="tx1"/>
                          </a:solidFill>
                          <a:latin typeface="Times New Roman"/>
                          <a:cs typeface="Times New Roman"/>
                        </a:rPr>
                        <a:t>Ob10 Ob20</a:t>
                      </a:r>
                      <a:endParaRPr lang="en-US" sz="1500" dirty="0">
                        <a:solidFill>
                          <a:schemeClr val="tx1"/>
                        </a:solidFill>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82247">
                <a:tc>
                  <a:txBody>
                    <a:bodyPr/>
                    <a:lstStyle/>
                    <a:p>
                      <a:pPr marL="128270">
                        <a:lnSpc>
                          <a:spcPct val="100000"/>
                        </a:lnSpc>
                        <a:spcBef>
                          <a:spcPts val="819"/>
                        </a:spcBef>
                      </a:pPr>
                      <a:r>
                        <a:rPr lang="en-US" sz="1500" spc="5" dirty="0">
                          <a:latin typeface="Times New Roman"/>
                          <a:cs typeface="Times New Roman"/>
                        </a:rPr>
                        <a:t>Ob5 Ob9</a:t>
                      </a:r>
                    </a:p>
                    <a:p>
                      <a:pPr marL="128270">
                        <a:lnSpc>
                          <a:spcPct val="100000"/>
                        </a:lnSpc>
                        <a:spcBef>
                          <a:spcPts val="819"/>
                        </a:spcBef>
                      </a:pPr>
                      <a:r>
                        <a:rPr lang="en-US" sz="1500" spc="5" dirty="0">
                          <a:latin typeface="Times New Roman"/>
                          <a:cs typeface="Times New Roman"/>
                        </a:rPr>
                        <a:t>Ob11 Ob18</a:t>
                      </a:r>
                      <a:endParaRPr lang="en-US" sz="1500" dirty="0">
                        <a:latin typeface="Times New Roman"/>
                        <a:cs typeface="Times New Roman"/>
                      </a:endParaRPr>
                    </a:p>
                  </a:txBody>
                  <a:tcPr marL="0" marR="0" marT="104139" marB="0">
                    <a:lnL w="9525">
                      <a:solidFill>
                        <a:srgbClr val="000000"/>
                      </a:solidFill>
                      <a:prstDash val="solid"/>
                    </a:lnL>
                    <a:lnR w="9525" cap="flat" cmpd="sng" algn="ctr">
                      <a:solidFill>
                        <a:srgbClr val="000000"/>
                      </a:solidFill>
                      <a:prstDash val="solid"/>
                      <a:round/>
                      <a:headEnd type="none" w="med" len="med"/>
                      <a:tailEnd type="none" w="med" len="me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solidFill>
                            <a:srgbClr val="FF0000"/>
                          </a:solidFill>
                          <a:latin typeface="Times New Roman"/>
                          <a:cs typeface="Times New Roman"/>
                        </a:rPr>
                        <a:t>Ob5 Ob9</a:t>
                      </a:r>
                    </a:p>
                    <a:p>
                      <a:pPr marL="128270">
                        <a:lnSpc>
                          <a:spcPct val="100000"/>
                        </a:lnSpc>
                        <a:spcBef>
                          <a:spcPts val="819"/>
                        </a:spcBef>
                      </a:pPr>
                      <a:r>
                        <a:rPr lang="en-US" sz="1500" spc="5" dirty="0">
                          <a:solidFill>
                            <a:srgbClr val="FF0000"/>
                          </a:solidFill>
                          <a:latin typeface="Times New Roman"/>
                          <a:cs typeface="Times New Roman"/>
                        </a:rPr>
                        <a:t>Ob11 Ob18</a:t>
                      </a:r>
                      <a:endParaRPr lang="en-US" sz="1500" dirty="0">
                        <a:solidFill>
                          <a:srgbClr val="FF0000"/>
                        </a:solidFill>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Ob5 Ob9</a:t>
                      </a:r>
                    </a:p>
                    <a:p>
                      <a:pPr marL="128270">
                        <a:lnSpc>
                          <a:spcPct val="100000"/>
                        </a:lnSpc>
                        <a:spcBef>
                          <a:spcPts val="819"/>
                        </a:spcBef>
                      </a:pPr>
                      <a:r>
                        <a:rPr lang="en-US" sz="1500" spc="5" dirty="0">
                          <a:latin typeface="Times New Roman"/>
                          <a:cs typeface="Times New Roman"/>
                        </a:rPr>
                        <a:t>Ob11 Ob18</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Ob5 Ob9</a:t>
                      </a:r>
                    </a:p>
                    <a:p>
                      <a:pPr marL="128270">
                        <a:lnSpc>
                          <a:spcPct val="100000"/>
                        </a:lnSpc>
                        <a:spcBef>
                          <a:spcPts val="819"/>
                        </a:spcBef>
                      </a:pPr>
                      <a:r>
                        <a:rPr lang="en-US" sz="1500" spc="5" dirty="0">
                          <a:latin typeface="Times New Roman"/>
                          <a:cs typeface="Times New Roman"/>
                        </a:rPr>
                        <a:t>Ob11 Ob18</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Ob5 Ob9</a:t>
                      </a:r>
                    </a:p>
                    <a:p>
                      <a:pPr marL="128270">
                        <a:lnSpc>
                          <a:spcPct val="100000"/>
                        </a:lnSpc>
                        <a:spcBef>
                          <a:spcPts val="819"/>
                        </a:spcBef>
                      </a:pPr>
                      <a:r>
                        <a:rPr lang="en-US" sz="1500" spc="5" dirty="0">
                          <a:latin typeface="Times New Roman"/>
                          <a:cs typeface="Times New Roman"/>
                        </a:rPr>
                        <a:t>Ob11 Ob18</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1139446"/>
                  </a:ext>
                </a:extLst>
              </a:tr>
              <a:tr h="682247">
                <a:tc>
                  <a:txBody>
                    <a:bodyPr/>
                    <a:lstStyle/>
                    <a:p>
                      <a:pPr marL="128270">
                        <a:lnSpc>
                          <a:spcPct val="100000"/>
                        </a:lnSpc>
                        <a:spcBef>
                          <a:spcPts val="819"/>
                        </a:spcBef>
                      </a:pPr>
                      <a:r>
                        <a:rPr lang="en-US" sz="1500" spc="5" dirty="0">
                          <a:latin typeface="Times New Roman"/>
                          <a:cs typeface="Times New Roman"/>
                        </a:rPr>
                        <a:t>Ob16 Ob2  Ob3 Ob6</a:t>
                      </a:r>
                      <a:endParaRPr lang="en-US" sz="1500" dirty="0">
                        <a:latin typeface="Times New Roman"/>
                        <a:cs typeface="Times New Roman"/>
                      </a:endParaRPr>
                    </a:p>
                  </a:txBody>
                  <a:tcPr marL="0" marR="0" marT="104139" marB="0">
                    <a:lnL w="9525">
                      <a:solidFill>
                        <a:srgbClr val="000000"/>
                      </a:solidFill>
                      <a:prstDash val="soli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Ob16 Ob2  Ob3 Ob6</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solidFill>
                            <a:srgbClr val="FF0000"/>
                          </a:solidFill>
                          <a:latin typeface="Times New Roman"/>
                          <a:cs typeface="Times New Roman"/>
                        </a:rPr>
                        <a:t>Ob16 Ob2  Ob3 Ob6</a:t>
                      </a:r>
                      <a:endParaRPr lang="en-US" sz="1500" dirty="0">
                        <a:solidFill>
                          <a:srgbClr val="FF0000"/>
                        </a:solidFill>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Ob16 Ob2  Ob3 Ob6</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Ob16 Ob2  Ob3 Ob6</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1608535"/>
                  </a:ext>
                </a:extLst>
              </a:tr>
              <a:tr h="682247">
                <a:tc>
                  <a:txBody>
                    <a:bodyPr/>
                    <a:lstStyle/>
                    <a:p>
                      <a:pPr marL="128270">
                        <a:lnSpc>
                          <a:spcPct val="100000"/>
                        </a:lnSpc>
                        <a:spcBef>
                          <a:spcPts val="819"/>
                        </a:spcBef>
                      </a:pPr>
                      <a:r>
                        <a:rPr lang="en-US" sz="1500" spc="5" dirty="0">
                          <a:latin typeface="Times New Roman"/>
                          <a:cs typeface="Times New Roman"/>
                        </a:rPr>
                        <a:t>Ob13 Ob17</a:t>
                      </a:r>
                    </a:p>
                    <a:p>
                      <a:pPr marL="128270">
                        <a:lnSpc>
                          <a:spcPct val="100000"/>
                        </a:lnSpc>
                        <a:spcBef>
                          <a:spcPts val="819"/>
                        </a:spcBef>
                      </a:pPr>
                      <a:r>
                        <a:rPr lang="en-US" sz="1500" spc="5" dirty="0">
                          <a:latin typeface="Times New Roman"/>
                          <a:cs typeface="Times New Roman"/>
                        </a:rPr>
                        <a:t>Ob4 Ob19</a:t>
                      </a:r>
                      <a:endParaRPr lang="en-US" sz="1500" dirty="0">
                        <a:latin typeface="Times New Roman"/>
                        <a:cs typeface="Times New Roman"/>
                      </a:endParaRPr>
                    </a:p>
                  </a:txBody>
                  <a:tcPr marL="0" marR="0" marT="104139" marB="0">
                    <a:lnL w="9525">
                      <a:solidFill>
                        <a:srgbClr val="000000"/>
                      </a:solidFill>
                      <a:prstDash val="soli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Ob13 Ob17</a:t>
                      </a:r>
                    </a:p>
                    <a:p>
                      <a:pPr marL="128270">
                        <a:lnSpc>
                          <a:spcPct val="100000"/>
                        </a:lnSpc>
                        <a:spcBef>
                          <a:spcPts val="819"/>
                        </a:spcBef>
                      </a:pPr>
                      <a:r>
                        <a:rPr lang="en-US" sz="1500" spc="5" dirty="0">
                          <a:latin typeface="Times New Roman"/>
                          <a:cs typeface="Times New Roman"/>
                        </a:rPr>
                        <a:t>Ob4 Ob19</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Ob13 Ob17</a:t>
                      </a:r>
                    </a:p>
                    <a:p>
                      <a:pPr marL="128270">
                        <a:lnSpc>
                          <a:spcPct val="100000"/>
                        </a:lnSpc>
                        <a:spcBef>
                          <a:spcPts val="819"/>
                        </a:spcBef>
                      </a:pPr>
                      <a:r>
                        <a:rPr lang="en-US" sz="1500" spc="5" dirty="0">
                          <a:latin typeface="Times New Roman"/>
                          <a:cs typeface="Times New Roman"/>
                        </a:rPr>
                        <a:t>Ob4 Ob19</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solidFill>
                            <a:srgbClr val="FF0000"/>
                          </a:solidFill>
                          <a:latin typeface="Times New Roman"/>
                          <a:cs typeface="Times New Roman"/>
                        </a:rPr>
                        <a:t>Ob13 Ob17</a:t>
                      </a:r>
                    </a:p>
                    <a:p>
                      <a:pPr marL="128270">
                        <a:lnSpc>
                          <a:spcPct val="100000"/>
                        </a:lnSpc>
                        <a:spcBef>
                          <a:spcPts val="819"/>
                        </a:spcBef>
                      </a:pPr>
                      <a:r>
                        <a:rPr lang="en-US" sz="1500" spc="5" dirty="0">
                          <a:solidFill>
                            <a:srgbClr val="FF0000"/>
                          </a:solidFill>
                          <a:latin typeface="Times New Roman"/>
                          <a:cs typeface="Times New Roman"/>
                        </a:rPr>
                        <a:t>Ob4 Ob19</a:t>
                      </a:r>
                      <a:endParaRPr lang="en-US" sz="1500" dirty="0">
                        <a:solidFill>
                          <a:srgbClr val="FF0000"/>
                        </a:solidFill>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Ob13 Ob17</a:t>
                      </a:r>
                    </a:p>
                    <a:p>
                      <a:pPr marL="128270">
                        <a:lnSpc>
                          <a:spcPct val="100000"/>
                        </a:lnSpc>
                        <a:spcBef>
                          <a:spcPts val="819"/>
                        </a:spcBef>
                      </a:pPr>
                      <a:r>
                        <a:rPr lang="en-US" sz="1500" spc="5" dirty="0">
                          <a:latin typeface="Times New Roman"/>
                          <a:cs typeface="Times New Roman"/>
                        </a:rPr>
                        <a:t>Ob4 Ob19</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0233820"/>
                  </a:ext>
                </a:extLst>
              </a:tr>
              <a:tr h="682247">
                <a:tc>
                  <a:txBody>
                    <a:bodyPr/>
                    <a:lstStyle/>
                    <a:p>
                      <a:pPr marL="128270">
                        <a:lnSpc>
                          <a:spcPct val="100000"/>
                        </a:lnSpc>
                        <a:spcBef>
                          <a:spcPts val="819"/>
                        </a:spcBef>
                      </a:pPr>
                      <a:r>
                        <a:rPr lang="en-US" sz="1500" spc="5" dirty="0">
                          <a:latin typeface="Times New Roman"/>
                          <a:cs typeface="Times New Roman"/>
                        </a:rPr>
                        <a:t>Ob7 Ob8</a:t>
                      </a:r>
                    </a:p>
                    <a:p>
                      <a:pPr marL="128270">
                        <a:lnSpc>
                          <a:spcPct val="100000"/>
                        </a:lnSpc>
                        <a:spcBef>
                          <a:spcPts val="819"/>
                        </a:spcBef>
                      </a:pPr>
                      <a:r>
                        <a:rPr lang="en-US" sz="1500" spc="5" dirty="0">
                          <a:latin typeface="Times New Roman"/>
                          <a:cs typeface="Times New Roman"/>
                        </a:rPr>
                        <a:t>Ob14 Ob15</a:t>
                      </a:r>
                      <a:endParaRPr lang="en-US" sz="1500" dirty="0">
                        <a:latin typeface="Times New Roman"/>
                        <a:cs typeface="Times New Roman"/>
                      </a:endParaRPr>
                    </a:p>
                  </a:txBody>
                  <a:tcPr marL="0" marR="0" marT="104139" marB="0">
                    <a:lnL w="9525">
                      <a:solidFill>
                        <a:srgbClr val="000000"/>
                      </a:solidFill>
                      <a:prstDash val="soli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128270">
                        <a:lnSpc>
                          <a:spcPct val="100000"/>
                        </a:lnSpc>
                        <a:spcBef>
                          <a:spcPts val="819"/>
                        </a:spcBef>
                      </a:pPr>
                      <a:r>
                        <a:rPr lang="en-US" sz="1500" spc="5" dirty="0">
                          <a:latin typeface="Times New Roman"/>
                          <a:cs typeface="Times New Roman"/>
                        </a:rPr>
                        <a:t>Ob7 Ob8</a:t>
                      </a:r>
                    </a:p>
                    <a:p>
                      <a:pPr marL="128270">
                        <a:lnSpc>
                          <a:spcPct val="100000"/>
                        </a:lnSpc>
                        <a:spcBef>
                          <a:spcPts val="819"/>
                        </a:spcBef>
                      </a:pPr>
                      <a:r>
                        <a:rPr lang="en-US" sz="1500" spc="5" dirty="0">
                          <a:latin typeface="Times New Roman"/>
                          <a:cs typeface="Times New Roman"/>
                        </a:rPr>
                        <a:t>Ob14 Ob15</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128270">
                        <a:lnSpc>
                          <a:spcPct val="100000"/>
                        </a:lnSpc>
                        <a:spcBef>
                          <a:spcPts val="819"/>
                        </a:spcBef>
                      </a:pPr>
                      <a:r>
                        <a:rPr lang="en-US" sz="1500" spc="5" dirty="0">
                          <a:latin typeface="Times New Roman"/>
                          <a:cs typeface="Times New Roman"/>
                        </a:rPr>
                        <a:t>Ob7 Ob8</a:t>
                      </a:r>
                    </a:p>
                    <a:p>
                      <a:pPr marL="128270">
                        <a:lnSpc>
                          <a:spcPct val="100000"/>
                        </a:lnSpc>
                        <a:spcBef>
                          <a:spcPts val="819"/>
                        </a:spcBef>
                      </a:pPr>
                      <a:r>
                        <a:rPr lang="en-US" sz="1500" spc="5" dirty="0">
                          <a:latin typeface="Times New Roman"/>
                          <a:cs typeface="Times New Roman"/>
                        </a:rPr>
                        <a:t>Ob14 Ob15</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128270">
                        <a:lnSpc>
                          <a:spcPct val="100000"/>
                        </a:lnSpc>
                        <a:spcBef>
                          <a:spcPts val="819"/>
                        </a:spcBef>
                      </a:pPr>
                      <a:r>
                        <a:rPr lang="en-US" sz="1500" spc="5" dirty="0">
                          <a:latin typeface="Times New Roman"/>
                          <a:cs typeface="Times New Roman"/>
                        </a:rPr>
                        <a:t>Ob7 Ob8</a:t>
                      </a:r>
                    </a:p>
                    <a:p>
                      <a:pPr marL="128270">
                        <a:lnSpc>
                          <a:spcPct val="100000"/>
                        </a:lnSpc>
                        <a:spcBef>
                          <a:spcPts val="819"/>
                        </a:spcBef>
                      </a:pPr>
                      <a:r>
                        <a:rPr lang="en-US" sz="1500" spc="5" dirty="0">
                          <a:latin typeface="Times New Roman"/>
                          <a:cs typeface="Times New Roman"/>
                        </a:rPr>
                        <a:t>Ob14 Ob15</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128270">
                        <a:lnSpc>
                          <a:spcPct val="100000"/>
                        </a:lnSpc>
                        <a:spcBef>
                          <a:spcPts val="819"/>
                        </a:spcBef>
                      </a:pPr>
                      <a:r>
                        <a:rPr lang="en-US" sz="1500" spc="5" dirty="0">
                          <a:solidFill>
                            <a:srgbClr val="FF0000"/>
                          </a:solidFill>
                          <a:latin typeface="Times New Roman"/>
                          <a:cs typeface="Times New Roman"/>
                        </a:rPr>
                        <a:t>Ob7 Ob8</a:t>
                      </a:r>
                    </a:p>
                    <a:p>
                      <a:pPr marL="128270">
                        <a:lnSpc>
                          <a:spcPct val="100000"/>
                        </a:lnSpc>
                        <a:spcBef>
                          <a:spcPts val="819"/>
                        </a:spcBef>
                      </a:pPr>
                      <a:r>
                        <a:rPr lang="en-US" sz="1500" spc="5" dirty="0">
                          <a:solidFill>
                            <a:srgbClr val="FF0000"/>
                          </a:solidFill>
                          <a:latin typeface="Times New Roman"/>
                          <a:cs typeface="Times New Roman"/>
                        </a:rPr>
                        <a:t>Ob14 Ob15</a:t>
                      </a:r>
                      <a:endParaRPr lang="en-US" sz="1500" dirty="0">
                        <a:solidFill>
                          <a:srgbClr val="FF0000"/>
                        </a:solidFill>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a:solidFill>
                        <a:srgbClr val="000000"/>
                      </a:solidFill>
                      <a:prstDash val="solid"/>
                    </a:lnB>
                  </a:tcPr>
                </a:tc>
                <a:extLst>
                  <a:ext uri="{0D108BD9-81ED-4DB2-BD59-A6C34878D82A}">
                    <a16:rowId xmlns:a16="http://schemas.microsoft.com/office/drawing/2014/main" val="1511666802"/>
                  </a:ext>
                </a:extLst>
              </a:tr>
            </a:tbl>
          </a:graphicData>
        </a:graphic>
      </p:graphicFrame>
      <p:sp>
        <p:nvSpPr>
          <p:cNvPr id="7" name="object 4">
            <a:extLst>
              <a:ext uri="{FF2B5EF4-FFF2-40B4-BE49-F238E27FC236}">
                <a16:creationId xmlns:a16="http://schemas.microsoft.com/office/drawing/2014/main" id="{C1AAFB84-AE89-4F2A-96DA-2F139025C56B}"/>
              </a:ext>
            </a:extLst>
          </p:cNvPr>
          <p:cNvSpPr txBox="1"/>
          <p:nvPr/>
        </p:nvSpPr>
        <p:spPr>
          <a:xfrm>
            <a:off x="3263579" y="1600200"/>
            <a:ext cx="6109020" cy="516808"/>
          </a:xfrm>
          <a:prstGeom prst="rect">
            <a:avLst/>
          </a:prstGeom>
        </p:spPr>
        <p:txBody>
          <a:bodyPr vert="horz" wrap="square" lIns="0" tIns="11430" rIns="0" bIns="0" rtlCol="0">
            <a:spAutoFit/>
          </a:bodyPr>
          <a:lstStyle/>
          <a:p>
            <a:pPr marL="12700" algn="ctr">
              <a:lnSpc>
                <a:spcPct val="100000"/>
              </a:lnSpc>
              <a:spcBef>
                <a:spcPts val="90"/>
              </a:spcBef>
            </a:pPr>
            <a:r>
              <a:rPr sz="1600" spc="15" dirty="0">
                <a:latin typeface="Times New Roman"/>
                <a:cs typeface="Times New Roman"/>
              </a:rPr>
              <a:t>Divide </a:t>
            </a:r>
            <a:r>
              <a:rPr sz="1600" spc="70" dirty="0">
                <a:latin typeface="Times New Roman"/>
                <a:cs typeface="Times New Roman"/>
              </a:rPr>
              <a:t>data </a:t>
            </a:r>
            <a:r>
              <a:rPr sz="1600" spc="30" dirty="0">
                <a:latin typeface="Times New Roman"/>
                <a:cs typeface="Times New Roman"/>
              </a:rPr>
              <a:t>into </a:t>
            </a:r>
            <a:r>
              <a:rPr sz="1600" b="0" i="1" spc="130" dirty="0">
                <a:latin typeface="Bookman Old Style"/>
                <a:cs typeface="Bookman Old Style"/>
              </a:rPr>
              <a:t>K </a:t>
            </a:r>
            <a:r>
              <a:rPr sz="1600" spc="25" dirty="0">
                <a:latin typeface="Times New Roman"/>
                <a:cs typeface="Times New Roman"/>
              </a:rPr>
              <a:t>roughly </a:t>
            </a:r>
            <a:r>
              <a:rPr sz="1600" spc="15" dirty="0">
                <a:latin typeface="Times New Roman"/>
                <a:cs typeface="Times New Roman"/>
              </a:rPr>
              <a:t>equal-sized </a:t>
            </a:r>
            <a:r>
              <a:rPr sz="1600" spc="55" dirty="0">
                <a:latin typeface="Times New Roman"/>
                <a:cs typeface="Times New Roman"/>
              </a:rPr>
              <a:t>parts </a:t>
            </a:r>
            <a:r>
              <a:rPr sz="1600" spc="90" dirty="0">
                <a:latin typeface="Times New Roman"/>
                <a:cs typeface="Times New Roman"/>
              </a:rPr>
              <a:t>(</a:t>
            </a:r>
            <a:r>
              <a:rPr sz="1600" b="0" i="1" spc="90" dirty="0">
                <a:latin typeface="Bookman Old Style"/>
                <a:cs typeface="Bookman Old Style"/>
              </a:rPr>
              <a:t>K </a:t>
            </a:r>
            <a:r>
              <a:rPr sz="1600" spc="225" dirty="0">
                <a:latin typeface="Times New Roman"/>
                <a:cs typeface="Times New Roman"/>
              </a:rPr>
              <a:t>= </a:t>
            </a:r>
            <a:r>
              <a:rPr sz="1600" spc="-5" dirty="0">
                <a:latin typeface="Times New Roman"/>
                <a:cs typeface="Times New Roman"/>
              </a:rPr>
              <a:t>5</a:t>
            </a:r>
            <a:r>
              <a:rPr sz="1600" spc="130" dirty="0">
                <a:latin typeface="Times New Roman"/>
                <a:cs typeface="Times New Roman"/>
              </a:rPr>
              <a:t> </a:t>
            </a:r>
            <a:r>
              <a:rPr sz="1600" spc="30" dirty="0">
                <a:latin typeface="Times New Roman"/>
                <a:cs typeface="Times New Roman"/>
              </a:rPr>
              <a:t>here)</a:t>
            </a:r>
            <a:endParaRPr lang="en-US" sz="1600" dirty="0">
              <a:latin typeface="Times New Roman"/>
              <a:cs typeface="Times New Roman"/>
            </a:endParaRPr>
          </a:p>
          <a:p>
            <a:pPr marL="12700">
              <a:lnSpc>
                <a:spcPct val="100000"/>
              </a:lnSpc>
              <a:spcBef>
                <a:spcPts val="90"/>
              </a:spcBef>
            </a:pPr>
            <a:r>
              <a:rPr lang="en-US" sz="1600" spc="5" dirty="0">
                <a:solidFill>
                  <a:srgbClr val="FF0000"/>
                </a:solidFill>
                <a:latin typeface="Times New Roman"/>
                <a:cs typeface="Times New Roman"/>
              </a:rPr>
              <a:t>       </a:t>
            </a:r>
            <a:r>
              <a:rPr lang="en-US" sz="1600" spc="5" dirty="0">
                <a:latin typeface="Times New Roman"/>
                <a:cs typeface="Times New Roman"/>
              </a:rPr>
              <a:t>K1      </a:t>
            </a:r>
            <a:r>
              <a:rPr lang="en-US" sz="1600" spc="5" dirty="0">
                <a:solidFill>
                  <a:srgbClr val="FF0000"/>
                </a:solidFill>
                <a:latin typeface="Times New Roman"/>
                <a:cs typeface="Times New Roman"/>
              </a:rPr>
              <a:t>            </a:t>
            </a:r>
            <a:r>
              <a:rPr lang="en-US" sz="1600" spc="5" dirty="0">
                <a:latin typeface="Times New Roman"/>
                <a:cs typeface="Times New Roman"/>
              </a:rPr>
              <a:t>K</a:t>
            </a:r>
            <a:r>
              <a:rPr sz="1600" spc="5" dirty="0">
                <a:latin typeface="Times New Roman"/>
                <a:cs typeface="Times New Roman"/>
              </a:rPr>
              <a:t>2	</a:t>
            </a:r>
            <a:r>
              <a:rPr lang="en-US" sz="1600" spc="5" dirty="0">
                <a:latin typeface="Times New Roman"/>
                <a:cs typeface="Times New Roman"/>
              </a:rPr>
              <a:t>                   K3                   K </a:t>
            </a:r>
            <a:r>
              <a:rPr sz="1600" spc="5" dirty="0">
                <a:latin typeface="Times New Roman"/>
                <a:cs typeface="Times New Roman"/>
              </a:rPr>
              <a:t>4</a:t>
            </a:r>
            <a:r>
              <a:rPr lang="en-US" sz="1600" spc="5" dirty="0">
                <a:latin typeface="Times New Roman"/>
                <a:cs typeface="Times New Roman"/>
              </a:rPr>
              <a:t>                    K</a:t>
            </a:r>
            <a:r>
              <a:rPr sz="1600" spc="5" dirty="0">
                <a:latin typeface="Times New Roman"/>
                <a:cs typeface="Times New Roman"/>
              </a:rPr>
              <a:t>5</a:t>
            </a:r>
            <a:endParaRPr sz="1600" dirty="0">
              <a:latin typeface="Times New Roman"/>
              <a:cs typeface="Times New Roman"/>
            </a:endParaRPr>
          </a:p>
        </p:txBody>
      </p:sp>
      <p:sp>
        <p:nvSpPr>
          <p:cNvPr id="8" name="TextBox 7">
            <a:extLst>
              <a:ext uri="{FF2B5EF4-FFF2-40B4-BE49-F238E27FC236}">
                <a16:creationId xmlns:a16="http://schemas.microsoft.com/office/drawing/2014/main" id="{7F4C12B7-A273-4A28-AA18-7883FC93ED1E}"/>
              </a:ext>
            </a:extLst>
          </p:cNvPr>
          <p:cNvSpPr txBox="1"/>
          <p:nvPr/>
        </p:nvSpPr>
        <p:spPr>
          <a:xfrm>
            <a:off x="2923933" y="5518718"/>
            <a:ext cx="6788311" cy="297004"/>
          </a:xfrm>
          <a:prstGeom prst="rect">
            <a:avLst/>
          </a:prstGeom>
        </p:spPr>
        <p:txBody>
          <a:bodyPr vert="horz" wrap="square" lIns="91440" tIns="45720" rIns="91440" bIns="45720" rtlCol="0" anchor="t">
            <a:spAutoFit/>
          </a:bodyPr>
          <a:lstStyle/>
          <a:p>
            <a:pPr>
              <a:lnSpc>
                <a:spcPct val="95000"/>
              </a:lnSpc>
              <a:spcBef>
                <a:spcPts val="400"/>
              </a:spcBef>
              <a:spcAft>
                <a:spcPts val="200"/>
              </a:spcAft>
              <a:buClr>
                <a:schemeClr val="accent1"/>
              </a:buClr>
            </a:pPr>
            <a:r>
              <a:rPr kumimoji="0" lang="en-US" sz="1400" b="1" i="0" u="none" strike="noStrike" kern="1200" cap="none" spc="0" normalizeH="0" baseline="0" noProof="0" dirty="0">
                <a:ln>
                  <a:noFill/>
                </a:ln>
                <a:solidFill>
                  <a:sysClr val="windowText" lastClr="000000"/>
                </a:solidFill>
                <a:effectLst/>
                <a:uLnTx/>
                <a:uFillTx/>
                <a:latin typeface="+mn-lt"/>
              </a:rPr>
              <a:t>Overall Model Performance </a:t>
            </a:r>
            <a:r>
              <a:rPr kumimoji="0" lang="en-US" sz="1400" b="0" i="0" u="none" strike="noStrike" kern="1200" cap="none" spc="0" normalizeH="0" baseline="0" noProof="0" dirty="0">
                <a:ln>
                  <a:noFill/>
                </a:ln>
                <a:solidFill>
                  <a:sysClr val="windowText" lastClr="000000"/>
                </a:solidFill>
                <a:effectLst/>
                <a:uLnTx/>
                <a:uFillTx/>
                <a:latin typeface="+mn-lt"/>
              </a:rPr>
              <a:t>= mean(</a:t>
            </a:r>
            <a:r>
              <a:rPr lang="en-US" sz="1400" dirty="0">
                <a:solidFill>
                  <a:srgbClr val="FF0000"/>
                </a:solidFill>
              </a:rPr>
              <a:t>Assessment1 RMSE…Assessment5 </a:t>
            </a:r>
            <a:r>
              <a:rPr kumimoji="0" lang="en-US" sz="1400" b="0" i="0" u="none" strike="noStrike" kern="1200" cap="none" spc="0" normalizeH="0" baseline="0" noProof="0" dirty="0">
                <a:ln>
                  <a:noFill/>
                </a:ln>
                <a:solidFill>
                  <a:srgbClr val="FF0000"/>
                </a:solidFill>
                <a:effectLst/>
                <a:uLnTx/>
                <a:uFillTx/>
                <a:latin typeface="+mn-lt"/>
              </a:rPr>
              <a:t>RMSE</a:t>
            </a:r>
            <a:r>
              <a:rPr kumimoji="0" lang="en-US" sz="1400" b="0" i="0" u="none" strike="noStrike" kern="1200" cap="none" spc="0" normalizeH="0" baseline="0" noProof="0" dirty="0">
                <a:ln>
                  <a:noFill/>
                </a:ln>
                <a:solidFill>
                  <a:sysClr val="windowText" lastClr="000000"/>
                </a:solidFill>
                <a:effectLst/>
                <a:uLnTx/>
                <a:uFillTx/>
                <a:latin typeface="+mn-lt"/>
              </a:rPr>
              <a:t>)</a:t>
            </a:r>
          </a:p>
        </p:txBody>
      </p:sp>
      <p:sp>
        <p:nvSpPr>
          <p:cNvPr id="10" name="TextBox 9">
            <a:extLst>
              <a:ext uri="{FF2B5EF4-FFF2-40B4-BE49-F238E27FC236}">
                <a16:creationId xmlns:a16="http://schemas.microsoft.com/office/drawing/2014/main" id="{4348EF37-A307-4B94-A16D-6A926EC5387F}"/>
              </a:ext>
            </a:extLst>
          </p:cNvPr>
          <p:cNvSpPr txBox="1"/>
          <p:nvPr/>
        </p:nvSpPr>
        <p:spPr>
          <a:xfrm>
            <a:off x="3742531" y="5867400"/>
            <a:ext cx="4706939"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OMP1 = 5.5 OMP2 = 5.9 OMP3 = 4.2 … OMP100 = 5.0</a:t>
            </a:r>
          </a:p>
        </p:txBody>
      </p:sp>
    </p:spTree>
    <p:extLst>
      <p:ext uri="{BB962C8B-B14F-4D97-AF65-F5344CB8AC3E}">
        <p14:creationId xmlns:p14="http://schemas.microsoft.com/office/powerpoint/2010/main" val="4013137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7" grpId="0"/>
      <p:bldP spid="8"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332D-A2E7-4638-8C54-E3436FB87456}"/>
              </a:ext>
            </a:extLst>
          </p:cNvPr>
          <p:cNvSpPr>
            <a:spLocks noGrp="1"/>
          </p:cNvSpPr>
          <p:nvPr>
            <p:ph type="title"/>
          </p:nvPr>
        </p:nvSpPr>
        <p:spPr/>
        <p:txBody>
          <a:bodyPr/>
          <a:lstStyle/>
          <a:p>
            <a:r>
              <a:rPr lang="en-US" dirty="0"/>
              <a:t>Preprocessing </a:t>
            </a:r>
          </a:p>
        </p:txBody>
      </p:sp>
      <p:sp>
        <p:nvSpPr>
          <p:cNvPr id="3" name="Content Placeholder 2">
            <a:extLst>
              <a:ext uri="{FF2B5EF4-FFF2-40B4-BE49-F238E27FC236}">
                <a16:creationId xmlns:a16="http://schemas.microsoft.com/office/drawing/2014/main" id="{60B433FA-D92A-4D48-858D-030249EF0740}"/>
              </a:ext>
            </a:extLst>
          </p:cNvPr>
          <p:cNvSpPr>
            <a:spLocks noGrp="1"/>
          </p:cNvSpPr>
          <p:nvPr>
            <p:ph sz="quarter" idx="14"/>
          </p:nvPr>
        </p:nvSpPr>
        <p:spPr/>
        <p:txBody>
          <a:bodyPr/>
          <a:lstStyle/>
          <a:p>
            <a:r>
              <a:rPr lang="en-US" dirty="0"/>
              <a:t>Preprocess the data for each iteration</a:t>
            </a:r>
          </a:p>
          <a:p>
            <a:pPr lvl="1"/>
            <a:r>
              <a:rPr lang="en-US" dirty="0"/>
              <a:t>Example: When imputing values for K1 with the median, use the median from the data in the Analysis set of data</a:t>
            </a:r>
          </a:p>
        </p:txBody>
      </p:sp>
      <p:sp>
        <p:nvSpPr>
          <p:cNvPr id="4" name="Text Placeholder 3">
            <a:extLst>
              <a:ext uri="{FF2B5EF4-FFF2-40B4-BE49-F238E27FC236}">
                <a16:creationId xmlns:a16="http://schemas.microsoft.com/office/drawing/2014/main" id="{E3095CBD-6F0A-444D-B24A-A01AC2C74286}"/>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29EC1ED4-0A3F-4EF8-B06D-521D4F7F2193}"/>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16</a:t>
            </a:fld>
            <a:endParaRPr lang="en-US" dirty="0">
              <a:solidFill>
                <a:srgbClr val="A2A5A2">
                  <a:lumMod val="50000"/>
                </a:srgbClr>
              </a:solidFill>
            </a:endParaRPr>
          </a:p>
        </p:txBody>
      </p:sp>
    </p:spTree>
    <p:extLst>
      <p:ext uri="{BB962C8B-B14F-4D97-AF65-F5344CB8AC3E}">
        <p14:creationId xmlns:p14="http://schemas.microsoft.com/office/powerpoint/2010/main" val="1633092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20AD5-DCDE-4403-95D5-02C72F33A802}"/>
              </a:ext>
            </a:extLst>
          </p:cNvPr>
          <p:cNvSpPr>
            <a:spLocks noGrp="1"/>
          </p:cNvSpPr>
          <p:nvPr>
            <p:ph type="title"/>
          </p:nvPr>
        </p:nvSpPr>
        <p:spPr/>
        <p:txBody>
          <a:bodyPr/>
          <a:lstStyle/>
          <a:p>
            <a:r>
              <a:rPr lang="en-US" dirty="0"/>
              <a:t>Information Leakage</a:t>
            </a:r>
          </a:p>
        </p:txBody>
      </p:sp>
      <p:sp>
        <p:nvSpPr>
          <p:cNvPr id="3" name="Content Placeholder 2">
            <a:extLst>
              <a:ext uri="{FF2B5EF4-FFF2-40B4-BE49-F238E27FC236}">
                <a16:creationId xmlns:a16="http://schemas.microsoft.com/office/drawing/2014/main" id="{C0B42702-D76C-4C8F-AD2D-B8F63D883E28}"/>
              </a:ext>
            </a:extLst>
          </p:cNvPr>
          <p:cNvSpPr>
            <a:spLocks noGrp="1"/>
          </p:cNvSpPr>
          <p:nvPr>
            <p:ph sz="quarter" idx="14"/>
          </p:nvPr>
        </p:nvSpPr>
        <p:spPr/>
        <p:txBody>
          <a:bodyPr/>
          <a:lstStyle/>
          <a:p>
            <a:r>
              <a:rPr lang="en-US" dirty="0"/>
              <a:t>Can you predict the while observations are in the Analysis and Assessment buckets?</a:t>
            </a:r>
          </a:p>
          <a:p>
            <a:r>
              <a:rPr lang="en-US" dirty="0"/>
              <a:t>“Another, more overt path to information leakage, can sometimes be seen in machine learning competitions (Kaggle) where the training and test set data are given at the same time. While the test set data often have the outcome data blinded, it is possible to “train to the test” by only using the training set samples that are most similar to the test set data.”</a:t>
            </a:r>
          </a:p>
        </p:txBody>
      </p:sp>
      <p:sp>
        <p:nvSpPr>
          <p:cNvPr id="4" name="Text Placeholder 3">
            <a:extLst>
              <a:ext uri="{FF2B5EF4-FFF2-40B4-BE49-F238E27FC236}">
                <a16:creationId xmlns:a16="http://schemas.microsoft.com/office/drawing/2014/main" id="{C98DBAFA-68A3-4FFD-ADB4-8A9F97E74148}"/>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B3313FAE-3B4A-464D-BC0E-69E7522BA011}"/>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17</a:t>
            </a:fld>
            <a:endParaRPr lang="en-US" dirty="0">
              <a:solidFill>
                <a:srgbClr val="A2A5A2">
                  <a:lumMod val="50000"/>
                </a:srgbClr>
              </a:solidFill>
            </a:endParaRPr>
          </a:p>
        </p:txBody>
      </p:sp>
    </p:spTree>
    <p:extLst>
      <p:ext uri="{BB962C8B-B14F-4D97-AF65-F5344CB8AC3E}">
        <p14:creationId xmlns:p14="http://schemas.microsoft.com/office/powerpoint/2010/main" val="1822344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9357-9BFB-4DA5-8FFE-247A8C09A349}"/>
              </a:ext>
            </a:extLst>
          </p:cNvPr>
          <p:cNvSpPr>
            <a:spLocks noGrp="1"/>
          </p:cNvSpPr>
          <p:nvPr>
            <p:ph type="title"/>
          </p:nvPr>
        </p:nvSpPr>
        <p:spPr/>
        <p:txBody>
          <a:bodyPr/>
          <a:lstStyle/>
          <a:p>
            <a:r>
              <a:rPr lang="en-US" dirty="0"/>
              <a:t>Tuning Parameters (Hyperparameters) and Overfitting</a:t>
            </a:r>
          </a:p>
        </p:txBody>
      </p:sp>
      <p:sp>
        <p:nvSpPr>
          <p:cNvPr id="3" name="Content Placeholder 2">
            <a:extLst>
              <a:ext uri="{FF2B5EF4-FFF2-40B4-BE49-F238E27FC236}">
                <a16:creationId xmlns:a16="http://schemas.microsoft.com/office/drawing/2014/main" id="{71B0EC80-F325-48FD-B817-B28269F43217}"/>
              </a:ext>
            </a:extLst>
          </p:cNvPr>
          <p:cNvSpPr>
            <a:spLocks noGrp="1"/>
          </p:cNvSpPr>
          <p:nvPr>
            <p:ph sz="quarter" idx="14"/>
          </p:nvPr>
        </p:nvSpPr>
        <p:spPr/>
        <p:txBody>
          <a:bodyPr/>
          <a:lstStyle/>
          <a:p>
            <a:r>
              <a:rPr lang="en-US" dirty="0"/>
              <a:t>Hyperparameters are model-specific knobs to turn </a:t>
            </a:r>
          </a:p>
          <a:p>
            <a:pPr lvl="1"/>
            <a:r>
              <a:rPr lang="en-US" dirty="0"/>
              <a:t>i.e. number of trees in a random forest or how many variables to consider at each split</a:t>
            </a:r>
          </a:p>
          <a:p>
            <a:r>
              <a:rPr lang="en-US" dirty="0"/>
              <a:t>Bias-Variance trade-off</a:t>
            </a:r>
          </a:p>
          <a:p>
            <a:endParaRPr lang="en-US" dirty="0"/>
          </a:p>
          <a:p>
            <a:r>
              <a:rPr lang="en-US" dirty="0">
                <a:hlinkClick r:id="rId2"/>
              </a:rPr>
              <a:t>http://www.r2d3.us/visual-intro-to-machine-learning-part-1/</a:t>
            </a:r>
            <a:endParaRPr lang="en-US" dirty="0"/>
          </a:p>
          <a:p>
            <a:endParaRPr lang="en-US" dirty="0"/>
          </a:p>
        </p:txBody>
      </p:sp>
      <p:sp>
        <p:nvSpPr>
          <p:cNvPr id="4" name="Text Placeholder 3">
            <a:extLst>
              <a:ext uri="{FF2B5EF4-FFF2-40B4-BE49-F238E27FC236}">
                <a16:creationId xmlns:a16="http://schemas.microsoft.com/office/drawing/2014/main" id="{CA9B6E1E-53E7-4D14-BE6A-B614B875E0CE}"/>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73F40D5A-0E0B-49BA-AD36-7274472BB2C0}"/>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18</a:t>
            </a:fld>
            <a:endParaRPr lang="en-US" dirty="0">
              <a:solidFill>
                <a:srgbClr val="A2A5A2">
                  <a:lumMod val="50000"/>
                </a:srgbClr>
              </a:solidFill>
            </a:endParaRPr>
          </a:p>
        </p:txBody>
      </p:sp>
    </p:spTree>
    <p:extLst>
      <p:ext uri="{BB962C8B-B14F-4D97-AF65-F5344CB8AC3E}">
        <p14:creationId xmlns:p14="http://schemas.microsoft.com/office/powerpoint/2010/main" val="3652402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EE1B50-8926-4C3E-8CBD-645F8E8ECBD1}"/>
              </a:ext>
            </a:extLst>
          </p:cNvPr>
          <p:cNvSpPr>
            <a:spLocks noGrp="1"/>
          </p:cNvSpPr>
          <p:nvPr>
            <p:ph type="title"/>
          </p:nvPr>
        </p:nvSpPr>
        <p:spPr/>
        <p:txBody>
          <a:bodyPr/>
          <a:lstStyle/>
          <a:p>
            <a:r>
              <a:rPr lang="en-US" dirty="0"/>
              <a:t>Splitting Data</a:t>
            </a:r>
          </a:p>
        </p:txBody>
      </p:sp>
      <p:sp>
        <p:nvSpPr>
          <p:cNvPr id="6" name="Content Placeholder 5">
            <a:extLst>
              <a:ext uri="{FF2B5EF4-FFF2-40B4-BE49-F238E27FC236}">
                <a16:creationId xmlns:a16="http://schemas.microsoft.com/office/drawing/2014/main" id="{A7846BD4-59F9-4F78-9BA3-7DAA8D38B5DC}"/>
              </a:ext>
            </a:extLst>
          </p:cNvPr>
          <p:cNvSpPr>
            <a:spLocks noGrp="1"/>
          </p:cNvSpPr>
          <p:nvPr>
            <p:ph sz="quarter" idx="14"/>
          </p:nvPr>
        </p:nvSpPr>
        <p:spPr/>
        <p:txBody>
          <a:bodyPr/>
          <a:lstStyle/>
          <a:p>
            <a:r>
              <a:rPr lang="en-US" dirty="0"/>
              <a:t>“The training set is used to develop models and feature sets…The </a:t>
            </a:r>
            <a:r>
              <a:rPr lang="en-US" b="1" dirty="0"/>
              <a:t>test</a:t>
            </a:r>
            <a:r>
              <a:rPr lang="en-US" dirty="0"/>
              <a:t> set is used only at the conclusion of these activities for estimating a final, unbiased assessment of the model’s performance. It is </a:t>
            </a:r>
            <a:r>
              <a:rPr lang="en-US" b="1" dirty="0"/>
              <a:t>critical</a:t>
            </a:r>
            <a:r>
              <a:rPr lang="en-US" dirty="0"/>
              <a:t> that the </a:t>
            </a:r>
            <a:r>
              <a:rPr lang="en-US" b="1" dirty="0"/>
              <a:t>test</a:t>
            </a:r>
            <a:r>
              <a:rPr lang="en-US" dirty="0"/>
              <a:t> set not be used prior to this point.”</a:t>
            </a:r>
          </a:p>
          <a:p>
            <a:r>
              <a:rPr lang="en-US" dirty="0"/>
              <a:t>How much should be set aside for testing?</a:t>
            </a:r>
          </a:p>
        </p:txBody>
      </p:sp>
      <p:sp>
        <p:nvSpPr>
          <p:cNvPr id="5" name="Text Placeholder 4">
            <a:extLst>
              <a:ext uri="{FF2B5EF4-FFF2-40B4-BE49-F238E27FC236}">
                <a16:creationId xmlns:a16="http://schemas.microsoft.com/office/drawing/2014/main" id="{15DA2519-68A6-4612-A27B-770235FEB6CB}"/>
              </a:ext>
            </a:extLst>
          </p:cNvPr>
          <p:cNvSpPr>
            <a:spLocks noGrp="1"/>
          </p:cNvSpPr>
          <p:nvPr>
            <p:ph type="body" idx="10"/>
          </p:nvPr>
        </p:nvSpPr>
        <p:spPr/>
        <p:txBody>
          <a:bodyPr/>
          <a:lstStyle/>
          <a:p>
            <a:endParaRPr lang="en-US"/>
          </a:p>
        </p:txBody>
      </p:sp>
      <p:sp>
        <p:nvSpPr>
          <p:cNvPr id="2" name="Slide Number Placeholder 1">
            <a:extLst>
              <a:ext uri="{FF2B5EF4-FFF2-40B4-BE49-F238E27FC236}">
                <a16:creationId xmlns:a16="http://schemas.microsoft.com/office/drawing/2014/main" id="{B325A10A-FD98-41A8-91A2-8332189E9AC5}"/>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2</a:t>
            </a:fld>
            <a:endParaRPr lang="en-US" dirty="0">
              <a:solidFill>
                <a:srgbClr val="A2A5A2">
                  <a:lumMod val="50000"/>
                </a:srgbClr>
              </a:solidFill>
            </a:endParaRPr>
          </a:p>
        </p:txBody>
      </p:sp>
      <p:graphicFrame>
        <p:nvGraphicFramePr>
          <p:cNvPr id="7" name="Table 6">
            <a:extLst>
              <a:ext uri="{FF2B5EF4-FFF2-40B4-BE49-F238E27FC236}">
                <a16:creationId xmlns:a16="http://schemas.microsoft.com/office/drawing/2014/main" id="{A17A0420-9B3F-4777-82D8-F4EE8F47D87B}"/>
              </a:ext>
            </a:extLst>
          </p:cNvPr>
          <p:cNvGraphicFramePr>
            <a:graphicFrameLocks noGrp="1"/>
          </p:cNvGraphicFramePr>
          <p:nvPr>
            <p:extLst>
              <p:ext uri="{D42A27DB-BD31-4B8C-83A1-F6EECF244321}">
                <p14:modId xmlns:p14="http://schemas.microsoft.com/office/powerpoint/2010/main" val="1464546347"/>
              </p:ext>
            </p:extLst>
          </p:nvPr>
        </p:nvGraphicFramePr>
        <p:xfrm>
          <a:off x="1026549" y="3799223"/>
          <a:ext cx="10134600" cy="1483360"/>
        </p:xfrm>
        <a:graphic>
          <a:graphicData uri="http://schemas.openxmlformats.org/drawingml/2006/table">
            <a:tbl>
              <a:tblPr firstRow="1" bandRow="1">
                <a:tableStyleId>{5940675A-B579-460E-94D1-54222C63F5DA}</a:tableStyleId>
              </a:tblPr>
              <a:tblGrid>
                <a:gridCol w="1779357">
                  <a:extLst>
                    <a:ext uri="{9D8B030D-6E8A-4147-A177-3AD203B41FA5}">
                      <a16:colId xmlns:a16="http://schemas.microsoft.com/office/drawing/2014/main" val="1323172175"/>
                    </a:ext>
                  </a:extLst>
                </a:gridCol>
                <a:gridCol w="1675619">
                  <a:extLst>
                    <a:ext uri="{9D8B030D-6E8A-4147-A177-3AD203B41FA5}">
                      <a16:colId xmlns:a16="http://schemas.microsoft.com/office/drawing/2014/main" val="919522623"/>
                    </a:ext>
                  </a:extLst>
                </a:gridCol>
                <a:gridCol w="1689100">
                  <a:extLst>
                    <a:ext uri="{9D8B030D-6E8A-4147-A177-3AD203B41FA5}">
                      <a16:colId xmlns:a16="http://schemas.microsoft.com/office/drawing/2014/main" val="2236529633"/>
                    </a:ext>
                  </a:extLst>
                </a:gridCol>
                <a:gridCol w="1689100">
                  <a:extLst>
                    <a:ext uri="{9D8B030D-6E8A-4147-A177-3AD203B41FA5}">
                      <a16:colId xmlns:a16="http://schemas.microsoft.com/office/drawing/2014/main" val="2385983701"/>
                    </a:ext>
                  </a:extLst>
                </a:gridCol>
                <a:gridCol w="1689100">
                  <a:extLst>
                    <a:ext uri="{9D8B030D-6E8A-4147-A177-3AD203B41FA5}">
                      <a16:colId xmlns:a16="http://schemas.microsoft.com/office/drawing/2014/main" val="1088181196"/>
                    </a:ext>
                  </a:extLst>
                </a:gridCol>
                <a:gridCol w="1612324">
                  <a:extLst>
                    <a:ext uri="{9D8B030D-6E8A-4147-A177-3AD203B41FA5}">
                      <a16:colId xmlns:a16="http://schemas.microsoft.com/office/drawing/2014/main" val="1921993446"/>
                    </a:ext>
                  </a:extLst>
                </a:gridCol>
              </a:tblGrid>
              <a:tr h="370840">
                <a:tc>
                  <a:txBody>
                    <a:bodyPr/>
                    <a:lstStyle/>
                    <a:p>
                      <a:r>
                        <a:rPr lang="en-US" dirty="0"/>
                        <a:t>Observation #</a:t>
                      </a:r>
                    </a:p>
                  </a:txBody>
                  <a:tcPr/>
                </a:tc>
                <a:tc>
                  <a:txBody>
                    <a:bodyPr/>
                    <a:lstStyle/>
                    <a:p>
                      <a:r>
                        <a:rPr lang="en-US" dirty="0"/>
                        <a:t>X-variable p1</a:t>
                      </a:r>
                    </a:p>
                  </a:txBody>
                  <a:tcPr/>
                </a:tc>
                <a:tc>
                  <a:txBody>
                    <a:bodyPr/>
                    <a:lstStyle/>
                    <a:p>
                      <a:pPr marL="0" marR="0" lvl="0" indent="0" algn="l" defTabSz="915216" rtl="0" eaLnBrk="1" fontAlgn="auto" latinLnBrk="0" hangingPunct="1">
                        <a:lnSpc>
                          <a:spcPct val="100000"/>
                        </a:lnSpc>
                        <a:spcBef>
                          <a:spcPts val="0"/>
                        </a:spcBef>
                        <a:spcAft>
                          <a:spcPts val="0"/>
                        </a:spcAft>
                        <a:buClrTx/>
                        <a:buSzTx/>
                        <a:buFontTx/>
                        <a:buNone/>
                        <a:tabLst/>
                        <a:defRPr/>
                      </a:pPr>
                      <a:r>
                        <a:rPr lang="en-US" dirty="0"/>
                        <a:t>X-variable p2</a:t>
                      </a:r>
                    </a:p>
                  </a:txBody>
                  <a:tcPr/>
                </a:tc>
                <a:tc>
                  <a:txBody>
                    <a:bodyPr/>
                    <a:lstStyle/>
                    <a:p>
                      <a:pPr marL="0" marR="0" lvl="0" indent="0" algn="l" defTabSz="915216" rtl="0" eaLnBrk="1" fontAlgn="auto" latinLnBrk="0" hangingPunct="1">
                        <a:lnSpc>
                          <a:spcPct val="100000"/>
                        </a:lnSpc>
                        <a:spcBef>
                          <a:spcPts val="0"/>
                        </a:spcBef>
                        <a:spcAft>
                          <a:spcPts val="0"/>
                        </a:spcAft>
                        <a:buClrTx/>
                        <a:buSzTx/>
                        <a:buFontTx/>
                        <a:buNone/>
                        <a:tabLst/>
                        <a:defRPr/>
                      </a:pPr>
                      <a:r>
                        <a:rPr lang="en-US" dirty="0"/>
                        <a:t>X-variable p3</a:t>
                      </a:r>
                    </a:p>
                  </a:txBody>
                  <a:tcPr/>
                </a:tc>
                <a:tc>
                  <a:txBody>
                    <a:bodyPr/>
                    <a:lstStyle/>
                    <a:p>
                      <a:pPr marL="0" marR="0" lvl="0" indent="0" algn="l" defTabSz="915216" rtl="0" eaLnBrk="1" fontAlgn="auto" latinLnBrk="0" hangingPunct="1">
                        <a:lnSpc>
                          <a:spcPct val="100000"/>
                        </a:lnSpc>
                        <a:spcBef>
                          <a:spcPts val="0"/>
                        </a:spcBef>
                        <a:spcAft>
                          <a:spcPts val="0"/>
                        </a:spcAft>
                        <a:buClrTx/>
                        <a:buSzTx/>
                        <a:buFontTx/>
                        <a:buNone/>
                        <a:tabLst/>
                        <a:defRPr/>
                      </a:pPr>
                      <a:r>
                        <a:rPr lang="en-US" dirty="0"/>
                        <a:t>X-variable p4</a:t>
                      </a:r>
                    </a:p>
                  </a:txBody>
                  <a:tcPr/>
                </a:tc>
                <a:tc>
                  <a:txBody>
                    <a:bodyPr/>
                    <a:lstStyle/>
                    <a:p>
                      <a:pPr marL="0" marR="0" lvl="0" indent="0" algn="l" defTabSz="915216" rtl="0" eaLnBrk="1" fontAlgn="auto" latinLnBrk="0" hangingPunct="1">
                        <a:lnSpc>
                          <a:spcPct val="100000"/>
                        </a:lnSpc>
                        <a:spcBef>
                          <a:spcPts val="0"/>
                        </a:spcBef>
                        <a:spcAft>
                          <a:spcPts val="0"/>
                        </a:spcAft>
                        <a:buClrTx/>
                        <a:buSzTx/>
                        <a:buFontTx/>
                        <a:buNone/>
                        <a:tabLst/>
                        <a:defRPr/>
                      </a:pPr>
                      <a:r>
                        <a:rPr lang="en-US" dirty="0"/>
                        <a:t>X-variable p5</a:t>
                      </a:r>
                    </a:p>
                  </a:txBody>
                  <a:tcPr/>
                </a:tc>
                <a:extLst>
                  <a:ext uri="{0D108BD9-81ED-4DB2-BD59-A6C34878D82A}">
                    <a16:rowId xmlns:a16="http://schemas.microsoft.com/office/drawing/2014/main" val="897638838"/>
                  </a:ext>
                </a:extLst>
              </a:tr>
              <a:tr h="370840">
                <a:tc>
                  <a:txBody>
                    <a:bodyPr/>
                    <a:lstStyle/>
                    <a:p>
                      <a:r>
                        <a:rPr lang="en-US" dirty="0"/>
                        <a:t>n1</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199200911"/>
                  </a:ext>
                </a:extLst>
              </a:tr>
              <a:tr h="370840">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4282449"/>
                  </a:ext>
                </a:extLst>
              </a:tr>
              <a:tr h="370840">
                <a:tc>
                  <a:txBody>
                    <a:bodyPr/>
                    <a:lstStyle/>
                    <a:p>
                      <a:r>
                        <a:rPr lang="en-US" dirty="0"/>
                        <a:t>n100,000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58321789"/>
                  </a:ext>
                </a:extLst>
              </a:tr>
            </a:tbl>
          </a:graphicData>
        </a:graphic>
      </p:graphicFrame>
      <p:graphicFrame>
        <p:nvGraphicFramePr>
          <p:cNvPr id="8" name="Table 7">
            <a:extLst>
              <a:ext uri="{FF2B5EF4-FFF2-40B4-BE49-F238E27FC236}">
                <a16:creationId xmlns:a16="http://schemas.microsoft.com/office/drawing/2014/main" id="{01B22F5F-F1B8-406B-B390-057E54967D3C}"/>
              </a:ext>
            </a:extLst>
          </p:cNvPr>
          <p:cNvGraphicFramePr>
            <a:graphicFrameLocks noGrp="1"/>
          </p:cNvGraphicFramePr>
          <p:nvPr>
            <p:extLst>
              <p:ext uri="{D42A27DB-BD31-4B8C-83A1-F6EECF244321}">
                <p14:modId xmlns:p14="http://schemas.microsoft.com/office/powerpoint/2010/main" val="39738214"/>
              </p:ext>
            </p:extLst>
          </p:nvPr>
        </p:nvGraphicFramePr>
        <p:xfrm>
          <a:off x="1026549" y="5374640"/>
          <a:ext cx="10134600" cy="1483360"/>
        </p:xfrm>
        <a:graphic>
          <a:graphicData uri="http://schemas.openxmlformats.org/drawingml/2006/table">
            <a:tbl>
              <a:tblPr firstRow="1" bandRow="1">
                <a:tableStyleId>{5940675A-B579-460E-94D1-54222C63F5DA}</a:tableStyleId>
              </a:tblPr>
              <a:tblGrid>
                <a:gridCol w="1779357">
                  <a:extLst>
                    <a:ext uri="{9D8B030D-6E8A-4147-A177-3AD203B41FA5}">
                      <a16:colId xmlns:a16="http://schemas.microsoft.com/office/drawing/2014/main" val="1323172175"/>
                    </a:ext>
                  </a:extLst>
                </a:gridCol>
                <a:gridCol w="1675619">
                  <a:extLst>
                    <a:ext uri="{9D8B030D-6E8A-4147-A177-3AD203B41FA5}">
                      <a16:colId xmlns:a16="http://schemas.microsoft.com/office/drawing/2014/main" val="919522623"/>
                    </a:ext>
                  </a:extLst>
                </a:gridCol>
                <a:gridCol w="1689100">
                  <a:extLst>
                    <a:ext uri="{9D8B030D-6E8A-4147-A177-3AD203B41FA5}">
                      <a16:colId xmlns:a16="http://schemas.microsoft.com/office/drawing/2014/main" val="2236529633"/>
                    </a:ext>
                  </a:extLst>
                </a:gridCol>
                <a:gridCol w="1689100">
                  <a:extLst>
                    <a:ext uri="{9D8B030D-6E8A-4147-A177-3AD203B41FA5}">
                      <a16:colId xmlns:a16="http://schemas.microsoft.com/office/drawing/2014/main" val="2385983701"/>
                    </a:ext>
                  </a:extLst>
                </a:gridCol>
                <a:gridCol w="1284275">
                  <a:extLst>
                    <a:ext uri="{9D8B030D-6E8A-4147-A177-3AD203B41FA5}">
                      <a16:colId xmlns:a16="http://schemas.microsoft.com/office/drawing/2014/main" val="1088181196"/>
                    </a:ext>
                  </a:extLst>
                </a:gridCol>
                <a:gridCol w="2017149">
                  <a:extLst>
                    <a:ext uri="{9D8B030D-6E8A-4147-A177-3AD203B41FA5}">
                      <a16:colId xmlns:a16="http://schemas.microsoft.com/office/drawing/2014/main" val="1921993446"/>
                    </a:ext>
                  </a:extLst>
                </a:gridCol>
              </a:tblGrid>
              <a:tr h="370840">
                <a:tc>
                  <a:txBody>
                    <a:bodyPr/>
                    <a:lstStyle/>
                    <a:p>
                      <a:r>
                        <a:rPr lang="en-US" dirty="0"/>
                        <a:t>Observation #</a:t>
                      </a:r>
                    </a:p>
                  </a:txBody>
                  <a:tcPr/>
                </a:tc>
                <a:tc>
                  <a:txBody>
                    <a:bodyPr/>
                    <a:lstStyle/>
                    <a:p>
                      <a:r>
                        <a:rPr lang="en-US" dirty="0"/>
                        <a:t>X-variable p1</a:t>
                      </a:r>
                    </a:p>
                  </a:txBody>
                  <a:tcPr/>
                </a:tc>
                <a:tc>
                  <a:txBody>
                    <a:bodyPr/>
                    <a:lstStyle/>
                    <a:p>
                      <a:pPr marL="0" marR="0" lvl="0" indent="0" algn="l" defTabSz="915216" rtl="0" eaLnBrk="1" fontAlgn="auto" latinLnBrk="0" hangingPunct="1">
                        <a:lnSpc>
                          <a:spcPct val="100000"/>
                        </a:lnSpc>
                        <a:spcBef>
                          <a:spcPts val="0"/>
                        </a:spcBef>
                        <a:spcAft>
                          <a:spcPts val="0"/>
                        </a:spcAft>
                        <a:buClrTx/>
                        <a:buSzTx/>
                        <a:buFontTx/>
                        <a:buNone/>
                        <a:tabLst/>
                        <a:defRPr/>
                      </a:pPr>
                      <a:r>
                        <a:rPr lang="en-US" dirty="0"/>
                        <a:t>X-variable p2</a:t>
                      </a:r>
                    </a:p>
                  </a:txBody>
                  <a:tcPr/>
                </a:tc>
                <a:tc>
                  <a:txBody>
                    <a:bodyPr/>
                    <a:lstStyle/>
                    <a:p>
                      <a:pPr marL="0" marR="0" lvl="0" indent="0" algn="l" defTabSz="915216" rtl="0" eaLnBrk="1" fontAlgn="auto" latinLnBrk="0" hangingPunct="1">
                        <a:lnSpc>
                          <a:spcPct val="100000"/>
                        </a:lnSpc>
                        <a:spcBef>
                          <a:spcPts val="0"/>
                        </a:spcBef>
                        <a:spcAft>
                          <a:spcPts val="0"/>
                        </a:spcAft>
                        <a:buClrTx/>
                        <a:buSzTx/>
                        <a:buFontTx/>
                        <a:buNone/>
                        <a:tabLst/>
                        <a:defRPr/>
                      </a:pPr>
                      <a:r>
                        <a:rPr lang="en-US" dirty="0"/>
                        <a:t>X-variable p3</a:t>
                      </a:r>
                    </a:p>
                  </a:txBody>
                  <a:tcPr/>
                </a:tc>
                <a:tc>
                  <a:txBody>
                    <a:bodyPr/>
                    <a:lstStyle/>
                    <a:p>
                      <a:pPr marL="0" marR="0" lvl="0" indent="0" algn="l" defTabSz="915216"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5216" rtl="0" eaLnBrk="1" fontAlgn="auto" latinLnBrk="0" hangingPunct="1">
                        <a:lnSpc>
                          <a:spcPct val="100000"/>
                        </a:lnSpc>
                        <a:spcBef>
                          <a:spcPts val="0"/>
                        </a:spcBef>
                        <a:spcAft>
                          <a:spcPts val="0"/>
                        </a:spcAft>
                        <a:buClrTx/>
                        <a:buSzTx/>
                        <a:buFontTx/>
                        <a:buNone/>
                        <a:tabLst/>
                        <a:defRPr/>
                      </a:pPr>
                      <a:r>
                        <a:rPr lang="en-US" dirty="0"/>
                        <a:t>X-variable p1000</a:t>
                      </a:r>
                    </a:p>
                  </a:txBody>
                  <a:tcPr/>
                </a:tc>
                <a:extLst>
                  <a:ext uri="{0D108BD9-81ED-4DB2-BD59-A6C34878D82A}">
                    <a16:rowId xmlns:a16="http://schemas.microsoft.com/office/drawing/2014/main" val="897638838"/>
                  </a:ext>
                </a:extLst>
              </a:tr>
              <a:tr h="370840">
                <a:tc>
                  <a:txBody>
                    <a:bodyPr/>
                    <a:lstStyle/>
                    <a:p>
                      <a:r>
                        <a:rPr lang="en-US" dirty="0"/>
                        <a:t>n1</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199200911"/>
                  </a:ext>
                </a:extLst>
              </a:tr>
              <a:tr h="370840">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4282449"/>
                  </a:ext>
                </a:extLst>
              </a:tr>
              <a:tr h="370840">
                <a:tc>
                  <a:txBody>
                    <a:bodyPr/>
                    <a:lstStyle/>
                    <a:p>
                      <a:r>
                        <a:rPr lang="en-US" dirty="0"/>
                        <a:t>n100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58321789"/>
                  </a:ext>
                </a:extLst>
              </a:tr>
            </a:tbl>
          </a:graphicData>
        </a:graphic>
      </p:graphicFrame>
    </p:spTree>
    <p:extLst>
      <p:ext uri="{BB962C8B-B14F-4D97-AF65-F5344CB8AC3E}">
        <p14:creationId xmlns:p14="http://schemas.microsoft.com/office/powerpoint/2010/main" val="1161356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E023-21CC-43BD-A8FE-35289E412DEF}"/>
              </a:ext>
            </a:extLst>
          </p:cNvPr>
          <p:cNvSpPr>
            <a:spLocks noGrp="1"/>
          </p:cNvSpPr>
          <p:nvPr>
            <p:ph type="title"/>
          </p:nvPr>
        </p:nvSpPr>
        <p:spPr/>
        <p:txBody>
          <a:bodyPr/>
          <a:lstStyle/>
          <a:p>
            <a:r>
              <a:rPr lang="en-US" dirty="0"/>
              <a:t>Sampling Methods</a:t>
            </a:r>
          </a:p>
        </p:txBody>
      </p:sp>
      <p:sp>
        <p:nvSpPr>
          <p:cNvPr id="3" name="Content Placeholder 2">
            <a:extLst>
              <a:ext uri="{FF2B5EF4-FFF2-40B4-BE49-F238E27FC236}">
                <a16:creationId xmlns:a16="http://schemas.microsoft.com/office/drawing/2014/main" id="{0F7EBFE8-2095-4577-B3A1-30AC55F33864}"/>
              </a:ext>
            </a:extLst>
          </p:cNvPr>
          <p:cNvSpPr>
            <a:spLocks noGrp="1"/>
          </p:cNvSpPr>
          <p:nvPr>
            <p:ph sz="quarter" idx="14"/>
          </p:nvPr>
        </p:nvSpPr>
        <p:spPr/>
        <p:txBody>
          <a:bodyPr/>
          <a:lstStyle/>
          <a:p>
            <a:r>
              <a:rPr lang="en-US" dirty="0"/>
              <a:t>Random</a:t>
            </a:r>
          </a:p>
          <a:p>
            <a:r>
              <a:rPr lang="en-US" dirty="0"/>
              <a:t>Stratified </a:t>
            </a:r>
          </a:p>
          <a:p>
            <a:pPr lvl="1"/>
            <a:r>
              <a:rPr lang="en-US" dirty="0"/>
              <a:t>“For classification models, this is accomplished by selecting samples at random </a:t>
            </a:r>
            <a:r>
              <a:rPr lang="en-US" i="1" dirty="0"/>
              <a:t>within</a:t>
            </a:r>
            <a:r>
              <a:rPr lang="en-US" dirty="0"/>
              <a:t> each class.”</a:t>
            </a:r>
          </a:p>
          <a:p>
            <a:pPr lvl="1"/>
            <a:r>
              <a:rPr lang="en-US" dirty="0"/>
              <a:t>“When the outcome is numeric, artificial strata can be constructed based on the quartiles of the data.”</a:t>
            </a:r>
          </a:p>
          <a:p>
            <a:endParaRPr lang="en-US" dirty="0"/>
          </a:p>
        </p:txBody>
      </p:sp>
      <p:sp>
        <p:nvSpPr>
          <p:cNvPr id="4" name="Text Placeholder 3">
            <a:extLst>
              <a:ext uri="{FF2B5EF4-FFF2-40B4-BE49-F238E27FC236}">
                <a16:creationId xmlns:a16="http://schemas.microsoft.com/office/drawing/2014/main" id="{55C48B11-07A9-497E-8EB8-DE3F77E7864C}"/>
              </a:ext>
            </a:extLst>
          </p:cNvPr>
          <p:cNvSpPr>
            <a:spLocks noGrp="1"/>
          </p:cNvSpPr>
          <p:nvPr>
            <p:ph type="body" idx="10"/>
          </p:nvPr>
        </p:nvSpPr>
        <p:spPr/>
        <p:txBody>
          <a:bodyPr/>
          <a:lstStyle/>
          <a:p>
            <a:r>
              <a:rPr lang="en-US" dirty="0"/>
              <a:t>Determining which observations go into which buckets</a:t>
            </a:r>
          </a:p>
        </p:txBody>
      </p:sp>
      <p:sp>
        <p:nvSpPr>
          <p:cNvPr id="5" name="Slide Number Placeholder 4">
            <a:extLst>
              <a:ext uri="{FF2B5EF4-FFF2-40B4-BE49-F238E27FC236}">
                <a16:creationId xmlns:a16="http://schemas.microsoft.com/office/drawing/2014/main" id="{500ACFF2-371F-4C73-AFD2-C05B1ADD2D0F}"/>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3</a:t>
            </a:fld>
            <a:endParaRPr lang="en-US" dirty="0">
              <a:solidFill>
                <a:srgbClr val="A2A5A2">
                  <a:lumMod val="50000"/>
                </a:srgbClr>
              </a:solidFill>
            </a:endParaRPr>
          </a:p>
        </p:txBody>
      </p:sp>
      <p:sp>
        <p:nvSpPr>
          <p:cNvPr id="7" name="Rectangle 6">
            <a:extLst>
              <a:ext uri="{FF2B5EF4-FFF2-40B4-BE49-F238E27FC236}">
                <a16:creationId xmlns:a16="http://schemas.microsoft.com/office/drawing/2014/main" id="{41C59EBF-33C6-4635-A5B6-05C2CB422766}"/>
              </a:ext>
            </a:extLst>
          </p:cNvPr>
          <p:cNvSpPr/>
          <p:nvPr/>
        </p:nvSpPr>
        <p:spPr>
          <a:xfrm>
            <a:off x="743144" y="4419600"/>
            <a:ext cx="2685856" cy="18288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 name="Oval 7">
            <a:extLst>
              <a:ext uri="{FF2B5EF4-FFF2-40B4-BE49-F238E27FC236}">
                <a16:creationId xmlns:a16="http://schemas.microsoft.com/office/drawing/2014/main" id="{15F1DE7C-E75E-4876-830A-A6ED84A8BFBC}"/>
              </a:ext>
            </a:extLst>
          </p:cNvPr>
          <p:cNvSpPr/>
          <p:nvPr/>
        </p:nvSpPr>
        <p:spPr>
          <a:xfrm>
            <a:off x="914400" y="45720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 name="Oval 8">
            <a:extLst>
              <a:ext uri="{FF2B5EF4-FFF2-40B4-BE49-F238E27FC236}">
                <a16:creationId xmlns:a16="http://schemas.microsoft.com/office/drawing/2014/main" id="{C0B32649-9D66-4B96-945E-ADAE4E0E06C9}"/>
              </a:ext>
            </a:extLst>
          </p:cNvPr>
          <p:cNvSpPr/>
          <p:nvPr/>
        </p:nvSpPr>
        <p:spPr>
          <a:xfrm>
            <a:off x="1066800" y="47244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 name="Oval 9">
            <a:extLst>
              <a:ext uri="{FF2B5EF4-FFF2-40B4-BE49-F238E27FC236}">
                <a16:creationId xmlns:a16="http://schemas.microsoft.com/office/drawing/2014/main" id="{E224B40F-C0F1-429C-A43A-359A9B7A978F}"/>
              </a:ext>
            </a:extLst>
          </p:cNvPr>
          <p:cNvSpPr/>
          <p:nvPr/>
        </p:nvSpPr>
        <p:spPr>
          <a:xfrm>
            <a:off x="1219200" y="48768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 name="Oval 10">
            <a:extLst>
              <a:ext uri="{FF2B5EF4-FFF2-40B4-BE49-F238E27FC236}">
                <a16:creationId xmlns:a16="http://schemas.microsoft.com/office/drawing/2014/main" id="{4BC8666F-C488-46E4-BB63-62D248FE6AB7}"/>
              </a:ext>
            </a:extLst>
          </p:cNvPr>
          <p:cNvSpPr/>
          <p:nvPr/>
        </p:nvSpPr>
        <p:spPr>
          <a:xfrm>
            <a:off x="1371600" y="50292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 name="Oval 11">
            <a:extLst>
              <a:ext uri="{FF2B5EF4-FFF2-40B4-BE49-F238E27FC236}">
                <a16:creationId xmlns:a16="http://schemas.microsoft.com/office/drawing/2014/main" id="{6E402192-999A-4BC8-81E3-E3205F666856}"/>
              </a:ext>
            </a:extLst>
          </p:cNvPr>
          <p:cNvSpPr/>
          <p:nvPr/>
        </p:nvSpPr>
        <p:spPr>
          <a:xfrm>
            <a:off x="1524000" y="51816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 name="Oval 12">
            <a:extLst>
              <a:ext uri="{FF2B5EF4-FFF2-40B4-BE49-F238E27FC236}">
                <a16:creationId xmlns:a16="http://schemas.microsoft.com/office/drawing/2014/main" id="{977A43CF-ABAF-4CB2-9E07-EFA70D5F1B81}"/>
              </a:ext>
            </a:extLst>
          </p:cNvPr>
          <p:cNvSpPr/>
          <p:nvPr/>
        </p:nvSpPr>
        <p:spPr>
          <a:xfrm>
            <a:off x="1676400" y="53340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 name="Oval 13">
            <a:extLst>
              <a:ext uri="{FF2B5EF4-FFF2-40B4-BE49-F238E27FC236}">
                <a16:creationId xmlns:a16="http://schemas.microsoft.com/office/drawing/2014/main" id="{0E123B64-D0A1-40AF-8900-DA69950AA791}"/>
              </a:ext>
            </a:extLst>
          </p:cNvPr>
          <p:cNvSpPr/>
          <p:nvPr/>
        </p:nvSpPr>
        <p:spPr>
          <a:xfrm>
            <a:off x="1828800" y="54864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 name="Oval 14">
            <a:extLst>
              <a:ext uri="{FF2B5EF4-FFF2-40B4-BE49-F238E27FC236}">
                <a16:creationId xmlns:a16="http://schemas.microsoft.com/office/drawing/2014/main" id="{C6782801-8562-4DDF-932B-E09DF908CA56}"/>
              </a:ext>
            </a:extLst>
          </p:cNvPr>
          <p:cNvSpPr/>
          <p:nvPr/>
        </p:nvSpPr>
        <p:spPr>
          <a:xfrm>
            <a:off x="1981200" y="56388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 name="Oval 15">
            <a:extLst>
              <a:ext uri="{FF2B5EF4-FFF2-40B4-BE49-F238E27FC236}">
                <a16:creationId xmlns:a16="http://schemas.microsoft.com/office/drawing/2014/main" id="{268093B3-5E0F-4046-A1B7-1594FE481F44}"/>
              </a:ext>
            </a:extLst>
          </p:cNvPr>
          <p:cNvSpPr/>
          <p:nvPr/>
        </p:nvSpPr>
        <p:spPr>
          <a:xfrm>
            <a:off x="2133600" y="57912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 name="Oval 16">
            <a:extLst>
              <a:ext uri="{FF2B5EF4-FFF2-40B4-BE49-F238E27FC236}">
                <a16:creationId xmlns:a16="http://schemas.microsoft.com/office/drawing/2014/main" id="{C9BE5BB9-2FB0-4D4E-AC39-5C3E8B4638A4}"/>
              </a:ext>
            </a:extLst>
          </p:cNvPr>
          <p:cNvSpPr/>
          <p:nvPr/>
        </p:nvSpPr>
        <p:spPr>
          <a:xfrm>
            <a:off x="2286000" y="59436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 name="Oval 17">
            <a:extLst>
              <a:ext uri="{FF2B5EF4-FFF2-40B4-BE49-F238E27FC236}">
                <a16:creationId xmlns:a16="http://schemas.microsoft.com/office/drawing/2014/main" id="{F2DEB3E5-1467-48F2-BEEB-114B0E060B4F}"/>
              </a:ext>
            </a:extLst>
          </p:cNvPr>
          <p:cNvSpPr/>
          <p:nvPr/>
        </p:nvSpPr>
        <p:spPr>
          <a:xfrm>
            <a:off x="1161856" y="45069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 name="Oval 18">
            <a:extLst>
              <a:ext uri="{FF2B5EF4-FFF2-40B4-BE49-F238E27FC236}">
                <a16:creationId xmlns:a16="http://schemas.microsoft.com/office/drawing/2014/main" id="{0BAF65EA-4462-4825-ADBE-786DA951EA52}"/>
              </a:ext>
            </a:extLst>
          </p:cNvPr>
          <p:cNvSpPr/>
          <p:nvPr/>
        </p:nvSpPr>
        <p:spPr>
          <a:xfrm>
            <a:off x="1314256" y="46593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 name="Oval 19">
            <a:extLst>
              <a:ext uri="{FF2B5EF4-FFF2-40B4-BE49-F238E27FC236}">
                <a16:creationId xmlns:a16="http://schemas.microsoft.com/office/drawing/2014/main" id="{80D5C8C9-63E5-418C-BB70-9FCF6FE7518D}"/>
              </a:ext>
            </a:extLst>
          </p:cNvPr>
          <p:cNvSpPr/>
          <p:nvPr/>
        </p:nvSpPr>
        <p:spPr>
          <a:xfrm>
            <a:off x="1466656" y="48117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 name="Oval 20">
            <a:extLst>
              <a:ext uri="{FF2B5EF4-FFF2-40B4-BE49-F238E27FC236}">
                <a16:creationId xmlns:a16="http://schemas.microsoft.com/office/drawing/2014/main" id="{7357EA68-497F-418C-A3C8-63F2A3CDD185}"/>
              </a:ext>
            </a:extLst>
          </p:cNvPr>
          <p:cNvSpPr/>
          <p:nvPr/>
        </p:nvSpPr>
        <p:spPr>
          <a:xfrm>
            <a:off x="1619056" y="49641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 name="Oval 21">
            <a:extLst>
              <a:ext uri="{FF2B5EF4-FFF2-40B4-BE49-F238E27FC236}">
                <a16:creationId xmlns:a16="http://schemas.microsoft.com/office/drawing/2014/main" id="{B49354EC-2D91-42FC-BE3B-4A9310F0DCBB}"/>
              </a:ext>
            </a:extLst>
          </p:cNvPr>
          <p:cNvSpPr/>
          <p:nvPr/>
        </p:nvSpPr>
        <p:spPr>
          <a:xfrm>
            <a:off x="1771456" y="51165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 name="Oval 22">
            <a:extLst>
              <a:ext uri="{FF2B5EF4-FFF2-40B4-BE49-F238E27FC236}">
                <a16:creationId xmlns:a16="http://schemas.microsoft.com/office/drawing/2014/main" id="{940F42A1-F575-4DE5-9E81-D458C1145EA2}"/>
              </a:ext>
            </a:extLst>
          </p:cNvPr>
          <p:cNvSpPr/>
          <p:nvPr/>
        </p:nvSpPr>
        <p:spPr>
          <a:xfrm>
            <a:off x="1923856" y="52689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 name="Oval 23">
            <a:extLst>
              <a:ext uri="{FF2B5EF4-FFF2-40B4-BE49-F238E27FC236}">
                <a16:creationId xmlns:a16="http://schemas.microsoft.com/office/drawing/2014/main" id="{5A670062-9171-4499-A0A1-3147716839E9}"/>
              </a:ext>
            </a:extLst>
          </p:cNvPr>
          <p:cNvSpPr/>
          <p:nvPr/>
        </p:nvSpPr>
        <p:spPr>
          <a:xfrm>
            <a:off x="2076256" y="54213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 name="Oval 24">
            <a:extLst>
              <a:ext uri="{FF2B5EF4-FFF2-40B4-BE49-F238E27FC236}">
                <a16:creationId xmlns:a16="http://schemas.microsoft.com/office/drawing/2014/main" id="{E58D97A4-888C-4188-BB42-56E3D9D61EC8}"/>
              </a:ext>
            </a:extLst>
          </p:cNvPr>
          <p:cNvSpPr/>
          <p:nvPr/>
        </p:nvSpPr>
        <p:spPr>
          <a:xfrm>
            <a:off x="2228656" y="55737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 name="Oval 25">
            <a:extLst>
              <a:ext uri="{FF2B5EF4-FFF2-40B4-BE49-F238E27FC236}">
                <a16:creationId xmlns:a16="http://schemas.microsoft.com/office/drawing/2014/main" id="{051C6A38-73FF-4583-B86B-423DF37B8549}"/>
              </a:ext>
            </a:extLst>
          </p:cNvPr>
          <p:cNvSpPr/>
          <p:nvPr/>
        </p:nvSpPr>
        <p:spPr>
          <a:xfrm>
            <a:off x="2381056" y="57261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 name="Oval 26">
            <a:extLst>
              <a:ext uri="{FF2B5EF4-FFF2-40B4-BE49-F238E27FC236}">
                <a16:creationId xmlns:a16="http://schemas.microsoft.com/office/drawing/2014/main" id="{59100011-7724-4DC8-A4C2-2EAA70DB5C76}"/>
              </a:ext>
            </a:extLst>
          </p:cNvPr>
          <p:cNvSpPr/>
          <p:nvPr/>
        </p:nvSpPr>
        <p:spPr>
          <a:xfrm>
            <a:off x="2533456" y="58785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 name="Oval 27">
            <a:extLst>
              <a:ext uri="{FF2B5EF4-FFF2-40B4-BE49-F238E27FC236}">
                <a16:creationId xmlns:a16="http://schemas.microsoft.com/office/drawing/2014/main" id="{B65CA713-19A7-4DC1-8E56-6B282B307B83}"/>
              </a:ext>
            </a:extLst>
          </p:cNvPr>
          <p:cNvSpPr/>
          <p:nvPr/>
        </p:nvSpPr>
        <p:spPr>
          <a:xfrm>
            <a:off x="2685856" y="60309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 name="Oval 28">
            <a:extLst>
              <a:ext uri="{FF2B5EF4-FFF2-40B4-BE49-F238E27FC236}">
                <a16:creationId xmlns:a16="http://schemas.microsoft.com/office/drawing/2014/main" id="{E01C6D73-CEAB-473C-AA38-BCF861E953A8}"/>
              </a:ext>
            </a:extLst>
          </p:cNvPr>
          <p:cNvSpPr/>
          <p:nvPr/>
        </p:nvSpPr>
        <p:spPr>
          <a:xfrm>
            <a:off x="1422647" y="44595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 name="Oval 29">
            <a:extLst>
              <a:ext uri="{FF2B5EF4-FFF2-40B4-BE49-F238E27FC236}">
                <a16:creationId xmlns:a16="http://schemas.microsoft.com/office/drawing/2014/main" id="{DB23C254-EF27-4259-BF63-3087C3C3DB0A}"/>
              </a:ext>
            </a:extLst>
          </p:cNvPr>
          <p:cNvSpPr/>
          <p:nvPr/>
        </p:nvSpPr>
        <p:spPr>
          <a:xfrm>
            <a:off x="1575047" y="46119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 name="Oval 30">
            <a:extLst>
              <a:ext uri="{FF2B5EF4-FFF2-40B4-BE49-F238E27FC236}">
                <a16:creationId xmlns:a16="http://schemas.microsoft.com/office/drawing/2014/main" id="{BC2E0D3E-16F0-46EC-B3EB-7D9201DF1DAF}"/>
              </a:ext>
            </a:extLst>
          </p:cNvPr>
          <p:cNvSpPr/>
          <p:nvPr/>
        </p:nvSpPr>
        <p:spPr>
          <a:xfrm>
            <a:off x="1727447" y="47643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 name="Oval 31">
            <a:extLst>
              <a:ext uri="{FF2B5EF4-FFF2-40B4-BE49-F238E27FC236}">
                <a16:creationId xmlns:a16="http://schemas.microsoft.com/office/drawing/2014/main" id="{FB21E9FC-BE45-40B2-ACBA-85E8976E37E1}"/>
              </a:ext>
            </a:extLst>
          </p:cNvPr>
          <p:cNvSpPr/>
          <p:nvPr/>
        </p:nvSpPr>
        <p:spPr>
          <a:xfrm>
            <a:off x="1879847" y="49167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3" name="Oval 32">
            <a:extLst>
              <a:ext uri="{FF2B5EF4-FFF2-40B4-BE49-F238E27FC236}">
                <a16:creationId xmlns:a16="http://schemas.microsoft.com/office/drawing/2014/main" id="{B5C014A8-CF6F-4DF8-A063-768C4AD77E23}"/>
              </a:ext>
            </a:extLst>
          </p:cNvPr>
          <p:cNvSpPr/>
          <p:nvPr/>
        </p:nvSpPr>
        <p:spPr>
          <a:xfrm>
            <a:off x="2032247" y="50691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4" name="Oval 33">
            <a:extLst>
              <a:ext uri="{FF2B5EF4-FFF2-40B4-BE49-F238E27FC236}">
                <a16:creationId xmlns:a16="http://schemas.microsoft.com/office/drawing/2014/main" id="{7DEA103B-89B7-438C-B171-7CFDD8F56EF0}"/>
              </a:ext>
            </a:extLst>
          </p:cNvPr>
          <p:cNvSpPr/>
          <p:nvPr/>
        </p:nvSpPr>
        <p:spPr>
          <a:xfrm>
            <a:off x="2184647" y="52215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5" name="Oval 34">
            <a:extLst>
              <a:ext uri="{FF2B5EF4-FFF2-40B4-BE49-F238E27FC236}">
                <a16:creationId xmlns:a16="http://schemas.microsoft.com/office/drawing/2014/main" id="{0D5CCAF3-DC14-4414-AC88-2E3A0B3A1E52}"/>
              </a:ext>
            </a:extLst>
          </p:cNvPr>
          <p:cNvSpPr/>
          <p:nvPr/>
        </p:nvSpPr>
        <p:spPr>
          <a:xfrm>
            <a:off x="2337047" y="53739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6" name="Oval 35">
            <a:extLst>
              <a:ext uri="{FF2B5EF4-FFF2-40B4-BE49-F238E27FC236}">
                <a16:creationId xmlns:a16="http://schemas.microsoft.com/office/drawing/2014/main" id="{6033A70B-8CEE-48E2-9A88-95EED7E2E520}"/>
              </a:ext>
            </a:extLst>
          </p:cNvPr>
          <p:cNvSpPr/>
          <p:nvPr/>
        </p:nvSpPr>
        <p:spPr>
          <a:xfrm>
            <a:off x="2489447" y="55263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7" name="Oval 36">
            <a:extLst>
              <a:ext uri="{FF2B5EF4-FFF2-40B4-BE49-F238E27FC236}">
                <a16:creationId xmlns:a16="http://schemas.microsoft.com/office/drawing/2014/main" id="{521FA439-68E1-46A6-9851-4A319FFF8A99}"/>
              </a:ext>
            </a:extLst>
          </p:cNvPr>
          <p:cNvSpPr/>
          <p:nvPr/>
        </p:nvSpPr>
        <p:spPr>
          <a:xfrm>
            <a:off x="2641847" y="56787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8" name="Oval 37">
            <a:extLst>
              <a:ext uri="{FF2B5EF4-FFF2-40B4-BE49-F238E27FC236}">
                <a16:creationId xmlns:a16="http://schemas.microsoft.com/office/drawing/2014/main" id="{410CD0B9-9E5D-4BAD-BF48-4B1433DC1783}"/>
              </a:ext>
            </a:extLst>
          </p:cNvPr>
          <p:cNvSpPr/>
          <p:nvPr/>
        </p:nvSpPr>
        <p:spPr>
          <a:xfrm>
            <a:off x="2794247" y="58311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9" name="Oval 38">
            <a:extLst>
              <a:ext uri="{FF2B5EF4-FFF2-40B4-BE49-F238E27FC236}">
                <a16:creationId xmlns:a16="http://schemas.microsoft.com/office/drawing/2014/main" id="{8B2CA185-C2FD-4EEE-997C-29DCC9A9B96B}"/>
              </a:ext>
            </a:extLst>
          </p:cNvPr>
          <p:cNvSpPr/>
          <p:nvPr/>
        </p:nvSpPr>
        <p:spPr>
          <a:xfrm>
            <a:off x="2946647" y="59835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0" name="Oval 39">
            <a:extLst>
              <a:ext uri="{FF2B5EF4-FFF2-40B4-BE49-F238E27FC236}">
                <a16:creationId xmlns:a16="http://schemas.microsoft.com/office/drawing/2014/main" id="{8BB03B34-4D24-4944-AA60-D064ADD8E4E3}"/>
              </a:ext>
            </a:extLst>
          </p:cNvPr>
          <p:cNvSpPr/>
          <p:nvPr/>
        </p:nvSpPr>
        <p:spPr>
          <a:xfrm>
            <a:off x="1765176" y="44595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1" name="Oval 40">
            <a:extLst>
              <a:ext uri="{FF2B5EF4-FFF2-40B4-BE49-F238E27FC236}">
                <a16:creationId xmlns:a16="http://schemas.microsoft.com/office/drawing/2014/main" id="{3D657D5A-364F-4EBF-A9F9-0B91342C89F9}"/>
              </a:ext>
            </a:extLst>
          </p:cNvPr>
          <p:cNvSpPr/>
          <p:nvPr/>
        </p:nvSpPr>
        <p:spPr>
          <a:xfrm>
            <a:off x="1917576" y="46119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2" name="Oval 41">
            <a:extLst>
              <a:ext uri="{FF2B5EF4-FFF2-40B4-BE49-F238E27FC236}">
                <a16:creationId xmlns:a16="http://schemas.microsoft.com/office/drawing/2014/main" id="{3F3525C3-BD0A-4C25-8B0E-BE42115D39CD}"/>
              </a:ext>
            </a:extLst>
          </p:cNvPr>
          <p:cNvSpPr/>
          <p:nvPr/>
        </p:nvSpPr>
        <p:spPr>
          <a:xfrm>
            <a:off x="2069976" y="47643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3" name="Oval 42">
            <a:extLst>
              <a:ext uri="{FF2B5EF4-FFF2-40B4-BE49-F238E27FC236}">
                <a16:creationId xmlns:a16="http://schemas.microsoft.com/office/drawing/2014/main" id="{FE4AA050-80BB-4F70-87DB-F4F94F817E8B}"/>
              </a:ext>
            </a:extLst>
          </p:cNvPr>
          <p:cNvSpPr/>
          <p:nvPr/>
        </p:nvSpPr>
        <p:spPr>
          <a:xfrm>
            <a:off x="2222376" y="49167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4" name="Oval 43">
            <a:extLst>
              <a:ext uri="{FF2B5EF4-FFF2-40B4-BE49-F238E27FC236}">
                <a16:creationId xmlns:a16="http://schemas.microsoft.com/office/drawing/2014/main" id="{85417A7A-6E1C-4AD6-9CF0-E495795E42A3}"/>
              </a:ext>
            </a:extLst>
          </p:cNvPr>
          <p:cNvSpPr/>
          <p:nvPr/>
        </p:nvSpPr>
        <p:spPr>
          <a:xfrm>
            <a:off x="2374776" y="50691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5" name="Oval 44">
            <a:extLst>
              <a:ext uri="{FF2B5EF4-FFF2-40B4-BE49-F238E27FC236}">
                <a16:creationId xmlns:a16="http://schemas.microsoft.com/office/drawing/2014/main" id="{86373E85-51F4-4309-8B5A-224BE74F1783}"/>
              </a:ext>
            </a:extLst>
          </p:cNvPr>
          <p:cNvSpPr/>
          <p:nvPr/>
        </p:nvSpPr>
        <p:spPr>
          <a:xfrm>
            <a:off x="2527176" y="52215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6" name="Oval 45">
            <a:extLst>
              <a:ext uri="{FF2B5EF4-FFF2-40B4-BE49-F238E27FC236}">
                <a16:creationId xmlns:a16="http://schemas.microsoft.com/office/drawing/2014/main" id="{790798D5-C8DE-4D06-BED8-D522D5B37A70}"/>
              </a:ext>
            </a:extLst>
          </p:cNvPr>
          <p:cNvSpPr/>
          <p:nvPr/>
        </p:nvSpPr>
        <p:spPr>
          <a:xfrm>
            <a:off x="2679576" y="53739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7" name="Oval 46">
            <a:extLst>
              <a:ext uri="{FF2B5EF4-FFF2-40B4-BE49-F238E27FC236}">
                <a16:creationId xmlns:a16="http://schemas.microsoft.com/office/drawing/2014/main" id="{9BEB176D-5131-44E2-A846-946BB9AE6D17}"/>
              </a:ext>
            </a:extLst>
          </p:cNvPr>
          <p:cNvSpPr/>
          <p:nvPr/>
        </p:nvSpPr>
        <p:spPr>
          <a:xfrm>
            <a:off x="2831976" y="55263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8" name="Oval 47">
            <a:extLst>
              <a:ext uri="{FF2B5EF4-FFF2-40B4-BE49-F238E27FC236}">
                <a16:creationId xmlns:a16="http://schemas.microsoft.com/office/drawing/2014/main" id="{2A914A3F-F75E-4233-97E5-93AF1E8B96E9}"/>
              </a:ext>
            </a:extLst>
          </p:cNvPr>
          <p:cNvSpPr/>
          <p:nvPr/>
        </p:nvSpPr>
        <p:spPr>
          <a:xfrm>
            <a:off x="2984376" y="56787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9" name="Oval 48">
            <a:extLst>
              <a:ext uri="{FF2B5EF4-FFF2-40B4-BE49-F238E27FC236}">
                <a16:creationId xmlns:a16="http://schemas.microsoft.com/office/drawing/2014/main" id="{F7A2D7DA-6B0D-48A4-A993-1B3833D52A79}"/>
              </a:ext>
            </a:extLst>
          </p:cNvPr>
          <p:cNvSpPr/>
          <p:nvPr/>
        </p:nvSpPr>
        <p:spPr>
          <a:xfrm>
            <a:off x="3136776" y="58311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0" name="Oval 49">
            <a:extLst>
              <a:ext uri="{FF2B5EF4-FFF2-40B4-BE49-F238E27FC236}">
                <a16:creationId xmlns:a16="http://schemas.microsoft.com/office/drawing/2014/main" id="{7D335BD0-9594-4622-BEEF-D15A0EB1B4E5}"/>
              </a:ext>
            </a:extLst>
          </p:cNvPr>
          <p:cNvSpPr/>
          <p:nvPr/>
        </p:nvSpPr>
        <p:spPr>
          <a:xfrm>
            <a:off x="2122873" y="44625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1" name="Oval 50">
            <a:extLst>
              <a:ext uri="{FF2B5EF4-FFF2-40B4-BE49-F238E27FC236}">
                <a16:creationId xmlns:a16="http://schemas.microsoft.com/office/drawing/2014/main" id="{20E0402F-6002-4756-95F9-107983A62B77}"/>
              </a:ext>
            </a:extLst>
          </p:cNvPr>
          <p:cNvSpPr/>
          <p:nvPr/>
        </p:nvSpPr>
        <p:spPr>
          <a:xfrm>
            <a:off x="2275273" y="46149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2" name="Oval 51">
            <a:extLst>
              <a:ext uri="{FF2B5EF4-FFF2-40B4-BE49-F238E27FC236}">
                <a16:creationId xmlns:a16="http://schemas.microsoft.com/office/drawing/2014/main" id="{4C92D598-64D7-4105-B95D-04917A093B23}"/>
              </a:ext>
            </a:extLst>
          </p:cNvPr>
          <p:cNvSpPr/>
          <p:nvPr/>
        </p:nvSpPr>
        <p:spPr>
          <a:xfrm>
            <a:off x="2427673" y="47673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3" name="Oval 52">
            <a:extLst>
              <a:ext uri="{FF2B5EF4-FFF2-40B4-BE49-F238E27FC236}">
                <a16:creationId xmlns:a16="http://schemas.microsoft.com/office/drawing/2014/main" id="{08E08C0D-8054-4199-A8A3-89A71066369B}"/>
              </a:ext>
            </a:extLst>
          </p:cNvPr>
          <p:cNvSpPr/>
          <p:nvPr/>
        </p:nvSpPr>
        <p:spPr>
          <a:xfrm>
            <a:off x="2580073" y="49197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4" name="Oval 53">
            <a:extLst>
              <a:ext uri="{FF2B5EF4-FFF2-40B4-BE49-F238E27FC236}">
                <a16:creationId xmlns:a16="http://schemas.microsoft.com/office/drawing/2014/main" id="{E23DC580-1CFB-42A5-8591-892C296974BB}"/>
              </a:ext>
            </a:extLst>
          </p:cNvPr>
          <p:cNvSpPr/>
          <p:nvPr/>
        </p:nvSpPr>
        <p:spPr>
          <a:xfrm>
            <a:off x="2732473" y="50721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5" name="Oval 54">
            <a:extLst>
              <a:ext uri="{FF2B5EF4-FFF2-40B4-BE49-F238E27FC236}">
                <a16:creationId xmlns:a16="http://schemas.microsoft.com/office/drawing/2014/main" id="{78946775-0F18-41B2-946C-45482D5D30F0}"/>
              </a:ext>
            </a:extLst>
          </p:cNvPr>
          <p:cNvSpPr/>
          <p:nvPr/>
        </p:nvSpPr>
        <p:spPr>
          <a:xfrm>
            <a:off x="2884873" y="52245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6" name="Oval 55">
            <a:extLst>
              <a:ext uri="{FF2B5EF4-FFF2-40B4-BE49-F238E27FC236}">
                <a16:creationId xmlns:a16="http://schemas.microsoft.com/office/drawing/2014/main" id="{66A6BC91-3195-4E1E-887C-BE41C0018502}"/>
              </a:ext>
            </a:extLst>
          </p:cNvPr>
          <p:cNvSpPr/>
          <p:nvPr/>
        </p:nvSpPr>
        <p:spPr>
          <a:xfrm>
            <a:off x="3037273" y="53769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7" name="Oval 56">
            <a:extLst>
              <a:ext uri="{FF2B5EF4-FFF2-40B4-BE49-F238E27FC236}">
                <a16:creationId xmlns:a16="http://schemas.microsoft.com/office/drawing/2014/main" id="{0E78E715-FEB0-40E6-910E-D8D0D743ECC9}"/>
              </a:ext>
            </a:extLst>
          </p:cNvPr>
          <p:cNvSpPr/>
          <p:nvPr/>
        </p:nvSpPr>
        <p:spPr>
          <a:xfrm>
            <a:off x="3189673" y="55293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8" name="Oval 57">
            <a:extLst>
              <a:ext uri="{FF2B5EF4-FFF2-40B4-BE49-F238E27FC236}">
                <a16:creationId xmlns:a16="http://schemas.microsoft.com/office/drawing/2014/main" id="{061B143F-D254-4869-AAE0-95CFC0B32B60}"/>
              </a:ext>
            </a:extLst>
          </p:cNvPr>
          <p:cNvSpPr/>
          <p:nvPr/>
        </p:nvSpPr>
        <p:spPr>
          <a:xfrm>
            <a:off x="2427673" y="44640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9" name="Oval 58">
            <a:extLst>
              <a:ext uri="{FF2B5EF4-FFF2-40B4-BE49-F238E27FC236}">
                <a16:creationId xmlns:a16="http://schemas.microsoft.com/office/drawing/2014/main" id="{E62A902C-E13E-4794-ADA6-9723430296EC}"/>
              </a:ext>
            </a:extLst>
          </p:cNvPr>
          <p:cNvSpPr/>
          <p:nvPr/>
        </p:nvSpPr>
        <p:spPr>
          <a:xfrm>
            <a:off x="2580073" y="46164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0" name="Oval 59">
            <a:extLst>
              <a:ext uri="{FF2B5EF4-FFF2-40B4-BE49-F238E27FC236}">
                <a16:creationId xmlns:a16="http://schemas.microsoft.com/office/drawing/2014/main" id="{3C34FBF3-0437-4821-B478-C40D78014330}"/>
              </a:ext>
            </a:extLst>
          </p:cNvPr>
          <p:cNvSpPr/>
          <p:nvPr/>
        </p:nvSpPr>
        <p:spPr>
          <a:xfrm>
            <a:off x="2732473" y="47688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1" name="Oval 60">
            <a:extLst>
              <a:ext uri="{FF2B5EF4-FFF2-40B4-BE49-F238E27FC236}">
                <a16:creationId xmlns:a16="http://schemas.microsoft.com/office/drawing/2014/main" id="{13A0CC47-1C1E-4693-BC47-6D4314750BF5}"/>
              </a:ext>
            </a:extLst>
          </p:cNvPr>
          <p:cNvSpPr/>
          <p:nvPr/>
        </p:nvSpPr>
        <p:spPr>
          <a:xfrm>
            <a:off x="2884873" y="49212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2" name="Oval 61">
            <a:extLst>
              <a:ext uri="{FF2B5EF4-FFF2-40B4-BE49-F238E27FC236}">
                <a16:creationId xmlns:a16="http://schemas.microsoft.com/office/drawing/2014/main" id="{A27A5D3F-1CC0-4DC6-9D2E-61708BDF9380}"/>
              </a:ext>
            </a:extLst>
          </p:cNvPr>
          <p:cNvSpPr/>
          <p:nvPr/>
        </p:nvSpPr>
        <p:spPr>
          <a:xfrm>
            <a:off x="3037273" y="50736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3" name="Oval 62">
            <a:extLst>
              <a:ext uri="{FF2B5EF4-FFF2-40B4-BE49-F238E27FC236}">
                <a16:creationId xmlns:a16="http://schemas.microsoft.com/office/drawing/2014/main" id="{86F959F1-BCB2-4263-93B6-F3A02A6A5E7E}"/>
              </a:ext>
            </a:extLst>
          </p:cNvPr>
          <p:cNvSpPr/>
          <p:nvPr/>
        </p:nvSpPr>
        <p:spPr>
          <a:xfrm>
            <a:off x="3189673" y="52260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4" name="Oval 63">
            <a:extLst>
              <a:ext uri="{FF2B5EF4-FFF2-40B4-BE49-F238E27FC236}">
                <a16:creationId xmlns:a16="http://schemas.microsoft.com/office/drawing/2014/main" id="{5D61AF35-FF5D-4FB0-A8BC-FFC8B6C778C0}"/>
              </a:ext>
            </a:extLst>
          </p:cNvPr>
          <p:cNvSpPr/>
          <p:nvPr/>
        </p:nvSpPr>
        <p:spPr>
          <a:xfrm>
            <a:off x="2755386" y="446697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5" name="Oval 64">
            <a:extLst>
              <a:ext uri="{FF2B5EF4-FFF2-40B4-BE49-F238E27FC236}">
                <a16:creationId xmlns:a16="http://schemas.microsoft.com/office/drawing/2014/main" id="{90848F27-5569-461D-9CE6-6E8924390852}"/>
              </a:ext>
            </a:extLst>
          </p:cNvPr>
          <p:cNvSpPr/>
          <p:nvPr/>
        </p:nvSpPr>
        <p:spPr>
          <a:xfrm>
            <a:off x="2907786" y="461937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6" name="Oval 65">
            <a:extLst>
              <a:ext uri="{FF2B5EF4-FFF2-40B4-BE49-F238E27FC236}">
                <a16:creationId xmlns:a16="http://schemas.microsoft.com/office/drawing/2014/main" id="{68D759E4-4FCC-4089-8B5E-126F919ABCA6}"/>
              </a:ext>
            </a:extLst>
          </p:cNvPr>
          <p:cNvSpPr/>
          <p:nvPr/>
        </p:nvSpPr>
        <p:spPr>
          <a:xfrm>
            <a:off x="3060186" y="477177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7" name="Oval 66">
            <a:extLst>
              <a:ext uri="{FF2B5EF4-FFF2-40B4-BE49-F238E27FC236}">
                <a16:creationId xmlns:a16="http://schemas.microsoft.com/office/drawing/2014/main" id="{B92FE41E-40A2-47C4-AC17-EAA3CD43E8E5}"/>
              </a:ext>
            </a:extLst>
          </p:cNvPr>
          <p:cNvSpPr/>
          <p:nvPr/>
        </p:nvSpPr>
        <p:spPr>
          <a:xfrm>
            <a:off x="3212586" y="492417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8" name="Oval 67">
            <a:extLst>
              <a:ext uri="{FF2B5EF4-FFF2-40B4-BE49-F238E27FC236}">
                <a16:creationId xmlns:a16="http://schemas.microsoft.com/office/drawing/2014/main" id="{C9451D02-0B7F-4573-9243-9228EDB2CF76}"/>
              </a:ext>
            </a:extLst>
          </p:cNvPr>
          <p:cNvSpPr/>
          <p:nvPr/>
        </p:nvSpPr>
        <p:spPr>
          <a:xfrm>
            <a:off x="3136386" y="449893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9" name="Oval 68">
            <a:extLst>
              <a:ext uri="{FF2B5EF4-FFF2-40B4-BE49-F238E27FC236}">
                <a16:creationId xmlns:a16="http://schemas.microsoft.com/office/drawing/2014/main" id="{23138EBF-3CE4-4884-B9DC-82A1C1B90A53}"/>
              </a:ext>
            </a:extLst>
          </p:cNvPr>
          <p:cNvSpPr/>
          <p:nvPr/>
        </p:nvSpPr>
        <p:spPr>
          <a:xfrm>
            <a:off x="806009" y="47747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0" name="Oval 69">
            <a:extLst>
              <a:ext uri="{FF2B5EF4-FFF2-40B4-BE49-F238E27FC236}">
                <a16:creationId xmlns:a16="http://schemas.microsoft.com/office/drawing/2014/main" id="{F308BBB6-2507-4754-A6B4-530FE485A8E7}"/>
              </a:ext>
            </a:extLst>
          </p:cNvPr>
          <p:cNvSpPr/>
          <p:nvPr/>
        </p:nvSpPr>
        <p:spPr>
          <a:xfrm>
            <a:off x="958409" y="49271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1" name="Oval 70">
            <a:extLst>
              <a:ext uri="{FF2B5EF4-FFF2-40B4-BE49-F238E27FC236}">
                <a16:creationId xmlns:a16="http://schemas.microsoft.com/office/drawing/2014/main" id="{A9442CB7-F8E5-4BD2-A036-53638A95DFBB}"/>
              </a:ext>
            </a:extLst>
          </p:cNvPr>
          <p:cNvSpPr/>
          <p:nvPr/>
        </p:nvSpPr>
        <p:spPr>
          <a:xfrm>
            <a:off x="1110809" y="50795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2" name="Oval 71">
            <a:extLst>
              <a:ext uri="{FF2B5EF4-FFF2-40B4-BE49-F238E27FC236}">
                <a16:creationId xmlns:a16="http://schemas.microsoft.com/office/drawing/2014/main" id="{3A880AE9-BB3A-4434-A657-3CDEA64F4B8B}"/>
              </a:ext>
            </a:extLst>
          </p:cNvPr>
          <p:cNvSpPr/>
          <p:nvPr/>
        </p:nvSpPr>
        <p:spPr>
          <a:xfrm>
            <a:off x="1263209" y="52319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3" name="Oval 72">
            <a:extLst>
              <a:ext uri="{FF2B5EF4-FFF2-40B4-BE49-F238E27FC236}">
                <a16:creationId xmlns:a16="http://schemas.microsoft.com/office/drawing/2014/main" id="{2F75BE6B-98CF-4ACD-8EFA-9F2D58045295}"/>
              </a:ext>
            </a:extLst>
          </p:cNvPr>
          <p:cNvSpPr/>
          <p:nvPr/>
        </p:nvSpPr>
        <p:spPr>
          <a:xfrm>
            <a:off x="1415609" y="53843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4" name="Oval 73">
            <a:extLst>
              <a:ext uri="{FF2B5EF4-FFF2-40B4-BE49-F238E27FC236}">
                <a16:creationId xmlns:a16="http://schemas.microsoft.com/office/drawing/2014/main" id="{9BD042E9-C946-4837-A5EC-B6D27D4362DD}"/>
              </a:ext>
            </a:extLst>
          </p:cNvPr>
          <p:cNvSpPr/>
          <p:nvPr/>
        </p:nvSpPr>
        <p:spPr>
          <a:xfrm>
            <a:off x="1568009" y="55367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5" name="Oval 74">
            <a:extLst>
              <a:ext uri="{FF2B5EF4-FFF2-40B4-BE49-F238E27FC236}">
                <a16:creationId xmlns:a16="http://schemas.microsoft.com/office/drawing/2014/main" id="{931BFFA8-764E-48AB-ACC5-11DCB4AA10E2}"/>
              </a:ext>
            </a:extLst>
          </p:cNvPr>
          <p:cNvSpPr/>
          <p:nvPr/>
        </p:nvSpPr>
        <p:spPr>
          <a:xfrm>
            <a:off x="1720409" y="56891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6" name="Oval 75">
            <a:extLst>
              <a:ext uri="{FF2B5EF4-FFF2-40B4-BE49-F238E27FC236}">
                <a16:creationId xmlns:a16="http://schemas.microsoft.com/office/drawing/2014/main" id="{6140E5FF-0AF4-4512-BC9D-39C57BA31397}"/>
              </a:ext>
            </a:extLst>
          </p:cNvPr>
          <p:cNvSpPr/>
          <p:nvPr/>
        </p:nvSpPr>
        <p:spPr>
          <a:xfrm>
            <a:off x="1872809" y="58415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7" name="Oval 76">
            <a:extLst>
              <a:ext uri="{FF2B5EF4-FFF2-40B4-BE49-F238E27FC236}">
                <a16:creationId xmlns:a16="http://schemas.microsoft.com/office/drawing/2014/main" id="{F931EF50-CCF3-4980-8878-7A5BF0D088D4}"/>
              </a:ext>
            </a:extLst>
          </p:cNvPr>
          <p:cNvSpPr/>
          <p:nvPr/>
        </p:nvSpPr>
        <p:spPr>
          <a:xfrm>
            <a:off x="2025209" y="59939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8" name="Oval 77">
            <a:extLst>
              <a:ext uri="{FF2B5EF4-FFF2-40B4-BE49-F238E27FC236}">
                <a16:creationId xmlns:a16="http://schemas.microsoft.com/office/drawing/2014/main" id="{D26C900E-EF5B-441A-B254-258F3C11F4DF}"/>
              </a:ext>
            </a:extLst>
          </p:cNvPr>
          <p:cNvSpPr/>
          <p:nvPr/>
        </p:nvSpPr>
        <p:spPr>
          <a:xfrm>
            <a:off x="782520" y="50580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9" name="Oval 78">
            <a:extLst>
              <a:ext uri="{FF2B5EF4-FFF2-40B4-BE49-F238E27FC236}">
                <a16:creationId xmlns:a16="http://schemas.microsoft.com/office/drawing/2014/main" id="{681E7AC9-B2E0-4294-B97A-57BE7DBFF74F}"/>
              </a:ext>
            </a:extLst>
          </p:cNvPr>
          <p:cNvSpPr/>
          <p:nvPr/>
        </p:nvSpPr>
        <p:spPr>
          <a:xfrm>
            <a:off x="934920" y="52104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0" name="Oval 79">
            <a:extLst>
              <a:ext uri="{FF2B5EF4-FFF2-40B4-BE49-F238E27FC236}">
                <a16:creationId xmlns:a16="http://schemas.microsoft.com/office/drawing/2014/main" id="{DA07E0FF-18B8-4B38-95C2-81617B4CE984}"/>
              </a:ext>
            </a:extLst>
          </p:cNvPr>
          <p:cNvSpPr/>
          <p:nvPr/>
        </p:nvSpPr>
        <p:spPr>
          <a:xfrm>
            <a:off x="1087320" y="53628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1" name="Oval 80">
            <a:extLst>
              <a:ext uri="{FF2B5EF4-FFF2-40B4-BE49-F238E27FC236}">
                <a16:creationId xmlns:a16="http://schemas.microsoft.com/office/drawing/2014/main" id="{82F75DCB-9E60-4E1C-883E-D899A7BA8179}"/>
              </a:ext>
            </a:extLst>
          </p:cNvPr>
          <p:cNvSpPr/>
          <p:nvPr/>
        </p:nvSpPr>
        <p:spPr>
          <a:xfrm>
            <a:off x="1239720" y="55152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2" name="Oval 81">
            <a:extLst>
              <a:ext uri="{FF2B5EF4-FFF2-40B4-BE49-F238E27FC236}">
                <a16:creationId xmlns:a16="http://schemas.microsoft.com/office/drawing/2014/main" id="{8B85B483-80E3-43F9-9860-FC6ACC8FFB8F}"/>
              </a:ext>
            </a:extLst>
          </p:cNvPr>
          <p:cNvSpPr/>
          <p:nvPr/>
        </p:nvSpPr>
        <p:spPr>
          <a:xfrm>
            <a:off x="1392120" y="56676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3" name="Oval 82">
            <a:extLst>
              <a:ext uri="{FF2B5EF4-FFF2-40B4-BE49-F238E27FC236}">
                <a16:creationId xmlns:a16="http://schemas.microsoft.com/office/drawing/2014/main" id="{1919C050-0332-4BB0-964B-FF193E4B406F}"/>
              </a:ext>
            </a:extLst>
          </p:cNvPr>
          <p:cNvSpPr/>
          <p:nvPr/>
        </p:nvSpPr>
        <p:spPr>
          <a:xfrm>
            <a:off x="1544520" y="58200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4" name="Oval 83">
            <a:extLst>
              <a:ext uri="{FF2B5EF4-FFF2-40B4-BE49-F238E27FC236}">
                <a16:creationId xmlns:a16="http://schemas.microsoft.com/office/drawing/2014/main" id="{538B230E-B4DA-4EAA-AA96-483DB44B8EA2}"/>
              </a:ext>
            </a:extLst>
          </p:cNvPr>
          <p:cNvSpPr/>
          <p:nvPr/>
        </p:nvSpPr>
        <p:spPr>
          <a:xfrm>
            <a:off x="1696920" y="59724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6" name="Oval 85">
            <a:extLst>
              <a:ext uri="{FF2B5EF4-FFF2-40B4-BE49-F238E27FC236}">
                <a16:creationId xmlns:a16="http://schemas.microsoft.com/office/drawing/2014/main" id="{1DD2B389-0EAA-4AB1-9386-281483204436}"/>
              </a:ext>
            </a:extLst>
          </p:cNvPr>
          <p:cNvSpPr/>
          <p:nvPr/>
        </p:nvSpPr>
        <p:spPr>
          <a:xfrm>
            <a:off x="812671" y="539349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7" name="Oval 86">
            <a:extLst>
              <a:ext uri="{FF2B5EF4-FFF2-40B4-BE49-F238E27FC236}">
                <a16:creationId xmlns:a16="http://schemas.microsoft.com/office/drawing/2014/main" id="{2CD8CFA8-A389-4C07-80F9-85A9CB7F5515}"/>
              </a:ext>
            </a:extLst>
          </p:cNvPr>
          <p:cNvSpPr/>
          <p:nvPr/>
        </p:nvSpPr>
        <p:spPr>
          <a:xfrm>
            <a:off x="965071" y="554589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8" name="Oval 87">
            <a:extLst>
              <a:ext uri="{FF2B5EF4-FFF2-40B4-BE49-F238E27FC236}">
                <a16:creationId xmlns:a16="http://schemas.microsoft.com/office/drawing/2014/main" id="{CB8E1A9B-94CB-465A-BC1F-12D4307DA567}"/>
              </a:ext>
            </a:extLst>
          </p:cNvPr>
          <p:cNvSpPr/>
          <p:nvPr/>
        </p:nvSpPr>
        <p:spPr>
          <a:xfrm>
            <a:off x="1117471" y="569829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9" name="Oval 88">
            <a:extLst>
              <a:ext uri="{FF2B5EF4-FFF2-40B4-BE49-F238E27FC236}">
                <a16:creationId xmlns:a16="http://schemas.microsoft.com/office/drawing/2014/main" id="{470A7470-E0BE-4DC3-9FF4-ED86E6B5C33C}"/>
              </a:ext>
            </a:extLst>
          </p:cNvPr>
          <p:cNvSpPr/>
          <p:nvPr/>
        </p:nvSpPr>
        <p:spPr>
          <a:xfrm>
            <a:off x="1269871" y="585069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0" name="Oval 89">
            <a:extLst>
              <a:ext uri="{FF2B5EF4-FFF2-40B4-BE49-F238E27FC236}">
                <a16:creationId xmlns:a16="http://schemas.microsoft.com/office/drawing/2014/main" id="{9BCFBCF3-0BD9-4EF6-AC10-CCE2C4F2FF6A}"/>
              </a:ext>
            </a:extLst>
          </p:cNvPr>
          <p:cNvSpPr/>
          <p:nvPr/>
        </p:nvSpPr>
        <p:spPr>
          <a:xfrm>
            <a:off x="1422271" y="600309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1" name="Oval 90">
            <a:extLst>
              <a:ext uri="{FF2B5EF4-FFF2-40B4-BE49-F238E27FC236}">
                <a16:creationId xmlns:a16="http://schemas.microsoft.com/office/drawing/2014/main" id="{D5206197-5120-47D0-9781-F4CC6A5C73C9}"/>
              </a:ext>
            </a:extLst>
          </p:cNvPr>
          <p:cNvSpPr/>
          <p:nvPr/>
        </p:nvSpPr>
        <p:spPr>
          <a:xfrm>
            <a:off x="825247" y="568098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2" name="Oval 91">
            <a:extLst>
              <a:ext uri="{FF2B5EF4-FFF2-40B4-BE49-F238E27FC236}">
                <a16:creationId xmlns:a16="http://schemas.microsoft.com/office/drawing/2014/main" id="{868DC71C-42AC-4FBE-A6BE-E0FA75FD80BC}"/>
              </a:ext>
            </a:extLst>
          </p:cNvPr>
          <p:cNvSpPr/>
          <p:nvPr/>
        </p:nvSpPr>
        <p:spPr>
          <a:xfrm>
            <a:off x="977647" y="583338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3" name="Oval 92">
            <a:extLst>
              <a:ext uri="{FF2B5EF4-FFF2-40B4-BE49-F238E27FC236}">
                <a16:creationId xmlns:a16="http://schemas.microsoft.com/office/drawing/2014/main" id="{C30A6FD2-7309-4A00-927A-22F6FBF87E2D}"/>
              </a:ext>
            </a:extLst>
          </p:cNvPr>
          <p:cNvSpPr/>
          <p:nvPr/>
        </p:nvSpPr>
        <p:spPr>
          <a:xfrm>
            <a:off x="1130047" y="598578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4" name="Oval 93">
            <a:extLst>
              <a:ext uri="{FF2B5EF4-FFF2-40B4-BE49-F238E27FC236}">
                <a16:creationId xmlns:a16="http://schemas.microsoft.com/office/drawing/2014/main" id="{18A399FB-E755-4AFF-8883-C0496A0A7720}"/>
              </a:ext>
            </a:extLst>
          </p:cNvPr>
          <p:cNvSpPr/>
          <p:nvPr/>
        </p:nvSpPr>
        <p:spPr>
          <a:xfrm>
            <a:off x="812664" y="60164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6" name="TextBox 95">
            <a:extLst>
              <a:ext uri="{FF2B5EF4-FFF2-40B4-BE49-F238E27FC236}">
                <a16:creationId xmlns:a16="http://schemas.microsoft.com/office/drawing/2014/main" id="{85B03CEF-5EB2-4994-BB8F-A06E190A39F0}"/>
              </a:ext>
            </a:extLst>
          </p:cNvPr>
          <p:cNvSpPr txBox="1"/>
          <p:nvPr/>
        </p:nvSpPr>
        <p:spPr>
          <a:xfrm>
            <a:off x="1463079" y="4152618"/>
            <a:ext cx="1213794" cy="297004"/>
          </a:xfrm>
          <a:prstGeom prst="rect">
            <a:avLst/>
          </a:prstGeom>
        </p:spPr>
        <p:txBody>
          <a:bodyPr vert="horz" wrap="non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Outcome = 1</a:t>
            </a:r>
          </a:p>
        </p:txBody>
      </p:sp>
      <p:sp>
        <p:nvSpPr>
          <p:cNvPr id="97" name="Rectangle 96">
            <a:extLst>
              <a:ext uri="{FF2B5EF4-FFF2-40B4-BE49-F238E27FC236}">
                <a16:creationId xmlns:a16="http://schemas.microsoft.com/office/drawing/2014/main" id="{33C57E7A-2A93-48DD-82D2-965072F21576}"/>
              </a:ext>
            </a:extLst>
          </p:cNvPr>
          <p:cNvSpPr/>
          <p:nvPr/>
        </p:nvSpPr>
        <p:spPr>
          <a:xfrm>
            <a:off x="3613278" y="4419600"/>
            <a:ext cx="7753475" cy="18288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8" name="Oval 97">
            <a:extLst>
              <a:ext uri="{FF2B5EF4-FFF2-40B4-BE49-F238E27FC236}">
                <a16:creationId xmlns:a16="http://schemas.microsoft.com/office/drawing/2014/main" id="{54D90639-74C7-4AB9-A4F5-580823C44DC8}"/>
              </a:ext>
            </a:extLst>
          </p:cNvPr>
          <p:cNvSpPr/>
          <p:nvPr/>
        </p:nvSpPr>
        <p:spPr>
          <a:xfrm>
            <a:off x="3784535" y="45720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9" name="Oval 98">
            <a:extLst>
              <a:ext uri="{FF2B5EF4-FFF2-40B4-BE49-F238E27FC236}">
                <a16:creationId xmlns:a16="http://schemas.microsoft.com/office/drawing/2014/main" id="{508D70CA-0DF1-421D-A72A-F66C996E22A3}"/>
              </a:ext>
            </a:extLst>
          </p:cNvPr>
          <p:cNvSpPr/>
          <p:nvPr/>
        </p:nvSpPr>
        <p:spPr>
          <a:xfrm>
            <a:off x="3936935" y="47244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0" name="Oval 99">
            <a:extLst>
              <a:ext uri="{FF2B5EF4-FFF2-40B4-BE49-F238E27FC236}">
                <a16:creationId xmlns:a16="http://schemas.microsoft.com/office/drawing/2014/main" id="{AD1F10AC-D9C6-4089-85F0-BDE3111AB060}"/>
              </a:ext>
            </a:extLst>
          </p:cNvPr>
          <p:cNvSpPr/>
          <p:nvPr/>
        </p:nvSpPr>
        <p:spPr>
          <a:xfrm>
            <a:off x="4089335" y="48768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1" name="Oval 100">
            <a:extLst>
              <a:ext uri="{FF2B5EF4-FFF2-40B4-BE49-F238E27FC236}">
                <a16:creationId xmlns:a16="http://schemas.microsoft.com/office/drawing/2014/main" id="{2E90C29A-EE94-401A-BF08-569911524BE5}"/>
              </a:ext>
            </a:extLst>
          </p:cNvPr>
          <p:cNvSpPr/>
          <p:nvPr/>
        </p:nvSpPr>
        <p:spPr>
          <a:xfrm>
            <a:off x="4241735" y="50292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2" name="Oval 101">
            <a:extLst>
              <a:ext uri="{FF2B5EF4-FFF2-40B4-BE49-F238E27FC236}">
                <a16:creationId xmlns:a16="http://schemas.microsoft.com/office/drawing/2014/main" id="{3DAB17BB-D11A-4FF4-AF9F-0EB57BA399C4}"/>
              </a:ext>
            </a:extLst>
          </p:cNvPr>
          <p:cNvSpPr/>
          <p:nvPr/>
        </p:nvSpPr>
        <p:spPr>
          <a:xfrm>
            <a:off x="4394135" y="51816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3" name="Oval 102">
            <a:extLst>
              <a:ext uri="{FF2B5EF4-FFF2-40B4-BE49-F238E27FC236}">
                <a16:creationId xmlns:a16="http://schemas.microsoft.com/office/drawing/2014/main" id="{D534776E-4298-48E5-A548-B96B5A1A9057}"/>
              </a:ext>
            </a:extLst>
          </p:cNvPr>
          <p:cNvSpPr/>
          <p:nvPr/>
        </p:nvSpPr>
        <p:spPr>
          <a:xfrm>
            <a:off x="4546535" y="53340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4" name="Oval 103">
            <a:extLst>
              <a:ext uri="{FF2B5EF4-FFF2-40B4-BE49-F238E27FC236}">
                <a16:creationId xmlns:a16="http://schemas.microsoft.com/office/drawing/2014/main" id="{F64CBC2F-7E20-44C8-A5EC-F9A065EBFE8D}"/>
              </a:ext>
            </a:extLst>
          </p:cNvPr>
          <p:cNvSpPr/>
          <p:nvPr/>
        </p:nvSpPr>
        <p:spPr>
          <a:xfrm>
            <a:off x="4698935" y="54864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5" name="Oval 104">
            <a:extLst>
              <a:ext uri="{FF2B5EF4-FFF2-40B4-BE49-F238E27FC236}">
                <a16:creationId xmlns:a16="http://schemas.microsoft.com/office/drawing/2014/main" id="{1D513DB2-8F23-4061-910F-20811BB9B125}"/>
              </a:ext>
            </a:extLst>
          </p:cNvPr>
          <p:cNvSpPr/>
          <p:nvPr/>
        </p:nvSpPr>
        <p:spPr>
          <a:xfrm>
            <a:off x="4851335" y="56388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6" name="Oval 105">
            <a:extLst>
              <a:ext uri="{FF2B5EF4-FFF2-40B4-BE49-F238E27FC236}">
                <a16:creationId xmlns:a16="http://schemas.microsoft.com/office/drawing/2014/main" id="{F096B4E1-175E-4186-8B93-784E0A3A4628}"/>
              </a:ext>
            </a:extLst>
          </p:cNvPr>
          <p:cNvSpPr/>
          <p:nvPr/>
        </p:nvSpPr>
        <p:spPr>
          <a:xfrm>
            <a:off x="5003735" y="57912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7" name="Oval 106">
            <a:extLst>
              <a:ext uri="{FF2B5EF4-FFF2-40B4-BE49-F238E27FC236}">
                <a16:creationId xmlns:a16="http://schemas.microsoft.com/office/drawing/2014/main" id="{A2DBD7BC-B1A8-43D3-8805-0E7FE568F2B0}"/>
              </a:ext>
            </a:extLst>
          </p:cNvPr>
          <p:cNvSpPr/>
          <p:nvPr/>
        </p:nvSpPr>
        <p:spPr>
          <a:xfrm>
            <a:off x="5156135" y="59436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8" name="Oval 107">
            <a:extLst>
              <a:ext uri="{FF2B5EF4-FFF2-40B4-BE49-F238E27FC236}">
                <a16:creationId xmlns:a16="http://schemas.microsoft.com/office/drawing/2014/main" id="{071E4857-BCCE-4902-8A1D-BE379881806F}"/>
              </a:ext>
            </a:extLst>
          </p:cNvPr>
          <p:cNvSpPr/>
          <p:nvPr/>
        </p:nvSpPr>
        <p:spPr>
          <a:xfrm>
            <a:off x="4031991" y="45069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9" name="Oval 108">
            <a:extLst>
              <a:ext uri="{FF2B5EF4-FFF2-40B4-BE49-F238E27FC236}">
                <a16:creationId xmlns:a16="http://schemas.microsoft.com/office/drawing/2014/main" id="{E744CE0F-BA2F-4DBA-A214-C2CE3E597FFB}"/>
              </a:ext>
            </a:extLst>
          </p:cNvPr>
          <p:cNvSpPr/>
          <p:nvPr/>
        </p:nvSpPr>
        <p:spPr>
          <a:xfrm>
            <a:off x="4184391" y="46593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0" name="Oval 109">
            <a:extLst>
              <a:ext uri="{FF2B5EF4-FFF2-40B4-BE49-F238E27FC236}">
                <a16:creationId xmlns:a16="http://schemas.microsoft.com/office/drawing/2014/main" id="{84C46C8F-6854-4D74-9CDF-D22720E2E608}"/>
              </a:ext>
            </a:extLst>
          </p:cNvPr>
          <p:cNvSpPr/>
          <p:nvPr/>
        </p:nvSpPr>
        <p:spPr>
          <a:xfrm>
            <a:off x="4336791" y="48117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1" name="Oval 110">
            <a:extLst>
              <a:ext uri="{FF2B5EF4-FFF2-40B4-BE49-F238E27FC236}">
                <a16:creationId xmlns:a16="http://schemas.microsoft.com/office/drawing/2014/main" id="{94A6F94A-F594-4499-9301-088A83DBC0C3}"/>
              </a:ext>
            </a:extLst>
          </p:cNvPr>
          <p:cNvSpPr/>
          <p:nvPr/>
        </p:nvSpPr>
        <p:spPr>
          <a:xfrm>
            <a:off x="4489191" y="49641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2" name="Oval 111">
            <a:extLst>
              <a:ext uri="{FF2B5EF4-FFF2-40B4-BE49-F238E27FC236}">
                <a16:creationId xmlns:a16="http://schemas.microsoft.com/office/drawing/2014/main" id="{7BD9FFD6-2288-4961-9AEA-5C3E572D92A1}"/>
              </a:ext>
            </a:extLst>
          </p:cNvPr>
          <p:cNvSpPr/>
          <p:nvPr/>
        </p:nvSpPr>
        <p:spPr>
          <a:xfrm>
            <a:off x="4641591" y="51165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3" name="Oval 112">
            <a:extLst>
              <a:ext uri="{FF2B5EF4-FFF2-40B4-BE49-F238E27FC236}">
                <a16:creationId xmlns:a16="http://schemas.microsoft.com/office/drawing/2014/main" id="{C8900261-04CE-47D1-872A-01E3B21DCF2C}"/>
              </a:ext>
            </a:extLst>
          </p:cNvPr>
          <p:cNvSpPr/>
          <p:nvPr/>
        </p:nvSpPr>
        <p:spPr>
          <a:xfrm>
            <a:off x="4793991" y="52689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4" name="Oval 113">
            <a:extLst>
              <a:ext uri="{FF2B5EF4-FFF2-40B4-BE49-F238E27FC236}">
                <a16:creationId xmlns:a16="http://schemas.microsoft.com/office/drawing/2014/main" id="{0AFDA540-0371-4EA7-BEAA-4CAAF74AE82C}"/>
              </a:ext>
            </a:extLst>
          </p:cNvPr>
          <p:cNvSpPr/>
          <p:nvPr/>
        </p:nvSpPr>
        <p:spPr>
          <a:xfrm>
            <a:off x="4946391" y="54213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5" name="Oval 114">
            <a:extLst>
              <a:ext uri="{FF2B5EF4-FFF2-40B4-BE49-F238E27FC236}">
                <a16:creationId xmlns:a16="http://schemas.microsoft.com/office/drawing/2014/main" id="{A114E0C7-D865-4C91-BA63-82A229F44E55}"/>
              </a:ext>
            </a:extLst>
          </p:cNvPr>
          <p:cNvSpPr/>
          <p:nvPr/>
        </p:nvSpPr>
        <p:spPr>
          <a:xfrm>
            <a:off x="5098791" y="55737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6" name="Oval 115">
            <a:extLst>
              <a:ext uri="{FF2B5EF4-FFF2-40B4-BE49-F238E27FC236}">
                <a16:creationId xmlns:a16="http://schemas.microsoft.com/office/drawing/2014/main" id="{D028688D-73BC-47C9-BF22-5AC4AF75C0D4}"/>
              </a:ext>
            </a:extLst>
          </p:cNvPr>
          <p:cNvSpPr/>
          <p:nvPr/>
        </p:nvSpPr>
        <p:spPr>
          <a:xfrm>
            <a:off x="5251191" y="57261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7" name="Oval 116">
            <a:extLst>
              <a:ext uri="{FF2B5EF4-FFF2-40B4-BE49-F238E27FC236}">
                <a16:creationId xmlns:a16="http://schemas.microsoft.com/office/drawing/2014/main" id="{BCFF07A3-F585-47FE-A2E7-D091E08FBD75}"/>
              </a:ext>
            </a:extLst>
          </p:cNvPr>
          <p:cNvSpPr/>
          <p:nvPr/>
        </p:nvSpPr>
        <p:spPr>
          <a:xfrm>
            <a:off x="5403591" y="58785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8" name="Oval 117">
            <a:extLst>
              <a:ext uri="{FF2B5EF4-FFF2-40B4-BE49-F238E27FC236}">
                <a16:creationId xmlns:a16="http://schemas.microsoft.com/office/drawing/2014/main" id="{124D340D-4544-4C47-85C2-F973C71F0A7D}"/>
              </a:ext>
            </a:extLst>
          </p:cNvPr>
          <p:cNvSpPr/>
          <p:nvPr/>
        </p:nvSpPr>
        <p:spPr>
          <a:xfrm>
            <a:off x="5555991" y="60309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9" name="Oval 118">
            <a:extLst>
              <a:ext uri="{FF2B5EF4-FFF2-40B4-BE49-F238E27FC236}">
                <a16:creationId xmlns:a16="http://schemas.microsoft.com/office/drawing/2014/main" id="{74FD9D79-7CFC-492E-BE9B-B38A0A0CCA1D}"/>
              </a:ext>
            </a:extLst>
          </p:cNvPr>
          <p:cNvSpPr/>
          <p:nvPr/>
        </p:nvSpPr>
        <p:spPr>
          <a:xfrm>
            <a:off x="4292782" y="44595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0" name="Oval 119">
            <a:extLst>
              <a:ext uri="{FF2B5EF4-FFF2-40B4-BE49-F238E27FC236}">
                <a16:creationId xmlns:a16="http://schemas.microsoft.com/office/drawing/2014/main" id="{884F630D-76B1-4B82-BACA-5F5B54AAAC0D}"/>
              </a:ext>
            </a:extLst>
          </p:cNvPr>
          <p:cNvSpPr/>
          <p:nvPr/>
        </p:nvSpPr>
        <p:spPr>
          <a:xfrm>
            <a:off x="4445182" y="46119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1" name="Oval 120">
            <a:extLst>
              <a:ext uri="{FF2B5EF4-FFF2-40B4-BE49-F238E27FC236}">
                <a16:creationId xmlns:a16="http://schemas.microsoft.com/office/drawing/2014/main" id="{68079B55-2711-40B2-B8A5-79B35F365CA5}"/>
              </a:ext>
            </a:extLst>
          </p:cNvPr>
          <p:cNvSpPr/>
          <p:nvPr/>
        </p:nvSpPr>
        <p:spPr>
          <a:xfrm>
            <a:off x="4597582" y="47643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2" name="Oval 121">
            <a:extLst>
              <a:ext uri="{FF2B5EF4-FFF2-40B4-BE49-F238E27FC236}">
                <a16:creationId xmlns:a16="http://schemas.microsoft.com/office/drawing/2014/main" id="{B09EBC43-3B29-46AD-A434-D3744E4D4074}"/>
              </a:ext>
            </a:extLst>
          </p:cNvPr>
          <p:cNvSpPr/>
          <p:nvPr/>
        </p:nvSpPr>
        <p:spPr>
          <a:xfrm>
            <a:off x="4749982" y="49167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3" name="Oval 122">
            <a:extLst>
              <a:ext uri="{FF2B5EF4-FFF2-40B4-BE49-F238E27FC236}">
                <a16:creationId xmlns:a16="http://schemas.microsoft.com/office/drawing/2014/main" id="{C09DE6D8-49C0-4EB1-90EA-7C1E91C93AB8}"/>
              </a:ext>
            </a:extLst>
          </p:cNvPr>
          <p:cNvSpPr/>
          <p:nvPr/>
        </p:nvSpPr>
        <p:spPr>
          <a:xfrm>
            <a:off x="4902382" y="50691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4" name="Oval 123">
            <a:extLst>
              <a:ext uri="{FF2B5EF4-FFF2-40B4-BE49-F238E27FC236}">
                <a16:creationId xmlns:a16="http://schemas.microsoft.com/office/drawing/2014/main" id="{3FACE1BB-0B57-4768-AD94-960938709553}"/>
              </a:ext>
            </a:extLst>
          </p:cNvPr>
          <p:cNvSpPr/>
          <p:nvPr/>
        </p:nvSpPr>
        <p:spPr>
          <a:xfrm>
            <a:off x="5054782" y="52215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5" name="Oval 124">
            <a:extLst>
              <a:ext uri="{FF2B5EF4-FFF2-40B4-BE49-F238E27FC236}">
                <a16:creationId xmlns:a16="http://schemas.microsoft.com/office/drawing/2014/main" id="{2EA17848-8CFC-439F-889C-E73378BF7172}"/>
              </a:ext>
            </a:extLst>
          </p:cNvPr>
          <p:cNvSpPr/>
          <p:nvPr/>
        </p:nvSpPr>
        <p:spPr>
          <a:xfrm>
            <a:off x="5207182" y="53739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6" name="Oval 125">
            <a:extLst>
              <a:ext uri="{FF2B5EF4-FFF2-40B4-BE49-F238E27FC236}">
                <a16:creationId xmlns:a16="http://schemas.microsoft.com/office/drawing/2014/main" id="{02989A25-7693-4054-8E95-F87F0D91C377}"/>
              </a:ext>
            </a:extLst>
          </p:cNvPr>
          <p:cNvSpPr/>
          <p:nvPr/>
        </p:nvSpPr>
        <p:spPr>
          <a:xfrm>
            <a:off x="5359582" y="55263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7" name="Oval 126">
            <a:extLst>
              <a:ext uri="{FF2B5EF4-FFF2-40B4-BE49-F238E27FC236}">
                <a16:creationId xmlns:a16="http://schemas.microsoft.com/office/drawing/2014/main" id="{FB15749F-A06F-4578-A18A-E9054E9134B3}"/>
              </a:ext>
            </a:extLst>
          </p:cNvPr>
          <p:cNvSpPr/>
          <p:nvPr/>
        </p:nvSpPr>
        <p:spPr>
          <a:xfrm>
            <a:off x="5511982" y="56787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8" name="Oval 127">
            <a:extLst>
              <a:ext uri="{FF2B5EF4-FFF2-40B4-BE49-F238E27FC236}">
                <a16:creationId xmlns:a16="http://schemas.microsoft.com/office/drawing/2014/main" id="{83F75935-4007-40F8-88CE-AC1C3D192142}"/>
              </a:ext>
            </a:extLst>
          </p:cNvPr>
          <p:cNvSpPr/>
          <p:nvPr/>
        </p:nvSpPr>
        <p:spPr>
          <a:xfrm>
            <a:off x="5664382" y="58311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9" name="Oval 128">
            <a:extLst>
              <a:ext uri="{FF2B5EF4-FFF2-40B4-BE49-F238E27FC236}">
                <a16:creationId xmlns:a16="http://schemas.microsoft.com/office/drawing/2014/main" id="{F45FF708-9A20-4B1A-A968-61E63904C027}"/>
              </a:ext>
            </a:extLst>
          </p:cNvPr>
          <p:cNvSpPr/>
          <p:nvPr/>
        </p:nvSpPr>
        <p:spPr>
          <a:xfrm>
            <a:off x="5816782" y="59835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0" name="Oval 129">
            <a:extLst>
              <a:ext uri="{FF2B5EF4-FFF2-40B4-BE49-F238E27FC236}">
                <a16:creationId xmlns:a16="http://schemas.microsoft.com/office/drawing/2014/main" id="{BA33F3AF-A543-4C01-A6DD-A844B8A58C35}"/>
              </a:ext>
            </a:extLst>
          </p:cNvPr>
          <p:cNvSpPr/>
          <p:nvPr/>
        </p:nvSpPr>
        <p:spPr>
          <a:xfrm>
            <a:off x="4635311" y="44595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1" name="Oval 130">
            <a:extLst>
              <a:ext uri="{FF2B5EF4-FFF2-40B4-BE49-F238E27FC236}">
                <a16:creationId xmlns:a16="http://schemas.microsoft.com/office/drawing/2014/main" id="{AAAB5658-985F-4FB1-A1E6-E03A0C9746B4}"/>
              </a:ext>
            </a:extLst>
          </p:cNvPr>
          <p:cNvSpPr/>
          <p:nvPr/>
        </p:nvSpPr>
        <p:spPr>
          <a:xfrm>
            <a:off x="4787711" y="46119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2" name="Oval 131">
            <a:extLst>
              <a:ext uri="{FF2B5EF4-FFF2-40B4-BE49-F238E27FC236}">
                <a16:creationId xmlns:a16="http://schemas.microsoft.com/office/drawing/2014/main" id="{874DB2F9-94E0-4FB6-9282-F58686569D62}"/>
              </a:ext>
            </a:extLst>
          </p:cNvPr>
          <p:cNvSpPr/>
          <p:nvPr/>
        </p:nvSpPr>
        <p:spPr>
          <a:xfrm>
            <a:off x="4940111" y="47643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3" name="Oval 132">
            <a:extLst>
              <a:ext uri="{FF2B5EF4-FFF2-40B4-BE49-F238E27FC236}">
                <a16:creationId xmlns:a16="http://schemas.microsoft.com/office/drawing/2014/main" id="{17F1BE3E-6A38-4717-9F49-9CA803363EFD}"/>
              </a:ext>
            </a:extLst>
          </p:cNvPr>
          <p:cNvSpPr/>
          <p:nvPr/>
        </p:nvSpPr>
        <p:spPr>
          <a:xfrm>
            <a:off x="5092511" y="49167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4" name="Oval 133">
            <a:extLst>
              <a:ext uri="{FF2B5EF4-FFF2-40B4-BE49-F238E27FC236}">
                <a16:creationId xmlns:a16="http://schemas.microsoft.com/office/drawing/2014/main" id="{5F75DE21-005E-4F40-B63D-69C18A939D67}"/>
              </a:ext>
            </a:extLst>
          </p:cNvPr>
          <p:cNvSpPr/>
          <p:nvPr/>
        </p:nvSpPr>
        <p:spPr>
          <a:xfrm>
            <a:off x="5244911" y="50691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5" name="Oval 134">
            <a:extLst>
              <a:ext uri="{FF2B5EF4-FFF2-40B4-BE49-F238E27FC236}">
                <a16:creationId xmlns:a16="http://schemas.microsoft.com/office/drawing/2014/main" id="{69529540-EE0D-4082-A487-6068E19462F1}"/>
              </a:ext>
            </a:extLst>
          </p:cNvPr>
          <p:cNvSpPr/>
          <p:nvPr/>
        </p:nvSpPr>
        <p:spPr>
          <a:xfrm>
            <a:off x="5397311" y="52215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6" name="Oval 135">
            <a:extLst>
              <a:ext uri="{FF2B5EF4-FFF2-40B4-BE49-F238E27FC236}">
                <a16:creationId xmlns:a16="http://schemas.microsoft.com/office/drawing/2014/main" id="{D0A62AF1-56C0-47CA-856C-977618A54F89}"/>
              </a:ext>
            </a:extLst>
          </p:cNvPr>
          <p:cNvSpPr/>
          <p:nvPr/>
        </p:nvSpPr>
        <p:spPr>
          <a:xfrm>
            <a:off x="5549711" y="53739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7" name="Oval 136">
            <a:extLst>
              <a:ext uri="{FF2B5EF4-FFF2-40B4-BE49-F238E27FC236}">
                <a16:creationId xmlns:a16="http://schemas.microsoft.com/office/drawing/2014/main" id="{AFEB65FF-8554-40B3-97E2-691E2E115956}"/>
              </a:ext>
            </a:extLst>
          </p:cNvPr>
          <p:cNvSpPr/>
          <p:nvPr/>
        </p:nvSpPr>
        <p:spPr>
          <a:xfrm>
            <a:off x="5702111" y="55263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8" name="Oval 137">
            <a:extLst>
              <a:ext uri="{FF2B5EF4-FFF2-40B4-BE49-F238E27FC236}">
                <a16:creationId xmlns:a16="http://schemas.microsoft.com/office/drawing/2014/main" id="{01B6B05B-FAF2-43B7-BC41-3F2361C8F402}"/>
              </a:ext>
            </a:extLst>
          </p:cNvPr>
          <p:cNvSpPr/>
          <p:nvPr/>
        </p:nvSpPr>
        <p:spPr>
          <a:xfrm>
            <a:off x="5854511" y="56787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9" name="Oval 138">
            <a:extLst>
              <a:ext uri="{FF2B5EF4-FFF2-40B4-BE49-F238E27FC236}">
                <a16:creationId xmlns:a16="http://schemas.microsoft.com/office/drawing/2014/main" id="{0AC1B447-5AD4-4ABE-AE58-DDABE37381DE}"/>
              </a:ext>
            </a:extLst>
          </p:cNvPr>
          <p:cNvSpPr/>
          <p:nvPr/>
        </p:nvSpPr>
        <p:spPr>
          <a:xfrm>
            <a:off x="6006911" y="58311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0" name="Oval 139">
            <a:extLst>
              <a:ext uri="{FF2B5EF4-FFF2-40B4-BE49-F238E27FC236}">
                <a16:creationId xmlns:a16="http://schemas.microsoft.com/office/drawing/2014/main" id="{075C7ED8-705B-4CAF-BF7F-63050A6A4D23}"/>
              </a:ext>
            </a:extLst>
          </p:cNvPr>
          <p:cNvSpPr/>
          <p:nvPr/>
        </p:nvSpPr>
        <p:spPr>
          <a:xfrm>
            <a:off x="4993008" y="44625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1" name="Oval 140">
            <a:extLst>
              <a:ext uri="{FF2B5EF4-FFF2-40B4-BE49-F238E27FC236}">
                <a16:creationId xmlns:a16="http://schemas.microsoft.com/office/drawing/2014/main" id="{83EA814A-34C4-4C4C-91AC-76150EA5808E}"/>
              </a:ext>
            </a:extLst>
          </p:cNvPr>
          <p:cNvSpPr/>
          <p:nvPr/>
        </p:nvSpPr>
        <p:spPr>
          <a:xfrm>
            <a:off x="5145408" y="46149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2" name="Oval 141">
            <a:extLst>
              <a:ext uri="{FF2B5EF4-FFF2-40B4-BE49-F238E27FC236}">
                <a16:creationId xmlns:a16="http://schemas.microsoft.com/office/drawing/2014/main" id="{D17F1F08-7B8E-4D01-A015-179985900BF2}"/>
              </a:ext>
            </a:extLst>
          </p:cNvPr>
          <p:cNvSpPr/>
          <p:nvPr/>
        </p:nvSpPr>
        <p:spPr>
          <a:xfrm>
            <a:off x="5297808" y="47673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3" name="Oval 142">
            <a:extLst>
              <a:ext uri="{FF2B5EF4-FFF2-40B4-BE49-F238E27FC236}">
                <a16:creationId xmlns:a16="http://schemas.microsoft.com/office/drawing/2014/main" id="{C12905D3-872F-453F-929B-A98A7DF43B9B}"/>
              </a:ext>
            </a:extLst>
          </p:cNvPr>
          <p:cNvSpPr/>
          <p:nvPr/>
        </p:nvSpPr>
        <p:spPr>
          <a:xfrm>
            <a:off x="5450208" y="49197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4" name="Oval 143">
            <a:extLst>
              <a:ext uri="{FF2B5EF4-FFF2-40B4-BE49-F238E27FC236}">
                <a16:creationId xmlns:a16="http://schemas.microsoft.com/office/drawing/2014/main" id="{395B8127-1530-4AE1-80C4-AC7A572A03BD}"/>
              </a:ext>
            </a:extLst>
          </p:cNvPr>
          <p:cNvSpPr/>
          <p:nvPr/>
        </p:nvSpPr>
        <p:spPr>
          <a:xfrm>
            <a:off x="5602608" y="50721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5" name="Oval 144">
            <a:extLst>
              <a:ext uri="{FF2B5EF4-FFF2-40B4-BE49-F238E27FC236}">
                <a16:creationId xmlns:a16="http://schemas.microsoft.com/office/drawing/2014/main" id="{7531A1C5-BACF-4BAD-8C30-5556A35FBEE3}"/>
              </a:ext>
            </a:extLst>
          </p:cNvPr>
          <p:cNvSpPr/>
          <p:nvPr/>
        </p:nvSpPr>
        <p:spPr>
          <a:xfrm>
            <a:off x="5755008" y="52245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6" name="Oval 145">
            <a:extLst>
              <a:ext uri="{FF2B5EF4-FFF2-40B4-BE49-F238E27FC236}">
                <a16:creationId xmlns:a16="http://schemas.microsoft.com/office/drawing/2014/main" id="{BEBC8FB4-CE16-41B5-8B2E-0BEFF5C7F9C3}"/>
              </a:ext>
            </a:extLst>
          </p:cNvPr>
          <p:cNvSpPr/>
          <p:nvPr/>
        </p:nvSpPr>
        <p:spPr>
          <a:xfrm>
            <a:off x="5907408" y="53769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7" name="Oval 146">
            <a:extLst>
              <a:ext uri="{FF2B5EF4-FFF2-40B4-BE49-F238E27FC236}">
                <a16:creationId xmlns:a16="http://schemas.microsoft.com/office/drawing/2014/main" id="{AB40C824-7DF6-47A9-AA50-7F8ED53E145A}"/>
              </a:ext>
            </a:extLst>
          </p:cNvPr>
          <p:cNvSpPr/>
          <p:nvPr/>
        </p:nvSpPr>
        <p:spPr>
          <a:xfrm>
            <a:off x="6059808" y="55293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8" name="Oval 147">
            <a:extLst>
              <a:ext uri="{FF2B5EF4-FFF2-40B4-BE49-F238E27FC236}">
                <a16:creationId xmlns:a16="http://schemas.microsoft.com/office/drawing/2014/main" id="{051BA48B-C70F-42A3-B8EC-AA36698A6AB9}"/>
              </a:ext>
            </a:extLst>
          </p:cNvPr>
          <p:cNvSpPr/>
          <p:nvPr/>
        </p:nvSpPr>
        <p:spPr>
          <a:xfrm>
            <a:off x="5297808" y="44640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9" name="Oval 148">
            <a:extLst>
              <a:ext uri="{FF2B5EF4-FFF2-40B4-BE49-F238E27FC236}">
                <a16:creationId xmlns:a16="http://schemas.microsoft.com/office/drawing/2014/main" id="{D130B9E8-DF23-4C6D-8CF3-F6627357A5CF}"/>
              </a:ext>
            </a:extLst>
          </p:cNvPr>
          <p:cNvSpPr/>
          <p:nvPr/>
        </p:nvSpPr>
        <p:spPr>
          <a:xfrm>
            <a:off x="5450208" y="46164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0" name="Oval 149">
            <a:extLst>
              <a:ext uri="{FF2B5EF4-FFF2-40B4-BE49-F238E27FC236}">
                <a16:creationId xmlns:a16="http://schemas.microsoft.com/office/drawing/2014/main" id="{B8D34391-5EAA-412D-A159-63F01141E19D}"/>
              </a:ext>
            </a:extLst>
          </p:cNvPr>
          <p:cNvSpPr/>
          <p:nvPr/>
        </p:nvSpPr>
        <p:spPr>
          <a:xfrm>
            <a:off x="5602608" y="47688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1" name="Oval 150">
            <a:extLst>
              <a:ext uri="{FF2B5EF4-FFF2-40B4-BE49-F238E27FC236}">
                <a16:creationId xmlns:a16="http://schemas.microsoft.com/office/drawing/2014/main" id="{201CFDEF-D376-416A-B064-88FE175D7CFB}"/>
              </a:ext>
            </a:extLst>
          </p:cNvPr>
          <p:cNvSpPr/>
          <p:nvPr/>
        </p:nvSpPr>
        <p:spPr>
          <a:xfrm>
            <a:off x="5755008" y="49212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2" name="Oval 151">
            <a:extLst>
              <a:ext uri="{FF2B5EF4-FFF2-40B4-BE49-F238E27FC236}">
                <a16:creationId xmlns:a16="http://schemas.microsoft.com/office/drawing/2014/main" id="{D01709A3-3C03-451E-A03B-7BC08F7A5038}"/>
              </a:ext>
            </a:extLst>
          </p:cNvPr>
          <p:cNvSpPr/>
          <p:nvPr/>
        </p:nvSpPr>
        <p:spPr>
          <a:xfrm>
            <a:off x="5907408" y="50736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3" name="Oval 152">
            <a:extLst>
              <a:ext uri="{FF2B5EF4-FFF2-40B4-BE49-F238E27FC236}">
                <a16:creationId xmlns:a16="http://schemas.microsoft.com/office/drawing/2014/main" id="{D9E2BCBE-2B6F-4EFB-BC1B-A7E8933C8736}"/>
              </a:ext>
            </a:extLst>
          </p:cNvPr>
          <p:cNvSpPr/>
          <p:nvPr/>
        </p:nvSpPr>
        <p:spPr>
          <a:xfrm>
            <a:off x="6059808" y="52260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4" name="Oval 153">
            <a:extLst>
              <a:ext uri="{FF2B5EF4-FFF2-40B4-BE49-F238E27FC236}">
                <a16:creationId xmlns:a16="http://schemas.microsoft.com/office/drawing/2014/main" id="{680E1B9F-F524-49F8-9F3F-DD4A12A6BDBE}"/>
              </a:ext>
            </a:extLst>
          </p:cNvPr>
          <p:cNvSpPr/>
          <p:nvPr/>
        </p:nvSpPr>
        <p:spPr>
          <a:xfrm>
            <a:off x="5625521" y="446697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5" name="Oval 154">
            <a:extLst>
              <a:ext uri="{FF2B5EF4-FFF2-40B4-BE49-F238E27FC236}">
                <a16:creationId xmlns:a16="http://schemas.microsoft.com/office/drawing/2014/main" id="{2060470B-DC4C-4083-BBB6-F67187489B24}"/>
              </a:ext>
            </a:extLst>
          </p:cNvPr>
          <p:cNvSpPr/>
          <p:nvPr/>
        </p:nvSpPr>
        <p:spPr>
          <a:xfrm>
            <a:off x="5777921" y="461937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6" name="Oval 155">
            <a:extLst>
              <a:ext uri="{FF2B5EF4-FFF2-40B4-BE49-F238E27FC236}">
                <a16:creationId xmlns:a16="http://schemas.microsoft.com/office/drawing/2014/main" id="{8B69012C-4B9F-474B-864C-0D7AA3E305B2}"/>
              </a:ext>
            </a:extLst>
          </p:cNvPr>
          <p:cNvSpPr/>
          <p:nvPr/>
        </p:nvSpPr>
        <p:spPr>
          <a:xfrm>
            <a:off x="5930321" y="477177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7" name="Oval 156">
            <a:extLst>
              <a:ext uri="{FF2B5EF4-FFF2-40B4-BE49-F238E27FC236}">
                <a16:creationId xmlns:a16="http://schemas.microsoft.com/office/drawing/2014/main" id="{BC79A58F-ED50-418E-9663-16A672AB4499}"/>
              </a:ext>
            </a:extLst>
          </p:cNvPr>
          <p:cNvSpPr/>
          <p:nvPr/>
        </p:nvSpPr>
        <p:spPr>
          <a:xfrm>
            <a:off x="6082721" y="492417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8" name="Oval 157">
            <a:extLst>
              <a:ext uri="{FF2B5EF4-FFF2-40B4-BE49-F238E27FC236}">
                <a16:creationId xmlns:a16="http://schemas.microsoft.com/office/drawing/2014/main" id="{BFB927AD-CD29-422E-881A-161DAF36F3D7}"/>
              </a:ext>
            </a:extLst>
          </p:cNvPr>
          <p:cNvSpPr/>
          <p:nvPr/>
        </p:nvSpPr>
        <p:spPr>
          <a:xfrm>
            <a:off x="6006521" y="449893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9" name="Oval 158">
            <a:extLst>
              <a:ext uri="{FF2B5EF4-FFF2-40B4-BE49-F238E27FC236}">
                <a16:creationId xmlns:a16="http://schemas.microsoft.com/office/drawing/2014/main" id="{E2F35D49-2497-4D2C-ADCF-882364886A15}"/>
              </a:ext>
            </a:extLst>
          </p:cNvPr>
          <p:cNvSpPr/>
          <p:nvPr/>
        </p:nvSpPr>
        <p:spPr>
          <a:xfrm>
            <a:off x="3676144" y="47747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0" name="Oval 159">
            <a:extLst>
              <a:ext uri="{FF2B5EF4-FFF2-40B4-BE49-F238E27FC236}">
                <a16:creationId xmlns:a16="http://schemas.microsoft.com/office/drawing/2014/main" id="{A966B254-3C78-4526-BBC7-FC39A918E8F3}"/>
              </a:ext>
            </a:extLst>
          </p:cNvPr>
          <p:cNvSpPr/>
          <p:nvPr/>
        </p:nvSpPr>
        <p:spPr>
          <a:xfrm>
            <a:off x="3828544" y="49271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1" name="Oval 160">
            <a:extLst>
              <a:ext uri="{FF2B5EF4-FFF2-40B4-BE49-F238E27FC236}">
                <a16:creationId xmlns:a16="http://schemas.microsoft.com/office/drawing/2014/main" id="{DB39881E-96E7-4610-BE6C-AD2181C5694C}"/>
              </a:ext>
            </a:extLst>
          </p:cNvPr>
          <p:cNvSpPr/>
          <p:nvPr/>
        </p:nvSpPr>
        <p:spPr>
          <a:xfrm>
            <a:off x="3980944" y="50795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2" name="Oval 161">
            <a:extLst>
              <a:ext uri="{FF2B5EF4-FFF2-40B4-BE49-F238E27FC236}">
                <a16:creationId xmlns:a16="http://schemas.microsoft.com/office/drawing/2014/main" id="{F80398DA-0E76-4B24-94CD-9627849F340D}"/>
              </a:ext>
            </a:extLst>
          </p:cNvPr>
          <p:cNvSpPr/>
          <p:nvPr/>
        </p:nvSpPr>
        <p:spPr>
          <a:xfrm>
            <a:off x="4133344" y="52319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3" name="Oval 162">
            <a:extLst>
              <a:ext uri="{FF2B5EF4-FFF2-40B4-BE49-F238E27FC236}">
                <a16:creationId xmlns:a16="http://schemas.microsoft.com/office/drawing/2014/main" id="{398EB86B-C302-484F-9894-422C48E34B27}"/>
              </a:ext>
            </a:extLst>
          </p:cNvPr>
          <p:cNvSpPr/>
          <p:nvPr/>
        </p:nvSpPr>
        <p:spPr>
          <a:xfrm>
            <a:off x="4285744" y="53843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4" name="Oval 163">
            <a:extLst>
              <a:ext uri="{FF2B5EF4-FFF2-40B4-BE49-F238E27FC236}">
                <a16:creationId xmlns:a16="http://schemas.microsoft.com/office/drawing/2014/main" id="{9D023366-9849-419C-A9E9-BA662DE3C04C}"/>
              </a:ext>
            </a:extLst>
          </p:cNvPr>
          <p:cNvSpPr/>
          <p:nvPr/>
        </p:nvSpPr>
        <p:spPr>
          <a:xfrm>
            <a:off x="4438144" y="55367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5" name="Oval 164">
            <a:extLst>
              <a:ext uri="{FF2B5EF4-FFF2-40B4-BE49-F238E27FC236}">
                <a16:creationId xmlns:a16="http://schemas.microsoft.com/office/drawing/2014/main" id="{962C5AFC-01AD-4727-8443-FFD2E92136B2}"/>
              </a:ext>
            </a:extLst>
          </p:cNvPr>
          <p:cNvSpPr/>
          <p:nvPr/>
        </p:nvSpPr>
        <p:spPr>
          <a:xfrm>
            <a:off x="4590544" y="56891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6" name="Oval 165">
            <a:extLst>
              <a:ext uri="{FF2B5EF4-FFF2-40B4-BE49-F238E27FC236}">
                <a16:creationId xmlns:a16="http://schemas.microsoft.com/office/drawing/2014/main" id="{0BD872EC-D3FF-4214-9101-E7E8A1C35450}"/>
              </a:ext>
            </a:extLst>
          </p:cNvPr>
          <p:cNvSpPr/>
          <p:nvPr/>
        </p:nvSpPr>
        <p:spPr>
          <a:xfrm>
            <a:off x="4742944" y="58415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7" name="Oval 166">
            <a:extLst>
              <a:ext uri="{FF2B5EF4-FFF2-40B4-BE49-F238E27FC236}">
                <a16:creationId xmlns:a16="http://schemas.microsoft.com/office/drawing/2014/main" id="{B030E1D4-0FE5-44B5-9CF4-CAFC7E050128}"/>
              </a:ext>
            </a:extLst>
          </p:cNvPr>
          <p:cNvSpPr/>
          <p:nvPr/>
        </p:nvSpPr>
        <p:spPr>
          <a:xfrm>
            <a:off x="4895344" y="59939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8" name="Oval 167">
            <a:extLst>
              <a:ext uri="{FF2B5EF4-FFF2-40B4-BE49-F238E27FC236}">
                <a16:creationId xmlns:a16="http://schemas.microsoft.com/office/drawing/2014/main" id="{D450F47C-D66F-4548-A45E-175BFFB4717F}"/>
              </a:ext>
            </a:extLst>
          </p:cNvPr>
          <p:cNvSpPr/>
          <p:nvPr/>
        </p:nvSpPr>
        <p:spPr>
          <a:xfrm>
            <a:off x="3652655" y="50580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9" name="Oval 168">
            <a:extLst>
              <a:ext uri="{FF2B5EF4-FFF2-40B4-BE49-F238E27FC236}">
                <a16:creationId xmlns:a16="http://schemas.microsoft.com/office/drawing/2014/main" id="{4C176639-D7C3-41F1-AF69-E0A328457B20}"/>
              </a:ext>
            </a:extLst>
          </p:cNvPr>
          <p:cNvSpPr/>
          <p:nvPr/>
        </p:nvSpPr>
        <p:spPr>
          <a:xfrm>
            <a:off x="3805055" y="52104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0" name="Oval 169">
            <a:extLst>
              <a:ext uri="{FF2B5EF4-FFF2-40B4-BE49-F238E27FC236}">
                <a16:creationId xmlns:a16="http://schemas.microsoft.com/office/drawing/2014/main" id="{3D0DB3B0-1FA9-49F9-8CDE-FA2BDC76279C}"/>
              </a:ext>
            </a:extLst>
          </p:cNvPr>
          <p:cNvSpPr/>
          <p:nvPr/>
        </p:nvSpPr>
        <p:spPr>
          <a:xfrm>
            <a:off x="3957455" y="53628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1" name="Oval 170">
            <a:extLst>
              <a:ext uri="{FF2B5EF4-FFF2-40B4-BE49-F238E27FC236}">
                <a16:creationId xmlns:a16="http://schemas.microsoft.com/office/drawing/2014/main" id="{5755825D-E4E9-478B-9F81-22693F56688D}"/>
              </a:ext>
            </a:extLst>
          </p:cNvPr>
          <p:cNvSpPr/>
          <p:nvPr/>
        </p:nvSpPr>
        <p:spPr>
          <a:xfrm>
            <a:off x="4109855" y="55152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2" name="Oval 171">
            <a:extLst>
              <a:ext uri="{FF2B5EF4-FFF2-40B4-BE49-F238E27FC236}">
                <a16:creationId xmlns:a16="http://schemas.microsoft.com/office/drawing/2014/main" id="{0E253E02-89CD-452E-8EF6-704E84E4F1F9}"/>
              </a:ext>
            </a:extLst>
          </p:cNvPr>
          <p:cNvSpPr/>
          <p:nvPr/>
        </p:nvSpPr>
        <p:spPr>
          <a:xfrm>
            <a:off x="4262255" y="56676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3" name="Oval 172">
            <a:extLst>
              <a:ext uri="{FF2B5EF4-FFF2-40B4-BE49-F238E27FC236}">
                <a16:creationId xmlns:a16="http://schemas.microsoft.com/office/drawing/2014/main" id="{7FE24922-8169-4F8F-B785-A156B5BE9E0A}"/>
              </a:ext>
            </a:extLst>
          </p:cNvPr>
          <p:cNvSpPr/>
          <p:nvPr/>
        </p:nvSpPr>
        <p:spPr>
          <a:xfrm>
            <a:off x="4414655" y="58200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4" name="Oval 173">
            <a:extLst>
              <a:ext uri="{FF2B5EF4-FFF2-40B4-BE49-F238E27FC236}">
                <a16:creationId xmlns:a16="http://schemas.microsoft.com/office/drawing/2014/main" id="{B5B14FEE-2BE8-4E75-95E3-68ED534B7F72}"/>
              </a:ext>
            </a:extLst>
          </p:cNvPr>
          <p:cNvSpPr/>
          <p:nvPr/>
        </p:nvSpPr>
        <p:spPr>
          <a:xfrm>
            <a:off x="4567055" y="59724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5" name="Oval 174">
            <a:extLst>
              <a:ext uri="{FF2B5EF4-FFF2-40B4-BE49-F238E27FC236}">
                <a16:creationId xmlns:a16="http://schemas.microsoft.com/office/drawing/2014/main" id="{71823639-754A-4ECB-86D2-651DAE6F8725}"/>
              </a:ext>
            </a:extLst>
          </p:cNvPr>
          <p:cNvSpPr/>
          <p:nvPr/>
        </p:nvSpPr>
        <p:spPr>
          <a:xfrm>
            <a:off x="3682806" y="539349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6" name="Oval 175">
            <a:extLst>
              <a:ext uri="{FF2B5EF4-FFF2-40B4-BE49-F238E27FC236}">
                <a16:creationId xmlns:a16="http://schemas.microsoft.com/office/drawing/2014/main" id="{EEB75422-DCE2-4D04-B625-E07957135914}"/>
              </a:ext>
            </a:extLst>
          </p:cNvPr>
          <p:cNvSpPr/>
          <p:nvPr/>
        </p:nvSpPr>
        <p:spPr>
          <a:xfrm>
            <a:off x="3835206" y="554589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7" name="Oval 176">
            <a:extLst>
              <a:ext uri="{FF2B5EF4-FFF2-40B4-BE49-F238E27FC236}">
                <a16:creationId xmlns:a16="http://schemas.microsoft.com/office/drawing/2014/main" id="{27F92826-A8A4-447A-9D20-5B42C483A82E}"/>
              </a:ext>
            </a:extLst>
          </p:cNvPr>
          <p:cNvSpPr/>
          <p:nvPr/>
        </p:nvSpPr>
        <p:spPr>
          <a:xfrm>
            <a:off x="3987606" y="569829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8" name="Oval 177">
            <a:extLst>
              <a:ext uri="{FF2B5EF4-FFF2-40B4-BE49-F238E27FC236}">
                <a16:creationId xmlns:a16="http://schemas.microsoft.com/office/drawing/2014/main" id="{47096AD0-3D34-4AFA-8D8F-11E90858CF3A}"/>
              </a:ext>
            </a:extLst>
          </p:cNvPr>
          <p:cNvSpPr/>
          <p:nvPr/>
        </p:nvSpPr>
        <p:spPr>
          <a:xfrm>
            <a:off x="4140006" y="585069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9" name="Oval 178">
            <a:extLst>
              <a:ext uri="{FF2B5EF4-FFF2-40B4-BE49-F238E27FC236}">
                <a16:creationId xmlns:a16="http://schemas.microsoft.com/office/drawing/2014/main" id="{190B99DE-A872-4475-A4F7-C8C6C5222775}"/>
              </a:ext>
            </a:extLst>
          </p:cNvPr>
          <p:cNvSpPr/>
          <p:nvPr/>
        </p:nvSpPr>
        <p:spPr>
          <a:xfrm>
            <a:off x="4292406" y="600309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0" name="Oval 179">
            <a:extLst>
              <a:ext uri="{FF2B5EF4-FFF2-40B4-BE49-F238E27FC236}">
                <a16:creationId xmlns:a16="http://schemas.microsoft.com/office/drawing/2014/main" id="{80820E05-FBBE-4280-8037-8EA4ADBC69A8}"/>
              </a:ext>
            </a:extLst>
          </p:cNvPr>
          <p:cNvSpPr/>
          <p:nvPr/>
        </p:nvSpPr>
        <p:spPr>
          <a:xfrm>
            <a:off x="3695382" y="568098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1" name="Oval 180">
            <a:extLst>
              <a:ext uri="{FF2B5EF4-FFF2-40B4-BE49-F238E27FC236}">
                <a16:creationId xmlns:a16="http://schemas.microsoft.com/office/drawing/2014/main" id="{D10D3147-5BC9-414D-871D-EB9E8D581FAE}"/>
              </a:ext>
            </a:extLst>
          </p:cNvPr>
          <p:cNvSpPr/>
          <p:nvPr/>
        </p:nvSpPr>
        <p:spPr>
          <a:xfrm>
            <a:off x="3847782" y="583338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2" name="Oval 181">
            <a:extLst>
              <a:ext uri="{FF2B5EF4-FFF2-40B4-BE49-F238E27FC236}">
                <a16:creationId xmlns:a16="http://schemas.microsoft.com/office/drawing/2014/main" id="{29C3B830-27DC-4AEB-ABFF-D46000A1226A}"/>
              </a:ext>
            </a:extLst>
          </p:cNvPr>
          <p:cNvSpPr/>
          <p:nvPr/>
        </p:nvSpPr>
        <p:spPr>
          <a:xfrm>
            <a:off x="4000182" y="598578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3" name="Oval 182">
            <a:extLst>
              <a:ext uri="{FF2B5EF4-FFF2-40B4-BE49-F238E27FC236}">
                <a16:creationId xmlns:a16="http://schemas.microsoft.com/office/drawing/2014/main" id="{9666E53A-45F3-4B56-8AD9-C9579F66755D}"/>
              </a:ext>
            </a:extLst>
          </p:cNvPr>
          <p:cNvSpPr/>
          <p:nvPr/>
        </p:nvSpPr>
        <p:spPr>
          <a:xfrm>
            <a:off x="3682799" y="60164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4" name="TextBox 183">
            <a:extLst>
              <a:ext uri="{FF2B5EF4-FFF2-40B4-BE49-F238E27FC236}">
                <a16:creationId xmlns:a16="http://schemas.microsoft.com/office/drawing/2014/main" id="{0D00EF12-46CD-4162-9B38-721F1BC7D8BD}"/>
              </a:ext>
            </a:extLst>
          </p:cNvPr>
          <p:cNvSpPr txBox="1"/>
          <p:nvPr/>
        </p:nvSpPr>
        <p:spPr>
          <a:xfrm>
            <a:off x="6706055" y="4124755"/>
            <a:ext cx="1213794" cy="297004"/>
          </a:xfrm>
          <a:prstGeom prst="rect">
            <a:avLst/>
          </a:prstGeom>
        </p:spPr>
        <p:txBody>
          <a:bodyPr vert="horz" wrap="non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Outcome = 0</a:t>
            </a:r>
          </a:p>
        </p:txBody>
      </p:sp>
      <p:sp>
        <p:nvSpPr>
          <p:cNvPr id="186" name="Oval 185">
            <a:extLst>
              <a:ext uri="{FF2B5EF4-FFF2-40B4-BE49-F238E27FC236}">
                <a16:creationId xmlns:a16="http://schemas.microsoft.com/office/drawing/2014/main" id="{7F2056DD-29B8-4296-8B95-7FF17DAEEBF4}"/>
              </a:ext>
            </a:extLst>
          </p:cNvPr>
          <p:cNvSpPr/>
          <p:nvPr/>
        </p:nvSpPr>
        <p:spPr>
          <a:xfrm>
            <a:off x="6274384" y="45494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7" name="Oval 186">
            <a:extLst>
              <a:ext uri="{FF2B5EF4-FFF2-40B4-BE49-F238E27FC236}">
                <a16:creationId xmlns:a16="http://schemas.microsoft.com/office/drawing/2014/main" id="{394C1BC0-3FA3-4CDC-9158-BA307A38856A}"/>
              </a:ext>
            </a:extLst>
          </p:cNvPr>
          <p:cNvSpPr/>
          <p:nvPr/>
        </p:nvSpPr>
        <p:spPr>
          <a:xfrm>
            <a:off x="6426784" y="47018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8" name="Oval 187">
            <a:extLst>
              <a:ext uri="{FF2B5EF4-FFF2-40B4-BE49-F238E27FC236}">
                <a16:creationId xmlns:a16="http://schemas.microsoft.com/office/drawing/2014/main" id="{2A8A58C3-94C2-41C7-960E-2A95806BF037}"/>
              </a:ext>
            </a:extLst>
          </p:cNvPr>
          <p:cNvSpPr/>
          <p:nvPr/>
        </p:nvSpPr>
        <p:spPr>
          <a:xfrm>
            <a:off x="6579184" y="48542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9" name="Oval 188">
            <a:extLst>
              <a:ext uri="{FF2B5EF4-FFF2-40B4-BE49-F238E27FC236}">
                <a16:creationId xmlns:a16="http://schemas.microsoft.com/office/drawing/2014/main" id="{8712F0B9-E010-4B2A-A475-E736EAE762F2}"/>
              </a:ext>
            </a:extLst>
          </p:cNvPr>
          <p:cNvSpPr/>
          <p:nvPr/>
        </p:nvSpPr>
        <p:spPr>
          <a:xfrm>
            <a:off x="6731584" y="50066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0" name="Oval 189">
            <a:extLst>
              <a:ext uri="{FF2B5EF4-FFF2-40B4-BE49-F238E27FC236}">
                <a16:creationId xmlns:a16="http://schemas.microsoft.com/office/drawing/2014/main" id="{053736C6-BB44-426D-9CFC-DA4F11E8D293}"/>
              </a:ext>
            </a:extLst>
          </p:cNvPr>
          <p:cNvSpPr/>
          <p:nvPr/>
        </p:nvSpPr>
        <p:spPr>
          <a:xfrm>
            <a:off x="6883984" y="51590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1" name="Oval 190">
            <a:extLst>
              <a:ext uri="{FF2B5EF4-FFF2-40B4-BE49-F238E27FC236}">
                <a16:creationId xmlns:a16="http://schemas.microsoft.com/office/drawing/2014/main" id="{3A7AFC45-D608-4AC5-BC9E-EDA489F357A3}"/>
              </a:ext>
            </a:extLst>
          </p:cNvPr>
          <p:cNvSpPr/>
          <p:nvPr/>
        </p:nvSpPr>
        <p:spPr>
          <a:xfrm>
            <a:off x="7036384" y="53114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2" name="Oval 191">
            <a:extLst>
              <a:ext uri="{FF2B5EF4-FFF2-40B4-BE49-F238E27FC236}">
                <a16:creationId xmlns:a16="http://schemas.microsoft.com/office/drawing/2014/main" id="{66785721-CF4F-4391-A4EE-AEA7CD5D129C}"/>
              </a:ext>
            </a:extLst>
          </p:cNvPr>
          <p:cNvSpPr/>
          <p:nvPr/>
        </p:nvSpPr>
        <p:spPr>
          <a:xfrm>
            <a:off x="7188784" y="54638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3" name="Oval 192">
            <a:extLst>
              <a:ext uri="{FF2B5EF4-FFF2-40B4-BE49-F238E27FC236}">
                <a16:creationId xmlns:a16="http://schemas.microsoft.com/office/drawing/2014/main" id="{0713E758-ACF0-4744-A9D0-7D6EA309B1FB}"/>
              </a:ext>
            </a:extLst>
          </p:cNvPr>
          <p:cNvSpPr/>
          <p:nvPr/>
        </p:nvSpPr>
        <p:spPr>
          <a:xfrm>
            <a:off x="7341184" y="56162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4" name="Oval 193">
            <a:extLst>
              <a:ext uri="{FF2B5EF4-FFF2-40B4-BE49-F238E27FC236}">
                <a16:creationId xmlns:a16="http://schemas.microsoft.com/office/drawing/2014/main" id="{9F8534AE-55D4-47A5-A9A5-E231FE43076A}"/>
              </a:ext>
            </a:extLst>
          </p:cNvPr>
          <p:cNvSpPr/>
          <p:nvPr/>
        </p:nvSpPr>
        <p:spPr>
          <a:xfrm>
            <a:off x="7493584" y="57686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5" name="Oval 194">
            <a:extLst>
              <a:ext uri="{FF2B5EF4-FFF2-40B4-BE49-F238E27FC236}">
                <a16:creationId xmlns:a16="http://schemas.microsoft.com/office/drawing/2014/main" id="{853D9BD0-E7FB-4B0A-BBE9-42405AD28D51}"/>
              </a:ext>
            </a:extLst>
          </p:cNvPr>
          <p:cNvSpPr/>
          <p:nvPr/>
        </p:nvSpPr>
        <p:spPr>
          <a:xfrm>
            <a:off x="7645984" y="59210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6" name="Oval 195">
            <a:extLst>
              <a:ext uri="{FF2B5EF4-FFF2-40B4-BE49-F238E27FC236}">
                <a16:creationId xmlns:a16="http://schemas.microsoft.com/office/drawing/2014/main" id="{8D9478E4-01A1-4105-85FC-598D2533CD55}"/>
              </a:ext>
            </a:extLst>
          </p:cNvPr>
          <p:cNvSpPr/>
          <p:nvPr/>
        </p:nvSpPr>
        <p:spPr>
          <a:xfrm>
            <a:off x="6674240" y="463679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7" name="Oval 196">
            <a:extLst>
              <a:ext uri="{FF2B5EF4-FFF2-40B4-BE49-F238E27FC236}">
                <a16:creationId xmlns:a16="http://schemas.microsoft.com/office/drawing/2014/main" id="{C99FF004-BB8A-43EC-99F0-1E18EECA8310}"/>
              </a:ext>
            </a:extLst>
          </p:cNvPr>
          <p:cNvSpPr/>
          <p:nvPr/>
        </p:nvSpPr>
        <p:spPr>
          <a:xfrm>
            <a:off x="6826640" y="478919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8" name="Oval 197">
            <a:extLst>
              <a:ext uri="{FF2B5EF4-FFF2-40B4-BE49-F238E27FC236}">
                <a16:creationId xmlns:a16="http://schemas.microsoft.com/office/drawing/2014/main" id="{D55F09DE-25CE-4AAD-A5F7-87935379FCCE}"/>
              </a:ext>
            </a:extLst>
          </p:cNvPr>
          <p:cNvSpPr/>
          <p:nvPr/>
        </p:nvSpPr>
        <p:spPr>
          <a:xfrm>
            <a:off x="6979040" y="494159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9" name="Oval 198">
            <a:extLst>
              <a:ext uri="{FF2B5EF4-FFF2-40B4-BE49-F238E27FC236}">
                <a16:creationId xmlns:a16="http://schemas.microsoft.com/office/drawing/2014/main" id="{1D98C2A1-707F-47A1-B762-7AE8B7B41F7B}"/>
              </a:ext>
            </a:extLst>
          </p:cNvPr>
          <p:cNvSpPr/>
          <p:nvPr/>
        </p:nvSpPr>
        <p:spPr>
          <a:xfrm>
            <a:off x="7131440" y="509399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0" name="Oval 199">
            <a:extLst>
              <a:ext uri="{FF2B5EF4-FFF2-40B4-BE49-F238E27FC236}">
                <a16:creationId xmlns:a16="http://schemas.microsoft.com/office/drawing/2014/main" id="{874B4C0A-11BF-4785-B444-D0344B1A3BCA}"/>
              </a:ext>
            </a:extLst>
          </p:cNvPr>
          <p:cNvSpPr/>
          <p:nvPr/>
        </p:nvSpPr>
        <p:spPr>
          <a:xfrm>
            <a:off x="7283840" y="524639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1" name="Oval 200">
            <a:extLst>
              <a:ext uri="{FF2B5EF4-FFF2-40B4-BE49-F238E27FC236}">
                <a16:creationId xmlns:a16="http://schemas.microsoft.com/office/drawing/2014/main" id="{BBF6EDAB-EB47-4A76-AE88-BED1C63277A1}"/>
              </a:ext>
            </a:extLst>
          </p:cNvPr>
          <p:cNvSpPr/>
          <p:nvPr/>
        </p:nvSpPr>
        <p:spPr>
          <a:xfrm>
            <a:off x="7436240" y="539879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2" name="Oval 201">
            <a:extLst>
              <a:ext uri="{FF2B5EF4-FFF2-40B4-BE49-F238E27FC236}">
                <a16:creationId xmlns:a16="http://schemas.microsoft.com/office/drawing/2014/main" id="{D7B37942-D753-45ED-B828-3E9CA5890501}"/>
              </a:ext>
            </a:extLst>
          </p:cNvPr>
          <p:cNvSpPr/>
          <p:nvPr/>
        </p:nvSpPr>
        <p:spPr>
          <a:xfrm>
            <a:off x="7588640" y="555119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3" name="Oval 202">
            <a:extLst>
              <a:ext uri="{FF2B5EF4-FFF2-40B4-BE49-F238E27FC236}">
                <a16:creationId xmlns:a16="http://schemas.microsoft.com/office/drawing/2014/main" id="{19E543B1-AABA-48C3-9AC2-FC7CBAF239C9}"/>
              </a:ext>
            </a:extLst>
          </p:cNvPr>
          <p:cNvSpPr/>
          <p:nvPr/>
        </p:nvSpPr>
        <p:spPr>
          <a:xfrm>
            <a:off x="7741040" y="570359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4" name="Oval 203">
            <a:extLst>
              <a:ext uri="{FF2B5EF4-FFF2-40B4-BE49-F238E27FC236}">
                <a16:creationId xmlns:a16="http://schemas.microsoft.com/office/drawing/2014/main" id="{EB8490F6-524E-47A1-9CFA-2D44E168F283}"/>
              </a:ext>
            </a:extLst>
          </p:cNvPr>
          <p:cNvSpPr/>
          <p:nvPr/>
        </p:nvSpPr>
        <p:spPr>
          <a:xfrm>
            <a:off x="7893440" y="585599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5" name="Oval 204">
            <a:extLst>
              <a:ext uri="{FF2B5EF4-FFF2-40B4-BE49-F238E27FC236}">
                <a16:creationId xmlns:a16="http://schemas.microsoft.com/office/drawing/2014/main" id="{1DA184AE-C463-4241-8E0A-FE8591D19A01}"/>
              </a:ext>
            </a:extLst>
          </p:cNvPr>
          <p:cNvSpPr/>
          <p:nvPr/>
        </p:nvSpPr>
        <p:spPr>
          <a:xfrm>
            <a:off x="6935031" y="45894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6" name="Oval 205">
            <a:extLst>
              <a:ext uri="{FF2B5EF4-FFF2-40B4-BE49-F238E27FC236}">
                <a16:creationId xmlns:a16="http://schemas.microsoft.com/office/drawing/2014/main" id="{DCC5F420-D014-4C92-8A47-70A2346C6E93}"/>
              </a:ext>
            </a:extLst>
          </p:cNvPr>
          <p:cNvSpPr/>
          <p:nvPr/>
        </p:nvSpPr>
        <p:spPr>
          <a:xfrm>
            <a:off x="7087431" y="47418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7" name="Oval 206">
            <a:extLst>
              <a:ext uri="{FF2B5EF4-FFF2-40B4-BE49-F238E27FC236}">
                <a16:creationId xmlns:a16="http://schemas.microsoft.com/office/drawing/2014/main" id="{1F9EDB5A-01B4-4426-A160-AA83E880E226}"/>
              </a:ext>
            </a:extLst>
          </p:cNvPr>
          <p:cNvSpPr/>
          <p:nvPr/>
        </p:nvSpPr>
        <p:spPr>
          <a:xfrm>
            <a:off x="7239831" y="48942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8" name="Oval 207">
            <a:extLst>
              <a:ext uri="{FF2B5EF4-FFF2-40B4-BE49-F238E27FC236}">
                <a16:creationId xmlns:a16="http://schemas.microsoft.com/office/drawing/2014/main" id="{477259E0-1BDD-42DC-9829-806DA7C6AC7B}"/>
              </a:ext>
            </a:extLst>
          </p:cNvPr>
          <p:cNvSpPr/>
          <p:nvPr/>
        </p:nvSpPr>
        <p:spPr>
          <a:xfrm>
            <a:off x="7392231" y="50466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9" name="Oval 208">
            <a:extLst>
              <a:ext uri="{FF2B5EF4-FFF2-40B4-BE49-F238E27FC236}">
                <a16:creationId xmlns:a16="http://schemas.microsoft.com/office/drawing/2014/main" id="{8C3F87A1-08D8-4F15-9C37-96F0F7509BD3}"/>
              </a:ext>
            </a:extLst>
          </p:cNvPr>
          <p:cNvSpPr/>
          <p:nvPr/>
        </p:nvSpPr>
        <p:spPr>
          <a:xfrm>
            <a:off x="7544631" y="51990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0" name="Oval 209">
            <a:extLst>
              <a:ext uri="{FF2B5EF4-FFF2-40B4-BE49-F238E27FC236}">
                <a16:creationId xmlns:a16="http://schemas.microsoft.com/office/drawing/2014/main" id="{B0438FDB-DEFC-4CB8-BA74-E14C44D0706E}"/>
              </a:ext>
            </a:extLst>
          </p:cNvPr>
          <p:cNvSpPr/>
          <p:nvPr/>
        </p:nvSpPr>
        <p:spPr>
          <a:xfrm>
            <a:off x="7697031" y="53514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1" name="Oval 210">
            <a:extLst>
              <a:ext uri="{FF2B5EF4-FFF2-40B4-BE49-F238E27FC236}">
                <a16:creationId xmlns:a16="http://schemas.microsoft.com/office/drawing/2014/main" id="{6FCC58C8-03D0-4394-A8CB-11972ABF23B7}"/>
              </a:ext>
            </a:extLst>
          </p:cNvPr>
          <p:cNvSpPr/>
          <p:nvPr/>
        </p:nvSpPr>
        <p:spPr>
          <a:xfrm>
            <a:off x="7849431" y="55038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2" name="Oval 211">
            <a:extLst>
              <a:ext uri="{FF2B5EF4-FFF2-40B4-BE49-F238E27FC236}">
                <a16:creationId xmlns:a16="http://schemas.microsoft.com/office/drawing/2014/main" id="{E3F5E850-732C-499E-AAE0-147A82801D60}"/>
              </a:ext>
            </a:extLst>
          </p:cNvPr>
          <p:cNvSpPr/>
          <p:nvPr/>
        </p:nvSpPr>
        <p:spPr>
          <a:xfrm>
            <a:off x="8001831" y="56562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3" name="Oval 212">
            <a:extLst>
              <a:ext uri="{FF2B5EF4-FFF2-40B4-BE49-F238E27FC236}">
                <a16:creationId xmlns:a16="http://schemas.microsoft.com/office/drawing/2014/main" id="{3872D6C6-F1A5-481D-BBEB-22F9ACF37CB9}"/>
              </a:ext>
            </a:extLst>
          </p:cNvPr>
          <p:cNvSpPr/>
          <p:nvPr/>
        </p:nvSpPr>
        <p:spPr>
          <a:xfrm>
            <a:off x="8154231" y="58086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4" name="Oval 213">
            <a:extLst>
              <a:ext uri="{FF2B5EF4-FFF2-40B4-BE49-F238E27FC236}">
                <a16:creationId xmlns:a16="http://schemas.microsoft.com/office/drawing/2014/main" id="{7B244581-2428-4049-A761-8FE8C5710CA3}"/>
              </a:ext>
            </a:extLst>
          </p:cNvPr>
          <p:cNvSpPr/>
          <p:nvPr/>
        </p:nvSpPr>
        <p:spPr>
          <a:xfrm>
            <a:off x="8306631" y="59610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5" name="Oval 214">
            <a:extLst>
              <a:ext uri="{FF2B5EF4-FFF2-40B4-BE49-F238E27FC236}">
                <a16:creationId xmlns:a16="http://schemas.microsoft.com/office/drawing/2014/main" id="{385E668F-3273-4E7A-9073-DF6FAD272D06}"/>
              </a:ext>
            </a:extLst>
          </p:cNvPr>
          <p:cNvSpPr/>
          <p:nvPr/>
        </p:nvSpPr>
        <p:spPr>
          <a:xfrm>
            <a:off x="7277560" y="45894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6" name="Oval 215">
            <a:extLst>
              <a:ext uri="{FF2B5EF4-FFF2-40B4-BE49-F238E27FC236}">
                <a16:creationId xmlns:a16="http://schemas.microsoft.com/office/drawing/2014/main" id="{575C81A5-85B0-4967-BE22-4C72B92A98EF}"/>
              </a:ext>
            </a:extLst>
          </p:cNvPr>
          <p:cNvSpPr/>
          <p:nvPr/>
        </p:nvSpPr>
        <p:spPr>
          <a:xfrm>
            <a:off x="7429960" y="47418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7" name="Oval 216">
            <a:extLst>
              <a:ext uri="{FF2B5EF4-FFF2-40B4-BE49-F238E27FC236}">
                <a16:creationId xmlns:a16="http://schemas.microsoft.com/office/drawing/2014/main" id="{2D55F9BE-61B3-46B2-BEED-DA9738AA048A}"/>
              </a:ext>
            </a:extLst>
          </p:cNvPr>
          <p:cNvSpPr/>
          <p:nvPr/>
        </p:nvSpPr>
        <p:spPr>
          <a:xfrm>
            <a:off x="7582360" y="48942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8" name="Oval 217">
            <a:extLst>
              <a:ext uri="{FF2B5EF4-FFF2-40B4-BE49-F238E27FC236}">
                <a16:creationId xmlns:a16="http://schemas.microsoft.com/office/drawing/2014/main" id="{73091549-A9B8-4A58-AF93-CE6152A8D8CA}"/>
              </a:ext>
            </a:extLst>
          </p:cNvPr>
          <p:cNvSpPr/>
          <p:nvPr/>
        </p:nvSpPr>
        <p:spPr>
          <a:xfrm>
            <a:off x="7734760" y="50466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9" name="Oval 218">
            <a:extLst>
              <a:ext uri="{FF2B5EF4-FFF2-40B4-BE49-F238E27FC236}">
                <a16:creationId xmlns:a16="http://schemas.microsoft.com/office/drawing/2014/main" id="{3EE1B468-30C0-4B75-8CEF-B17F1A0B69B9}"/>
              </a:ext>
            </a:extLst>
          </p:cNvPr>
          <p:cNvSpPr/>
          <p:nvPr/>
        </p:nvSpPr>
        <p:spPr>
          <a:xfrm>
            <a:off x="7887160" y="51990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0" name="Oval 219">
            <a:extLst>
              <a:ext uri="{FF2B5EF4-FFF2-40B4-BE49-F238E27FC236}">
                <a16:creationId xmlns:a16="http://schemas.microsoft.com/office/drawing/2014/main" id="{D30D2566-D6C8-4E1B-A3AA-B34397574E52}"/>
              </a:ext>
            </a:extLst>
          </p:cNvPr>
          <p:cNvSpPr/>
          <p:nvPr/>
        </p:nvSpPr>
        <p:spPr>
          <a:xfrm>
            <a:off x="8039560" y="53514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1" name="Oval 220">
            <a:extLst>
              <a:ext uri="{FF2B5EF4-FFF2-40B4-BE49-F238E27FC236}">
                <a16:creationId xmlns:a16="http://schemas.microsoft.com/office/drawing/2014/main" id="{512A1C91-953A-4EB4-B752-DF35E92E239B}"/>
              </a:ext>
            </a:extLst>
          </p:cNvPr>
          <p:cNvSpPr/>
          <p:nvPr/>
        </p:nvSpPr>
        <p:spPr>
          <a:xfrm>
            <a:off x="8191960" y="55038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2" name="Oval 221">
            <a:extLst>
              <a:ext uri="{FF2B5EF4-FFF2-40B4-BE49-F238E27FC236}">
                <a16:creationId xmlns:a16="http://schemas.microsoft.com/office/drawing/2014/main" id="{15A455DE-6ACB-4BDD-807F-A17E595666A1}"/>
              </a:ext>
            </a:extLst>
          </p:cNvPr>
          <p:cNvSpPr/>
          <p:nvPr/>
        </p:nvSpPr>
        <p:spPr>
          <a:xfrm>
            <a:off x="8344360" y="56562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3" name="Oval 222">
            <a:extLst>
              <a:ext uri="{FF2B5EF4-FFF2-40B4-BE49-F238E27FC236}">
                <a16:creationId xmlns:a16="http://schemas.microsoft.com/office/drawing/2014/main" id="{DDC0DD07-5FC9-48EF-A684-F492C4C89D44}"/>
              </a:ext>
            </a:extLst>
          </p:cNvPr>
          <p:cNvSpPr/>
          <p:nvPr/>
        </p:nvSpPr>
        <p:spPr>
          <a:xfrm>
            <a:off x="8496760" y="58086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4" name="Oval 223">
            <a:extLst>
              <a:ext uri="{FF2B5EF4-FFF2-40B4-BE49-F238E27FC236}">
                <a16:creationId xmlns:a16="http://schemas.microsoft.com/office/drawing/2014/main" id="{C152E9BD-EA42-4F51-9356-1E5B46E8E45F}"/>
              </a:ext>
            </a:extLst>
          </p:cNvPr>
          <p:cNvSpPr/>
          <p:nvPr/>
        </p:nvSpPr>
        <p:spPr>
          <a:xfrm>
            <a:off x="7635257" y="459240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5" name="Oval 224">
            <a:extLst>
              <a:ext uri="{FF2B5EF4-FFF2-40B4-BE49-F238E27FC236}">
                <a16:creationId xmlns:a16="http://schemas.microsoft.com/office/drawing/2014/main" id="{A9698EC0-1CEA-4CB4-839B-D6634ED68238}"/>
              </a:ext>
            </a:extLst>
          </p:cNvPr>
          <p:cNvSpPr/>
          <p:nvPr/>
        </p:nvSpPr>
        <p:spPr>
          <a:xfrm>
            <a:off x="7787657" y="474480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6" name="Oval 225">
            <a:extLst>
              <a:ext uri="{FF2B5EF4-FFF2-40B4-BE49-F238E27FC236}">
                <a16:creationId xmlns:a16="http://schemas.microsoft.com/office/drawing/2014/main" id="{E5A2BBDB-8728-4934-9D64-17C830486806}"/>
              </a:ext>
            </a:extLst>
          </p:cNvPr>
          <p:cNvSpPr/>
          <p:nvPr/>
        </p:nvSpPr>
        <p:spPr>
          <a:xfrm>
            <a:off x="7940057" y="489720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7" name="Oval 226">
            <a:extLst>
              <a:ext uri="{FF2B5EF4-FFF2-40B4-BE49-F238E27FC236}">
                <a16:creationId xmlns:a16="http://schemas.microsoft.com/office/drawing/2014/main" id="{77357606-1BCD-4849-B2AA-B1248245E324}"/>
              </a:ext>
            </a:extLst>
          </p:cNvPr>
          <p:cNvSpPr/>
          <p:nvPr/>
        </p:nvSpPr>
        <p:spPr>
          <a:xfrm>
            <a:off x="8092457" y="504960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8" name="Oval 227">
            <a:extLst>
              <a:ext uri="{FF2B5EF4-FFF2-40B4-BE49-F238E27FC236}">
                <a16:creationId xmlns:a16="http://schemas.microsoft.com/office/drawing/2014/main" id="{D83699CC-DA31-485A-9D03-535BEDFDF78D}"/>
              </a:ext>
            </a:extLst>
          </p:cNvPr>
          <p:cNvSpPr/>
          <p:nvPr/>
        </p:nvSpPr>
        <p:spPr>
          <a:xfrm>
            <a:off x="8244857" y="520200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9" name="Oval 228">
            <a:extLst>
              <a:ext uri="{FF2B5EF4-FFF2-40B4-BE49-F238E27FC236}">
                <a16:creationId xmlns:a16="http://schemas.microsoft.com/office/drawing/2014/main" id="{B90392AE-14B8-4BBD-B68D-E3763EF58E5E}"/>
              </a:ext>
            </a:extLst>
          </p:cNvPr>
          <p:cNvSpPr/>
          <p:nvPr/>
        </p:nvSpPr>
        <p:spPr>
          <a:xfrm>
            <a:off x="8397257" y="535440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0" name="Oval 229">
            <a:extLst>
              <a:ext uri="{FF2B5EF4-FFF2-40B4-BE49-F238E27FC236}">
                <a16:creationId xmlns:a16="http://schemas.microsoft.com/office/drawing/2014/main" id="{1AB0E949-8D15-4E1C-A7D6-658F37AD383B}"/>
              </a:ext>
            </a:extLst>
          </p:cNvPr>
          <p:cNvSpPr/>
          <p:nvPr/>
        </p:nvSpPr>
        <p:spPr>
          <a:xfrm>
            <a:off x="8549657" y="550680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1" name="Oval 230">
            <a:extLst>
              <a:ext uri="{FF2B5EF4-FFF2-40B4-BE49-F238E27FC236}">
                <a16:creationId xmlns:a16="http://schemas.microsoft.com/office/drawing/2014/main" id="{0F50BFD3-1057-456F-B1A4-D9675AC8FA05}"/>
              </a:ext>
            </a:extLst>
          </p:cNvPr>
          <p:cNvSpPr/>
          <p:nvPr/>
        </p:nvSpPr>
        <p:spPr>
          <a:xfrm>
            <a:off x="7940057" y="459389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2" name="Oval 231">
            <a:extLst>
              <a:ext uri="{FF2B5EF4-FFF2-40B4-BE49-F238E27FC236}">
                <a16:creationId xmlns:a16="http://schemas.microsoft.com/office/drawing/2014/main" id="{E3D4FA04-7019-4AC4-82E5-338623BF88C8}"/>
              </a:ext>
            </a:extLst>
          </p:cNvPr>
          <p:cNvSpPr/>
          <p:nvPr/>
        </p:nvSpPr>
        <p:spPr>
          <a:xfrm>
            <a:off x="8092457" y="474629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3" name="Oval 232">
            <a:extLst>
              <a:ext uri="{FF2B5EF4-FFF2-40B4-BE49-F238E27FC236}">
                <a16:creationId xmlns:a16="http://schemas.microsoft.com/office/drawing/2014/main" id="{CE364110-6A05-44B4-8134-D84A93F0E12B}"/>
              </a:ext>
            </a:extLst>
          </p:cNvPr>
          <p:cNvSpPr/>
          <p:nvPr/>
        </p:nvSpPr>
        <p:spPr>
          <a:xfrm>
            <a:off x="8244857" y="489869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4" name="Oval 233">
            <a:extLst>
              <a:ext uri="{FF2B5EF4-FFF2-40B4-BE49-F238E27FC236}">
                <a16:creationId xmlns:a16="http://schemas.microsoft.com/office/drawing/2014/main" id="{77177E70-9946-41C1-B7AA-183A10CCE4DB}"/>
              </a:ext>
            </a:extLst>
          </p:cNvPr>
          <p:cNvSpPr/>
          <p:nvPr/>
        </p:nvSpPr>
        <p:spPr>
          <a:xfrm>
            <a:off x="8397257" y="505109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5" name="Oval 234">
            <a:extLst>
              <a:ext uri="{FF2B5EF4-FFF2-40B4-BE49-F238E27FC236}">
                <a16:creationId xmlns:a16="http://schemas.microsoft.com/office/drawing/2014/main" id="{85D89073-32FC-4A10-895E-BDA008738F55}"/>
              </a:ext>
            </a:extLst>
          </p:cNvPr>
          <p:cNvSpPr/>
          <p:nvPr/>
        </p:nvSpPr>
        <p:spPr>
          <a:xfrm>
            <a:off x="8549657" y="520349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6" name="Oval 235">
            <a:extLst>
              <a:ext uri="{FF2B5EF4-FFF2-40B4-BE49-F238E27FC236}">
                <a16:creationId xmlns:a16="http://schemas.microsoft.com/office/drawing/2014/main" id="{62915D5A-293C-49FE-A2E1-71BBDB714D90}"/>
              </a:ext>
            </a:extLst>
          </p:cNvPr>
          <p:cNvSpPr/>
          <p:nvPr/>
        </p:nvSpPr>
        <p:spPr>
          <a:xfrm>
            <a:off x="8267770" y="459685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7" name="Oval 236">
            <a:extLst>
              <a:ext uri="{FF2B5EF4-FFF2-40B4-BE49-F238E27FC236}">
                <a16:creationId xmlns:a16="http://schemas.microsoft.com/office/drawing/2014/main" id="{A47EBA43-2815-4082-9B3C-7AAC5F0656D3}"/>
              </a:ext>
            </a:extLst>
          </p:cNvPr>
          <p:cNvSpPr/>
          <p:nvPr/>
        </p:nvSpPr>
        <p:spPr>
          <a:xfrm>
            <a:off x="8420170" y="474925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8" name="Oval 237">
            <a:extLst>
              <a:ext uri="{FF2B5EF4-FFF2-40B4-BE49-F238E27FC236}">
                <a16:creationId xmlns:a16="http://schemas.microsoft.com/office/drawing/2014/main" id="{0CA7C155-9C4F-40A6-B5A7-F8B2BF6EE599}"/>
              </a:ext>
            </a:extLst>
          </p:cNvPr>
          <p:cNvSpPr/>
          <p:nvPr/>
        </p:nvSpPr>
        <p:spPr>
          <a:xfrm>
            <a:off x="8572570" y="490165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9" name="Oval 238">
            <a:extLst>
              <a:ext uri="{FF2B5EF4-FFF2-40B4-BE49-F238E27FC236}">
                <a16:creationId xmlns:a16="http://schemas.microsoft.com/office/drawing/2014/main" id="{14310093-8924-4381-A8CC-A89F9FD799B2}"/>
              </a:ext>
            </a:extLst>
          </p:cNvPr>
          <p:cNvSpPr/>
          <p:nvPr/>
        </p:nvSpPr>
        <p:spPr>
          <a:xfrm>
            <a:off x="6318393" y="490462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0" name="Oval 239">
            <a:extLst>
              <a:ext uri="{FF2B5EF4-FFF2-40B4-BE49-F238E27FC236}">
                <a16:creationId xmlns:a16="http://schemas.microsoft.com/office/drawing/2014/main" id="{7742C73A-7741-4DFB-9528-C3D43787CF51}"/>
              </a:ext>
            </a:extLst>
          </p:cNvPr>
          <p:cNvSpPr/>
          <p:nvPr/>
        </p:nvSpPr>
        <p:spPr>
          <a:xfrm>
            <a:off x="6470793" y="505702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1" name="Oval 240">
            <a:extLst>
              <a:ext uri="{FF2B5EF4-FFF2-40B4-BE49-F238E27FC236}">
                <a16:creationId xmlns:a16="http://schemas.microsoft.com/office/drawing/2014/main" id="{29032C24-BA38-4C57-81C5-1550FE2ABC65}"/>
              </a:ext>
            </a:extLst>
          </p:cNvPr>
          <p:cNvSpPr/>
          <p:nvPr/>
        </p:nvSpPr>
        <p:spPr>
          <a:xfrm>
            <a:off x="6623193" y="520942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2" name="Oval 241">
            <a:extLst>
              <a:ext uri="{FF2B5EF4-FFF2-40B4-BE49-F238E27FC236}">
                <a16:creationId xmlns:a16="http://schemas.microsoft.com/office/drawing/2014/main" id="{9664563E-D78B-4277-B2C4-042E6816E3C5}"/>
              </a:ext>
            </a:extLst>
          </p:cNvPr>
          <p:cNvSpPr/>
          <p:nvPr/>
        </p:nvSpPr>
        <p:spPr>
          <a:xfrm>
            <a:off x="6775593" y="536182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3" name="Oval 242">
            <a:extLst>
              <a:ext uri="{FF2B5EF4-FFF2-40B4-BE49-F238E27FC236}">
                <a16:creationId xmlns:a16="http://schemas.microsoft.com/office/drawing/2014/main" id="{644C642B-1A66-445F-89E5-582B9915C86C}"/>
              </a:ext>
            </a:extLst>
          </p:cNvPr>
          <p:cNvSpPr/>
          <p:nvPr/>
        </p:nvSpPr>
        <p:spPr>
          <a:xfrm>
            <a:off x="6927993" y="551422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4" name="Oval 243">
            <a:extLst>
              <a:ext uri="{FF2B5EF4-FFF2-40B4-BE49-F238E27FC236}">
                <a16:creationId xmlns:a16="http://schemas.microsoft.com/office/drawing/2014/main" id="{D53236DB-1F29-443E-8C91-48FDFE63604B}"/>
              </a:ext>
            </a:extLst>
          </p:cNvPr>
          <p:cNvSpPr/>
          <p:nvPr/>
        </p:nvSpPr>
        <p:spPr>
          <a:xfrm>
            <a:off x="7080393" y="566662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5" name="Oval 244">
            <a:extLst>
              <a:ext uri="{FF2B5EF4-FFF2-40B4-BE49-F238E27FC236}">
                <a16:creationId xmlns:a16="http://schemas.microsoft.com/office/drawing/2014/main" id="{B0D01091-6322-47C9-B8B8-D1009D7C8B63}"/>
              </a:ext>
            </a:extLst>
          </p:cNvPr>
          <p:cNvSpPr/>
          <p:nvPr/>
        </p:nvSpPr>
        <p:spPr>
          <a:xfrm>
            <a:off x="7232793" y="581902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6" name="Oval 245">
            <a:extLst>
              <a:ext uri="{FF2B5EF4-FFF2-40B4-BE49-F238E27FC236}">
                <a16:creationId xmlns:a16="http://schemas.microsoft.com/office/drawing/2014/main" id="{4AB88F13-D96C-4EB7-A2C9-CD6C072AAD6A}"/>
              </a:ext>
            </a:extLst>
          </p:cNvPr>
          <p:cNvSpPr/>
          <p:nvPr/>
        </p:nvSpPr>
        <p:spPr>
          <a:xfrm>
            <a:off x="7385193" y="597142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7" name="Oval 246">
            <a:extLst>
              <a:ext uri="{FF2B5EF4-FFF2-40B4-BE49-F238E27FC236}">
                <a16:creationId xmlns:a16="http://schemas.microsoft.com/office/drawing/2014/main" id="{EAFB2C43-520A-483B-B376-0C4E5F6B530E}"/>
              </a:ext>
            </a:extLst>
          </p:cNvPr>
          <p:cNvSpPr/>
          <p:nvPr/>
        </p:nvSpPr>
        <p:spPr>
          <a:xfrm>
            <a:off x="6294904" y="518792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8" name="Oval 247">
            <a:extLst>
              <a:ext uri="{FF2B5EF4-FFF2-40B4-BE49-F238E27FC236}">
                <a16:creationId xmlns:a16="http://schemas.microsoft.com/office/drawing/2014/main" id="{31982692-AEF4-4652-A4B6-8443E34A8E39}"/>
              </a:ext>
            </a:extLst>
          </p:cNvPr>
          <p:cNvSpPr/>
          <p:nvPr/>
        </p:nvSpPr>
        <p:spPr>
          <a:xfrm>
            <a:off x="6447304" y="534032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9" name="Oval 248">
            <a:extLst>
              <a:ext uri="{FF2B5EF4-FFF2-40B4-BE49-F238E27FC236}">
                <a16:creationId xmlns:a16="http://schemas.microsoft.com/office/drawing/2014/main" id="{7A5CB185-DC98-4508-BF4B-846606DFEF1E}"/>
              </a:ext>
            </a:extLst>
          </p:cNvPr>
          <p:cNvSpPr/>
          <p:nvPr/>
        </p:nvSpPr>
        <p:spPr>
          <a:xfrm>
            <a:off x="6599704" y="549272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0" name="Oval 249">
            <a:extLst>
              <a:ext uri="{FF2B5EF4-FFF2-40B4-BE49-F238E27FC236}">
                <a16:creationId xmlns:a16="http://schemas.microsoft.com/office/drawing/2014/main" id="{C6642EBF-3F70-48C4-9234-0DA5A64774C1}"/>
              </a:ext>
            </a:extLst>
          </p:cNvPr>
          <p:cNvSpPr/>
          <p:nvPr/>
        </p:nvSpPr>
        <p:spPr>
          <a:xfrm>
            <a:off x="6752104" y="564512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1" name="Oval 250">
            <a:extLst>
              <a:ext uri="{FF2B5EF4-FFF2-40B4-BE49-F238E27FC236}">
                <a16:creationId xmlns:a16="http://schemas.microsoft.com/office/drawing/2014/main" id="{0F88DAB8-101D-415E-B117-A1535E0394BA}"/>
              </a:ext>
            </a:extLst>
          </p:cNvPr>
          <p:cNvSpPr/>
          <p:nvPr/>
        </p:nvSpPr>
        <p:spPr>
          <a:xfrm>
            <a:off x="6904504" y="579752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2" name="Oval 251">
            <a:extLst>
              <a:ext uri="{FF2B5EF4-FFF2-40B4-BE49-F238E27FC236}">
                <a16:creationId xmlns:a16="http://schemas.microsoft.com/office/drawing/2014/main" id="{867E5886-54B0-49D1-8D54-D220173F1EF0}"/>
              </a:ext>
            </a:extLst>
          </p:cNvPr>
          <p:cNvSpPr/>
          <p:nvPr/>
        </p:nvSpPr>
        <p:spPr>
          <a:xfrm>
            <a:off x="7056904" y="594992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3" name="Oval 252">
            <a:extLst>
              <a:ext uri="{FF2B5EF4-FFF2-40B4-BE49-F238E27FC236}">
                <a16:creationId xmlns:a16="http://schemas.microsoft.com/office/drawing/2014/main" id="{2E6D871B-E631-4FEB-9C2F-60588B9DBDAA}"/>
              </a:ext>
            </a:extLst>
          </p:cNvPr>
          <p:cNvSpPr/>
          <p:nvPr/>
        </p:nvSpPr>
        <p:spPr>
          <a:xfrm>
            <a:off x="6325055" y="552337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4" name="Oval 253">
            <a:extLst>
              <a:ext uri="{FF2B5EF4-FFF2-40B4-BE49-F238E27FC236}">
                <a16:creationId xmlns:a16="http://schemas.microsoft.com/office/drawing/2014/main" id="{F47F5B79-C947-4CE1-B3A9-AC62DEE05C1B}"/>
              </a:ext>
            </a:extLst>
          </p:cNvPr>
          <p:cNvSpPr/>
          <p:nvPr/>
        </p:nvSpPr>
        <p:spPr>
          <a:xfrm>
            <a:off x="6477455" y="567577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5" name="Oval 254">
            <a:extLst>
              <a:ext uri="{FF2B5EF4-FFF2-40B4-BE49-F238E27FC236}">
                <a16:creationId xmlns:a16="http://schemas.microsoft.com/office/drawing/2014/main" id="{4B912E4D-357E-475B-9609-FF2CDEA60FEA}"/>
              </a:ext>
            </a:extLst>
          </p:cNvPr>
          <p:cNvSpPr/>
          <p:nvPr/>
        </p:nvSpPr>
        <p:spPr>
          <a:xfrm>
            <a:off x="6629855" y="582817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6" name="Oval 255">
            <a:extLst>
              <a:ext uri="{FF2B5EF4-FFF2-40B4-BE49-F238E27FC236}">
                <a16:creationId xmlns:a16="http://schemas.microsoft.com/office/drawing/2014/main" id="{F25627A7-D5F0-4D64-AAE8-DF33BCA6174E}"/>
              </a:ext>
            </a:extLst>
          </p:cNvPr>
          <p:cNvSpPr/>
          <p:nvPr/>
        </p:nvSpPr>
        <p:spPr>
          <a:xfrm>
            <a:off x="6782255" y="598057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7" name="Oval 256">
            <a:extLst>
              <a:ext uri="{FF2B5EF4-FFF2-40B4-BE49-F238E27FC236}">
                <a16:creationId xmlns:a16="http://schemas.microsoft.com/office/drawing/2014/main" id="{04257B24-07EF-4CCB-86BB-8E9EF42E7807}"/>
              </a:ext>
            </a:extLst>
          </p:cNvPr>
          <p:cNvSpPr/>
          <p:nvPr/>
        </p:nvSpPr>
        <p:spPr>
          <a:xfrm>
            <a:off x="6337631" y="581086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8" name="Oval 257">
            <a:extLst>
              <a:ext uri="{FF2B5EF4-FFF2-40B4-BE49-F238E27FC236}">
                <a16:creationId xmlns:a16="http://schemas.microsoft.com/office/drawing/2014/main" id="{E6C6DC66-7DFC-45EC-B828-DD010A80BFF2}"/>
              </a:ext>
            </a:extLst>
          </p:cNvPr>
          <p:cNvSpPr/>
          <p:nvPr/>
        </p:nvSpPr>
        <p:spPr>
          <a:xfrm>
            <a:off x="6490031" y="596326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9" name="Oval 258">
            <a:extLst>
              <a:ext uri="{FF2B5EF4-FFF2-40B4-BE49-F238E27FC236}">
                <a16:creationId xmlns:a16="http://schemas.microsoft.com/office/drawing/2014/main" id="{A22FB798-7493-4407-A022-2F8F8D16CE6C}"/>
              </a:ext>
            </a:extLst>
          </p:cNvPr>
          <p:cNvSpPr/>
          <p:nvPr/>
        </p:nvSpPr>
        <p:spPr>
          <a:xfrm>
            <a:off x="8805918" y="456286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0" name="Oval 259">
            <a:extLst>
              <a:ext uri="{FF2B5EF4-FFF2-40B4-BE49-F238E27FC236}">
                <a16:creationId xmlns:a16="http://schemas.microsoft.com/office/drawing/2014/main" id="{CE743221-BDBD-48F3-9CC1-6127B75D0B45}"/>
              </a:ext>
            </a:extLst>
          </p:cNvPr>
          <p:cNvSpPr/>
          <p:nvPr/>
        </p:nvSpPr>
        <p:spPr>
          <a:xfrm>
            <a:off x="8958318" y="471526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1" name="Oval 260">
            <a:extLst>
              <a:ext uri="{FF2B5EF4-FFF2-40B4-BE49-F238E27FC236}">
                <a16:creationId xmlns:a16="http://schemas.microsoft.com/office/drawing/2014/main" id="{FBF2025C-6B89-4167-A36E-02BB5502A916}"/>
              </a:ext>
            </a:extLst>
          </p:cNvPr>
          <p:cNvSpPr/>
          <p:nvPr/>
        </p:nvSpPr>
        <p:spPr>
          <a:xfrm>
            <a:off x="9110718" y="486766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2" name="Oval 261">
            <a:extLst>
              <a:ext uri="{FF2B5EF4-FFF2-40B4-BE49-F238E27FC236}">
                <a16:creationId xmlns:a16="http://schemas.microsoft.com/office/drawing/2014/main" id="{4C27983B-A74B-44B3-9C90-2973929965C1}"/>
              </a:ext>
            </a:extLst>
          </p:cNvPr>
          <p:cNvSpPr/>
          <p:nvPr/>
        </p:nvSpPr>
        <p:spPr>
          <a:xfrm>
            <a:off x="9263118" y="502006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3" name="Oval 262">
            <a:extLst>
              <a:ext uri="{FF2B5EF4-FFF2-40B4-BE49-F238E27FC236}">
                <a16:creationId xmlns:a16="http://schemas.microsoft.com/office/drawing/2014/main" id="{7614332E-9273-4C28-B21D-EDCEC515FC9D}"/>
              </a:ext>
            </a:extLst>
          </p:cNvPr>
          <p:cNvSpPr/>
          <p:nvPr/>
        </p:nvSpPr>
        <p:spPr>
          <a:xfrm>
            <a:off x="9415518" y="517246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4" name="Oval 263">
            <a:extLst>
              <a:ext uri="{FF2B5EF4-FFF2-40B4-BE49-F238E27FC236}">
                <a16:creationId xmlns:a16="http://schemas.microsoft.com/office/drawing/2014/main" id="{96BB2A24-F937-49CA-A930-5BAEE19BAE2C}"/>
              </a:ext>
            </a:extLst>
          </p:cNvPr>
          <p:cNvSpPr/>
          <p:nvPr/>
        </p:nvSpPr>
        <p:spPr>
          <a:xfrm>
            <a:off x="9567918" y="532486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5" name="Oval 264">
            <a:extLst>
              <a:ext uri="{FF2B5EF4-FFF2-40B4-BE49-F238E27FC236}">
                <a16:creationId xmlns:a16="http://schemas.microsoft.com/office/drawing/2014/main" id="{C3C86F5D-7E24-4E09-8CBC-028B27C04402}"/>
              </a:ext>
            </a:extLst>
          </p:cNvPr>
          <p:cNvSpPr/>
          <p:nvPr/>
        </p:nvSpPr>
        <p:spPr>
          <a:xfrm>
            <a:off x="9720318" y="547726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6" name="Oval 265">
            <a:extLst>
              <a:ext uri="{FF2B5EF4-FFF2-40B4-BE49-F238E27FC236}">
                <a16:creationId xmlns:a16="http://schemas.microsoft.com/office/drawing/2014/main" id="{DBE4B74E-152E-48CF-BD84-3836949CDE33}"/>
              </a:ext>
            </a:extLst>
          </p:cNvPr>
          <p:cNvSpPr/>
          <p:nvPr/>
        </p:nvSpPr>
        <p:spPr>
          <a:xfrm>
            <a:off x="9872718" y="562966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7" name="Oval 266">
            <a:extLst>
              <a:ext uri="{FF2B5EF4-FFF2-40B4-BE49-F238E27FC236}">
                <a16:creationId xmlns:a16="http://schemas.microsoft.com/office/drawing/2014/main" id="{66F56599-653C-478C-98D5-3177D7D1A1EB}"/>
              </a:ext>
            </a:extLst>
          </p:cNvPr>
          <p:cNvSpPr/>
          <p:nvPr/>
        </p:nvSpPr>
        <p:spPr>
          <a:xfrm>
            <a:off x="10025118" y="578206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8" name="Oval 267">
            <a:extLst>
              <a:ext uri="{FF2B5EF4-FFF2-40B4-BE49-F238E27FC236}">
                <a16:creationId xmlns:a16="http://schemas.microsoft.com/office/drawing/2014/main" id="{563BDBF8-FDD2-4680-A494-59190FCB2619}"/>
              </a:ext>
            </a:extLst>
          </p:cNvPr>
          <p:cNvSpPr/>
          <p:nvPr/>
        </p:nvSpPr>
        <p:spPr>
          <a:xfrm>
            <a:off x="10177518" y="593446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9" name="Oval 268">
            <a:extLst>
              <a:ext uri="{FF2B5EF4-FFF2-40B4-BE49-F238E27FC236}">
                <a16:creationId xmlns:a16="http://schemas.microsoft.com/office/drawing/2014/main" id="{6FDE0E10-C473-4D7C-854B-A8EDA163B709}"/>
              </a:ext>
            </a:extLst>
          </p:cNvPr>
          <p:cNvSpPr/>
          <p:nvPr/>
        </p:nvSpPr>
        <p:spPr>
          <a:xfrm>
            <a:off x="9205774" y="46501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0" name="Oval 269">
            <a:extLst>
              <a:ext uri="{FF2B5EF4-FFF2-40B4-BE49-F238E27FC236}">
                <a16:creationId xmlns:a16="http://schemas.microsoft.com/office/drawing/2014/main" id="{81495D4B-DF4D-44A8-9371-9004677B4D5F}"/>
              </a:ext>
            </a:extLst>
          </p:cNvPr>
          <p:cNvSpPr/>
          <p:nvPr/>
        </p:nvSpPr>
        <p:spPr>
          <a:xfrm>
            <a:off x="9358174" y="48025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1" name="Oval 270">
            <a:extLst>
              <a:ext uri="{FF2B5EF4-FFF2-40B4-BE49-F238E27FC236}">
                <a16:creationId xmlns:a16="http://schemas.microsoft.com/office/drawing/2014/main" id="{F6D7F928-C75D-4A71-A8B3-B8514CC8CBC3}"/>
              </a:ext>
            </a:extLst>
          </p:cNvPr>
          <p:cNvSpPr/>
          <p:nvPr/>
        </p:nvSpPr>
        <p:spPr>
          <a:xfrm>
            <a:off x="9510574" y="49549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2" name="Oval 271">
            <a:extLst>
              <a:ext uri="{FF2B5EF4-FFF2-40B4-BE49-F238E27FC236}">
                <a16:creationId xmlns:a16="http://schemas.microsoft.com/office/drawing/2014/main" id="{A84CC59B-2DDE-430A-9FA3-0A1707AC42A8}"/>
              </a:ext>
            </a:extLst>
          </p:cNvPr>
          <p:cNvSpPr/>
          <p:nvPr/>
        </p:nvSpPr>
        <p:spPr>
          <a:xfrm>
            <a:off x="9662974" y="51073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3" name="Oval 272">
            <a:extLst>
              <a:ext uri="{FF2B5EF4-FFF2-40B4-BE49-F238E27FC236}">
                <a16:creationId xmlns:a16="http://schemas.microsoft.com/office/drawing/2014/main" id="{4488E45C-C88F-4A92-A416-3E25824B845D}"/>
              </a:ext>
            </a:extLst>
          </p:cNvPr>
          <p:cNvSpPr/>
          <p:nvPr/>
        </p:nvSpPr>
        <p:spPr>
          <a:xfrm>
            <a:off x="9815374" y="52597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4" name="Oval 273">
            <a:extLst>
              <a:ext uri="{FF2B5EF4-FFF2-40B4-BE49-F238E27FC236}">
                <a16:creationId xmlns:a16="http://schemas.microsoft.com/office/drawing/2014/main" id="{1ACB2D65-D55E-41CA-9075-FFE803BA81AB}"/>
              </a:ext>
            </a:extLst>
          </p:cNvPr>
          <p:cNvSpPr/>
          <p:nvPr/>
        </p:nvSpPr>
        <p:spPr>
          <a:xfrm>
            <a:off x="9967774" y="54121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5" name="Oval 274">
            <a:extLst>
              <a:ext uri="{FF2B5EF4-FFF2-40B4-BE49-F238E27FC236}">
                <a16:creationId xmlns:a16="http://schemas.microsoft.com/office/drawing/2014/main" id="{BD82CC2B-0DB6-4A25-A77B-DA3ACDD18ECB}"/>
              </a:ext>
            </a:extLst>
          </p:cNvPr>
          <p:cNvSpPr/>
          <p:nvPr/>
        </p:nvSpPr>
        <p:spPr>
          <a:xfrm>
            <a:off x="10120174" y="55645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6" name="Oval 275">
            <a:extLst>
              <a:ext uri="{FF2B5EF4-FFF2-40B4-BE49-F238E27FC236}">
                <a16:creationId xmlns:a16="http://schemas.microsoft.com/office/drawing/2014/main" id="{4A73EBE8-089F-43F2-8E01-4B562E3EA66F}"/>
              </a:ext>
            </a:extLst>
          </p:cNvPr>
          <p:cNvSpPr/>
          <p:nvPr/>
        </p:nvSpPr>
        <p:spPr>
          <a:xfrm>
            <a:off x="10272574" y="57169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7" name="Oval 276">
            <a:extLst>
              <a:ext uri="{FF2B5EF4-FFF2-40B4-BE49-F238E27FC236}">
                <a16:creationId xmlns:a16="http://schemas.microsoft.com/office/drawing/2014/main" id="{94CD32BF-B972-484C-8BAF-E494D9CAB7D6}"/>
              </a:ext>
            </a:extLst>
          </p:cNvPr>
          <p:cNvSpPr/>
          <p:nvPr/>
        </p:nvSpPr>
        <p:spPr>
          <a:xfrm>
            <a:off x="10424974" y="58693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8" name="Oval 277">
            <a:extLst>
              <a:ext uri="{FF2B5EF4-FFF2-40B4-BE49-F238E27FC236}">
                <a16:creationId xmlns:a16="http://schemas.microsoft.com/office/drawing/2014/main" id="{8B944A25-4C59-4635-B4F0-3CB08DC94560}"/>
              </a:ext>
            </a:extLst>
          </p:cNvPr>
          <p:cNvSpPr/>
          <p:nvPr/>
        </p:nvSpPr>
        <p:spPr>
          <a:xfrm>
            <a:off x="9466565" y="46028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9" name="Oval 278">
            <a:extLst>
              <a:ext uri="{FF2B5EF4-FFF2-40B4-BE49-F238E27FC236}">
                <a16:creationId xmlns:a16="http://schemas.microsoft.com/office/drawing/2014/main" id="{71EDC575-488B-405E-B29E-2531D4057AAD}"/>
              </a:ext>
            </a:extLst>
          </p:cNvPr>
          <p:cNvSpPr/>
          <p:nvPr/>
        </p:nvSpPr>
        <p:spPr>
          <a:xfrm>
            <a:off x="9618965" y="47552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0" name="Oval 279">
            <a:extLst>
              <a:ext uri="{FF2B5EF4-FFF2-40B4-BE49-F238E27FC236}">
                <a16:creationId xmlns:a16="http://schemas.microsoft.com/office/drawing/2014/main" id="{A9BC795A-3575-4BAB-AFC1-56C15E6F212A}"/>
              </a:ext>
            </a:extLst>
          </p:cNvPr>
          <p:cNvSpPr/>
          <p:nvPr/>
        </p:nvSpPr>
        <p:spPr>
          <a:xfrm>
            <a:off x="9771365" y="49076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1" name="Oval 280">
            <a:extLst>
              <a:ext uri="{FF2B5EF4-FFF2-40B4-BE49-F238E27FC236}">
                <a16:creationId xmlns:a16="http://schemas.microsoft.com/office/drawing/2014/main" id="{E452368D-7AA6-4C99-887E-44BEF31A7994}"/>
              </a:ext>
            </a:extLst>
          </p:cNvPr>
          <p:cNvSpPr/>
          <p:nvPr/>
        </p:nvSpPr>
        <p:spPr>
          <a:xfrm>
            <a:off x="9923765" y="50600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2" name="Oval 281">
            <a:extLst>
              <a:ext uri="{FF2B5EF4-FFF2-40B4-BE49-F238E27FC236}">
                <a16:creationId xmlns:a16="http://schemas.microsoft.com/office/drawing/2014/main" id="{9FE45CDC-B8E7-48E2-83CB-D125EAA77913}"/>
              </a:ext>
            </a:extLst>
          </p:cNvPr>
          <p:cNvSpPr/>
          <p:nvPr/>
        </p:nvSpPr>
        <p:spPr>
          <a:xfrm>
            <a:off x="10076165" y="52124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3" name="Oval 282">
            <a:extLst>
              <a:ext uri="{FF2B5EF4-FFF2-40B4-BE49-F238E27FC236}">
                <a16:creationId xmlns:a16="http://schemas.microsoft.com/office/drawing/2014/main" id="{63FD1B17-4D39-4A48-AD41-E4633E547FE3}"/>
              </a:ext>
            </a:extLst>
          </p:cNvPr>
          <p:cNvSpPr/>
          <p:nvPr/>
        </p:nvSpPr>
        <p:spPr>
          <a:xfrm>
            <a:off x="10228565" y="53648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4" name="Oval 283">
            <a:extLst>
              <a:ext uri="{FF2B5EF4-FFF2-40B4-BE49-F238E27FC236}">
                <a16:creationId xmlns:a16="http://schemas.microsoft.com/office/drawing/2014/main" id="{FA6AE81A-A65A-4A0B-B57B-812971BDEF75}"/>
              </a:ext>
            </a:extLst>
          </p:cNvPr>
          <p:cNvSpPr/>
          <p:nvPr/>
        </p:nvSpPr>
        <p:spPr>
          <a:xfrm>
            <a:off x="10380965" y="55172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5" name="Oval 284">
            <a:extLst>
              <a:ext uri="{FF2B5EF4-FFF2-40B4-BE49-F238E27FC236}">
                <a16:creationId xmlns:a16="http://schemas.microsoft.com/office/drawing/2014/main" id="{6F6ABBB0-7F89-42FA-89E5-18BE701DA781}"/>
              </a:ext>
            </a:extLst>
          </p:cNvPr>
          <p:cNvSpPr/>
          <p:nvPr/>
        </p:nvSpPr>
        <p:spPr>
          <a:xfrm>
            <a:off x="10533365" y="56696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6" name="Oval 285">
            <a:extLst>
              <a:ext uri="{FF2B5EF4-FFF2-40B4-BE49-F238E27FC236}">
                <a16:creationId xmlns:a16="http://schemas.microsoft.com/office/drawing/2014/main" id="{5F809F35-C8D6-4F08-AA74-EC23B0EFC23A}"/>
              </a:ext>
            </a:extLst>
          </p:cNvPr>
          <p:cNvSpPr/>
          <p:nvPr/>
        </p:nvSpPr>
        <p:spPr>
          <a:xfrm>
            <a:off x="10685765" y="58220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7" name="Oval 286">
            <a:extLst>
              <a:ext uri="{FF2B5EF4-FFF2-40B4-BE49-F238E27FC236}">
                <a16:creationId xmlns:a16="http://schemas.microsoft.com/office/drawing/2014/main" id="{3F55061E-1209-4A4D-8809-3A31E69249F0}"/>
              </a:ext>
            </a:extLst>
          </p:cNvPr>
          <p:cNvSpPr/>
          <p:nvPr/>
        </p:nvSpPr>
        <p:spPr>
          <a:xfrm>
            <a:off x="10838165" y="59744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8" name="Oval 287">
            <a:extLst>
              <a:ext uri="{FF2B5EF4-FFF2-40B4-BE49-F238E27FC236}">
                <a16:creationId xmlns:a16="http://schemas.microsoft.com/office/drawing/2014/main" id="{56887FF8-53B7-4B70-B9F7-FD99C6644981}"/>
              </a:ext>
            </a:extLst>
          </p:cNvPr>
          <p:cNvSpPr/>
          <p:nvPr/>
        </p:nvSpPr>
        <p:spPr>
          <a:xfrm>
            <a:off x="9809094" y="46028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9" name="Oval 288">
            <a:extLst>
              <a:ext uri="{FF2B5EF4-FFF2-40B4-BE49-F238E27FC236}">
                <a16:creationId xmlns:a16="http://schemas.microsoft.com/office/drawing/2014/main" id="{A9607A87-A1D0-494E-8B1A-B508380DD9B9}"/>
              </a:ext>
            </a:extLst>
          </p:cNvPr>
          <p:cNvSpPr/>
          <p:nvPr/>
        </p:nvSpPr>
        <p:spPr>
          <a:xfrm>
            <a:off x="9961494" y="47552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0" name="Oval 289">
            <a:extLst>
              <a:ext uri="{FF2B5EF4-FFF2-40B4-BE49-F238E27FC236}">
                <a16:creationId xmlns:a16="http://schemas.microsoft.com/office/drawing/2014/main" id="{A102CBDC-320E-4FB9-B73C-E695AC6164DD}"/>
              </a:ext>
            </a:extLst>
          </p:cNvPr>
          <p:cNvSpPr/>
          <p:nvPr/>
        </p:nvSpPr>
        <p:spPr>
          <a:xfrm>
            <a:off x="10113894" y="49076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1" name="Oval 290">
            <a:extLst>
              <a:ext uri="{FF2B5EF4-FFF2-40B4-BE49-F238E27FC236}">
                <a16:creationId xmlns:a16="http://schemas.microsoft.com/office/drawing/2014/main" id="{472B1878-EF1A-4DE5-9D8F-DFE44A63A8D7}"/>
              </a:ext>
            </a:extLst>
          </p:cNvPr>
          <p:cNvSpPr/>
          <p:nvPr/>
        </p:nvSpPr>
        <p:spPr>
          <a:xfrm>
            <a:off x="10266294" y="50600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2" name="Oval 291">
            <a:extLst>
              <a:ext uri="{FF2B5EF4-FFF2-40B4-BE49-F238E27FC236}">
                <a16:creationId xmlns:a16="http://schemas.microsoft.com/office/drawing/2014/main" id="{D3F144B9-3C33-4592-94F6-7AC159D19FFE}"/>
              </a:ext>
            </a:extLst>
          </p:cNvPr>
          <p:cNvSpPr/>
          <p:nvPr/>
        </p:nvSpPr>
        <p:spPr>
          <a:xfrm>
            <a:off x="10418694" y="52124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3" name="Oval 292">
            <a:extLst>
              <a:ext uri="{FF2B5EF4-FFF2-40B4-BE49-F238E27FC236}">
                <a16:creationId xmlns:a16="http://schemas.microsoft.com/office/drawing/2014/main" id="{53C6CD7F-2538-4CE2-883E-6AAE3C3D1442}"/>
              </a:ext>
            </a:extLst>
          </p:cNvPr>
          <p:cNvSpPr/>
          <p:nvPr/>
        </p:nvSpPr>
        <p:spPr>
          <a:xfrm>
            <a:off x="10571094" y="53648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4" name="Oval 293">
            <a:extLst>
              <a:ext uri="{FF2B5EF4-FFF2-40B4-BE49-F238E27FC236}">
                <a16:creationId xmlns:a16="http://schemas.microsoft.com/office/drawing/2014/main" id="{0D3D20E0-65D8-446A-9083-2FBC1E4FB417}"/>
              </a:ext>
            </a:extLst>
          </p:cNvPr>
          <p:cNvSpPr/>
          <p:nvPr/>
        </p:nvSpPr>
        <p:spPr>
          <a:xfrm>
            <a:off x="10723494" y="55172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5" name="Oval 294">
            <a:extLst>
              <a:ext uri="{FF2B5EF4-FFF2-40B4-BE49-F238E27FC236}">
                <a16:creationId xmlns:a16="http://schemas.microsoft.com/office/drawing/2014/main" id="{5E0C2E9E-D930-4F71-8621-4BDCFB758431}"/>
              </a:ext>
            </a:extLst>
          </p:cNvPr>
          <p:cNvSpPr/>
          <p:nvPr/>
        </p:nvSpPr>
        <p:spPr>
          <a:xfrm>
            <a:off x="10875894" y="56696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6" name="Oval 295">
            <a:extLst>
              <a:ext uri="{FF2B5EF4-FFF2-40B4-BE49-F238E27FC236}">
                <a16:creationId xmlns:a16="http://schemas.microsoft.com/office/drawing/2014/main" id="{95236ECA-9151-40CE-A7D5-09691C01AA33}"/>
              </a:ext>
            </a:extLst>
          </p:cNvPr>
          <p:cNvSpPr/>
          <p:nvPr/>
        </p:nvSpPr>
        <p:spPr>
          <a:xfrm>
            <a:off x="11028294" y="58220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7" name="Oval 296">
            <a:extLst>
              <a:ext uri="{FF2B5EF4-FFF2-40B4-BE49-F238E27FC236}">
                <a16:creationId xmlns:a16="http://schemas.microsoft.com/office/drawing/2014/main" id="{4D902069-72DE-4F2E-A121-36EE7912E9F4}"/>
              </a:ext>
            </a:extLst>
          </p:cNvPr>
          <p:cNvSpPr/>
          <p:nvPr/>
        </p:nvSpPr>
        <p:spPr>
          <a:xfrm>
            <a:off x="10166791" y="460579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8" name="Oval 297">
            <a:extLst>
              <a:ext uri="{FF2B5EF4-FFF2-40B4-BE49-F238E27FC236}">
                <a16:creationId xmlns:a16="http://schemas.microsoft.com/office/drawing/2014/main" id="{C296BDDD-D4F5-4863-995F-7C74C286011A}"/>
              </a:ext>
            </a:extLst>
          </p:cNvPr>
          <p:cNvSpPr/>
          <p:nvPr/>
        </p:nvSpPr>
        <p:spPr>
          <a:xfrm>
            <a:off x="10319191" y="475819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9" name="Oval 298">
            <a:extLst>
              <a:ext uri="{FF2B5EF4-FFF2-40B4-BE49-F238E27FC236}">
                <a16:creationId xmlns:a16="http://schemas.microsoft.com/office/drawing/2014/main" id="{964BEE01-DC6F-4C49-B64C-1FABC6F0DBCD}"/>
              </a:ext>
            </a:extLst>
          </p:cNvPr>
          <p:cNvSpPr/>
          <p:nvPr/>
        </p:nvSpPr>
        <p:spPr>
          <a:xfrm>
            <a:off x="10471591" y="491059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0" name="Oval 299">
            <a:extLst>
              <a:ext uri="{FF2B5EF4-FFF2-40B4-BE49-F238E27FC236}">
                <a16:creationId xmlns:a16="http://schemas.microsoft.com/office/drawing/2014/main" id="{CF12280E-DE34-4498-8B8A-0A48B8A5A1BE}"/>
              </a:ext>
            </a:extLst>
          </p:cNvPr>
          <p:cNvSpPr/>
          <p:nvPr/>
        </p:nvSpPr>
        <p:spPr>
          <a:xfrm>
            <a:off x="10623991" y="506299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1" name="Oval 300">
            <a:extLst>
              <a:ext uri="{FF2B5EF4-FFF2-40B4-BE49-F238E27FC236}">
                <a16:creationId xmlns:a16="http://schemas.microsoft.com/office/drawing/2014/main" id="{1EACD864-3445-4792-A3E8-3311A61A05DF}"/>
              </a:ext>
            </a:extLst>
          </p:cNvPr>
          <p:cNvSpPr/>
          <p:nvPr/>
        </p:nvSpPr>
        <p:spPr>
          <a:xfrm>
            <a:off x="10776391" y="521539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2" name="Oval 301">
            <a:extLst>
              <a:ext uri="{FF2B5EF4-FFF2-40B4-BE49-F238E27FC236}">
                <a16:creationId xmlns:a16="http://schemas.microsoft.com/office/drawing/2014/main" id="{33B0F817-0E61-4221-8E29-73C703475262}"/>
              </a:ext>
            </a:extLst>
          </p:cNvPr>
          <p:cNvSpPr/>
          <p:nvPr/>
        </p:nvSpPr>
        <p:spPr>
          <a:xfrm>
            <a:off x="10928791" y="536779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3" name="Oval 302">
            <a:extLst>
              <a:ext uri="{FF2B5EF4-FFF2-40B4-BE49-F238E27FC236}">
                <a16:creationId xmlns:a16="http://schemas.microsoft.com/office/drawing/2014/main" id="{BF4EF2D4-39E6-4361-8F7D-5F9C1543D8AF}"/>
              </a:ext>
            </a:extLst>
          </p:cNvPr>
          <p:cNvSpPr/>
          <p:nvPr/>
        </p:nvSpPr>
        <p:spPr>
          <a:xfrm>
            <a:off x="11081191" y="552019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4" name="Oval 303">
            <a:extLst>
              <a:ext uri="{FF2B5EF4-FFF2-40B4-BE49-F238E27FC236}">
                <a16:creationId xmlns:a16="http://schemas.microsoft.com/office/drawing/2014/main" id="{50C6990C-3C1B-4490-BFD6-15A926581830}"/>
              </a:ext>
            </a:extLst>
          </p:cNvPr>
          <p:cNvSpPr/>
          <p:nvPr/>
        </p:nvSpPr>
        <p:spPr>
          <a:xfrm>
            <a:off x="10471591" y="460727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5" name="Oval 304">
            <a:extLst>
              <a:ext uri="{FF2B5EF4-FFF2-40B4-BE49-F238E27FC236}">
                <a16:creationId xmlns:a16="http://schemas.microsoft.com/office/drawing/2014/main" id="{1723A528-0363-46D0-B86B-4E237C82CC51}"/>
              </a:ext>
            </a:extLst>
          </p:cNvPr>
          <p:cNvSpPr/>
          <p:nvPr/>
        </p:nvSpPr>
        <p:spPr>
          <a:xfrm>
            <a:off x="10623991" y="475967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6" name="Oval 305">
            <a:extLst>
              <a:ext uri="{FF2B5EF4-FFF2-40B4-BE49-F238E27FC236}">
                <a16:creationId xmlns:a16="http://schemas.microsoft.com/office/drawing/2014/main" id="{4A795CB6-1EC9-424F-88E7-AEB350AE173B}"/>
              </a:ext>
            </a:extLst>
          </p:cNvPr>
          <p:cNvSpPr/>
          <p:nvPr/>
        </p:nvSpPr>
        <p:spPr>
          <a:xfrm>
            <a:off x="10776391" y="491207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7" name="Oval 306">
            <a:extLst>
              <a:ext uri="{FF2B5EF4-FFF2-40B4-BE49-F238E27FC236}">
                <a16:creationId xmlns:a16="http://schemas.microsoft.com/office/drawing/2014/main" id="{0106559E-19DF-4EF5-A53B-BF8CC9E21D2D}"/>
              </a:ext>
            </a:extLst>
          </p:cNvPr>
          <p:cNvSpPr/>
          <p:nvPr/>
        </p:nvSpPr>
        <p:spPr>
          <a:xfrm>
            <a:off x="10928791" y="506447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8" name="Oval 307">
            <a:extLst>
              <a:ext uri="{FF2B5EF4-FFF2-40B4-BE49-F238E27FC236}">
                <a16:creationId xmlns:a16="http://schemas.microsoft.com/office/drawing/2014/main" id="{DF8CCCD2-E707-4ED5-B5B0-76C795BFE0A5}"/>
              </a:ext>
            </a:extLst>
          </p:cNvPr>
          <p:cNvSpPr/>
          <p:nvPr/>
        </p:nvSpPr>
        <p:spPr>
          <a:xfrm>
            <a:off x="11081191" y="521687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9" name="Oval 308">
            <a:extLst>
              <a:ext uri="{FF2B5EF4-FFF2-40B4-BE49-F238E27FC236}">
                <a16:creationId xmlns:a16="http://schemas.microsoft.com/office/drawing/2014/main" id="{12911C0B-FFBB-4DA9-BC03-6C3D3E05C48C}"/>
              </a:ext>
            </a:extLst>
          </p:cNvPr>
          <p:cNvSpPr/>
          <p:nvPr/>
        </p:nvSpPr>
        <p:spPr>
          <a:xfrm>
            <a:off x="10799304" y="461024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0" name="Oval 309">
            <a:extLst>
              <a:ext uri="{FF2B5EF4-FFF2-40B4-BE49-F238E27FC236}">
                <a16:creationId xmlns:a16="http://schemas.microsoft.com/office/drawing/2014/main" id="{B390039E-38DD-4C71-A76B-5EF4DAECF189}"/>
              </a:ext>
            </a:extLst>
          </p:cNvPr>
          <p:cNvSpPr/>
          <p:nvPr/>
        </p:nvSpPr>
        <p:spPr>
          <a:xfrm>
            <a:off x="10951704" y="476264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1" name="Oval 310">
            <a:extLst>
              <a:ext uri="{FF2B5EF4-FFF2-40B4-BE49-F238E27FC236}">
                <a16:creationId xmlns:a16="http://schemas.microsoft.com/office/drawing/2014/main" id="{836CAF88-86A5-4D17-8581-ED014B8C1D12}"/>
              </a:ext>
            </a:extLst>
          </p:cNvPr>
          <p:cNvSpPr/>
          <p:nvPr/>
        </p:nvSpPr>
        <p:spPr>
          <a:xfrm>
            <a:off x="11104104" y="491504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2" name="Oval 311">
            <a:extLst>
              <a:ext uri="{FF2B5EF4-FFF2-40B4-BE49-F238E27FC236}">
                <a16:creationId xmlns:a16="http://schemas.microsoft.com/office/drawing/2014/main" id="{60087E89-4842-42C6-AA82-1B3ECE70AE1E}"/>
              </a:ext>
            </a:extLst>
          </p:cNvPr>
          <p:cNvSpPr/>
          <p:nvPr/>
        </p:nvSpPr>
        <p:spPr>
          <a:xfrm>
            <a:off x="8849927" y="491801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3" name="Oval 312">
            <a:extLst>
              <a:ext uri="{FF2B5EF4-FFF2-40B4-BE49-F238E27FC236}">
                <a16:creationId xmlns:a16="http://schemas.microsoft.com/office/drawing/2014/main" id="{65BA9249-7D54-451E-85B5-D757854D1CCC}"/>
              </a:ext>
            </a:extLst>
          </p:cNvPr>
          <p:cNvSpPr/>
          <p:nvPr/>
        </p:nvSpPr>
        <p:spPr>
          <a:xfrm>
            <a:off x="9002327" y="507041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4" name="Oval 313">
            <a:extLst>
              <a:ext uri="{FF2B5EF4-FFF2-40B4-BE49-F238E27FC236}">
                <a16:creationId xmlns:a16="http://schemas.microsoft.com/office/drawing/2014/main" id="{A055064E-469F-4825-B2F6-13EE47FAD514}"/>
              </a:ext>
            </a:extLst>
          </p:cNvPr>
          <p:cNvSpPr/>
          <p:nvPr/>
        </p:nvSpPr>
        <p:spPr>
          <a:xfrm>
            <a:off x="9154727" y="522281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5" name="Oval 314">
            <a:extLst>
              <a:ext uri="{FF2B5EF4-FFF2-40B4-BE49-F238E27FC236}">
                <a16:creationId xmlns:a16="http://schemas.microsoft.com/office/drawing/2014/main" id="{4BEF3EA8-6A46-4762-B339-439295FA2383}"/>
              </a:ext>
            </a:extLst>
          </p:cNvPr>
          <p:cNvSpPr/>
          <p:nvPr/>
        </p:nvSpPr>
        <p:spPr>
          <a:xfrm>
            <a:off x="9307127" y="537521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6" name="Oval 315">
            <a:extLst>
              <a:ext uri="{FF2B5EF4-FFF2-40B4-BE49-F238E27FC236}">
                <a16:creationId xmlns:a16="http://schemas.microsoft.com/office/drawing/2014/main" id="{306E1262-A4CC-44E5-94C7-C4098085EBDF}"/>
              </a:ext>
            </a:extLst>
          </p:cNvPr>
          <p:cNvSpPr/>
          <p:nvPr/>
        </p:nvSpPr>
        <p:spPr>
          <a:xfrm>
            <a:off x="9459527" y="552761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7" name="Oval 316">
            <a:extLst>
              <a:ext uri="{FF2B5EF4-FFF2-40B4-BE49-F238E27FC236}">
                <a16:creationId xmlns:a16="http://schemas.microsoft.com/office/drawing/2014/main" id="{A1607839-41D2-4246-9342-345FD90864C2}"/>
              </a:ext>
            </a:extLst>
          </p:cNvPr>
          <p:cNvSpPr/>
          <p:nvPr/>
        </p:nvSpPr>
        <p:spPr>
          <a:xfrm>
            <a:off x="9611927" y="568001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8" name="Oval 317">
            <a:extLst>
              <a:ext uri="{FF2B5EF4-FFF2-40B4-BE49-F238E27FC236}">
                <a16:creationId xmlns:a16="http://schemas.microsoft.com/office/drawing/2014/main" id="{D41F2FE8-0FE7-4EF9-8866-7EF6F9F87F78}"/>
              </a:ext>
            </a:extLst>
          </p:cNvPr>
          <p:cNvSpPr/>
          <p:nvPr/>
        </p:nvSpPr>
        <p:spPr>
          <a:xfrm>
            <a:off x="9764327" y="583241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9" name="Oval 318">
            <a:extLst>
              <a:ext uri="{FF2B5EF4-FFF2-40B4-BE49-F238E27FC236}">
                <a16:creationId xmlns:a16="http://schemas.microsoft.com/office/drawing/2014/main" id="{B129BB0E-2BFB-4E16-AFFB-A682C887BCA9}"/>
              </a:ext>
            </a:extLst>
          </p:cNvPr>
          <p:cNvSpPr/>
          <p:nvPr/>
        </p:nvSpPr>
        <p:spPr>
          <a:xfrm>
            <a:off x="9916727" y="598481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0" name="Oval 319">
            <a:extLst>
              <a:ext uri="{FF2B5EF4-FFF2-40B4-BE49-F238E27FC236}">
                <a16:creationId xmlns:a16="http://schemas.microsoft.com/office/drawing/2014/main" id="{FB558EF3-6806-47FE-8D87-A08301A3C122}"/>
              </a:ext>
            </a:extLst>
          </p:cNvPr>
          <p:cNvSpPr/>
          <p:nvPr/>
        </p:nvSpPr>
        <p:spPr>
          <a:xfrm>
            <a:off x="8826438" y="520130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1" name="Oval 320">
            <a:extLst>
              <a:ext uri="{FF2B5EF4-FFF2-40B4-BE49-F238E27FC236}">
                <a16:creationId xmlns:a16="http://schemas.microsoft.com/office/drawing/2014/main" id="{A0CAD02D-6C8E-41EE-832E-42E00CF31D74}"/>
              </a:ext>
            </a:extLst>
          </p:cNvPr>
          <p:cNvSpPr/>
          <p:nvPr/>
        </p:nvSpPr>
        <p:spPr>
          <a:xfrm>
            <a:off x="8978838" y="535370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2" name="Oval 321">
            <a:extLst>
              <a:ext uri="{FF2B5EF4-FFF2-40B4-BE49-F238E27FC236}">
                <a16:creationId xmlns:a16="http://schemas.microsoft.com/office/drawing/2014/main" id="{67AE616D-C8CC-4F70-973B-0DFE308E4D2A}"/>
              </a:ext>
            </a:extLst>
          </p:cNvPr>
          <p:cNvSpPr/>
          <p:nvPr/>
        </p:nvSpPr>
        <p:spPr>
          <a:xfrm>
            <a:off x="9131238" y="550610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3" name="Oval 322">
            <a:extLst>
              <a:ext uri="{FF2B5EF4-FFF2-40B4-BE49-F238E27FC236}">
                <a16:creationId xmlns:a16="http://schemas.microsoft.com/office/drawing/2014/main" id="{2E51CD52-2AB7-4AC9-8C7D-2201139ED051}"/>
              </a:ext>
            </a:extLst>
          </p:cNvPr>
          <p:cNvSpPr/>
          <p:nvPr/>
        </p:nvSpPr>
        <p:spPr>
          <a:xfrm>
            <a:off x="9283638" y="565850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4" name="Oval 323">
            <a:extLst>
              <a:ext uri="{FF2B5EF4-FFF2-40B4-BE49-F238E27FC236}">
                <a16:creationId xmlns:a16="http://schemas.microsoft.com/office/drawing/2014/main" id="{314D75C1-C14A-4437-BE29-90D1852763A0}"/>
              </a:ext>
            </a:extLst>
          </p:cNvPr>
          <p:cNvSpPr/>
          <p:nvPr/>
        </p:nvSpPr>
        <p:spPr>
          <a:xfrm>
            <a:off x="9436038" y="581090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5" name="Oval 324">
            <a:extLst>
              <a:ext uri="{FF2B5EF4-FFF2-40B4-BE49-F238E27FC236}">
                <a16:creationId xmlns:a16="http://schemas.microsoft.com/office/drawing/2014/main" id="{FD894F55-6C5E-47C7-9167-2B63A9D84798}"/>
              </a:ext>
            </a:extLst>
          </p:cNvPr>
          <p:cNvSpPr/>
          <p:nvPr/>
        </p:nvSpPr>
        <p:spPr>
          <a:xfrm>
            <a:off x="9588438" y="596330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6" name="Oval 325">
            <a:extLst>
              <a:ext uri="{FF2B5EF4-FFF2-40B4-BE49-F238E27FC236}">
                <a16:creationId xmlns:a16="http://schemas.microsoft.com/office/drawing/2014/main" id="{5C334CB7-B20E-44FD-82DD-E7142A51FD72}"/>
              </a:ext>
            </a:extLst>
          </p:cNvPr>
          <p:cNvSpPr/>
          <p:nvPr/>
        </p:nvSpPr>
        <p:spPr>
          <a:xfrm>
            <a:off x="8856589" y="553676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7" name="Oval 326">
            <a:extLst>
              <a:ext uri="{FF2B5EF4-FFF2-40B4-BE49-F238E27FC236}">
                <a16:creationId xmlns:a16="http://schemas.microsoft.com/office/drawing/2014/main" id="{5062A54F-0636-4AF8-8E81-79C67DEF23C2}"/>
              </a:ext>
            </a:extLst>
          </p:cNvPr>
          <p:cNvSpPr/>
          <p:nvPr/>
        </p:nvSpPr>
        <p:spPr>
          <a:xfrm>
            <a:off x="9008989" y="568916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8" name="Oval 327">
            <a:extLst>
              <a:ext uri="{FF2B5EF4-FFF2-40B4-BE49-F238E27FC236}">
                <a16:creationId xmlns:a16="http://schemas.microsoft.com/office/drawing/2014/main" id="{FF4CB0F2-64B2-4643-9944-2F009499BAB2}"/>
              </a:ext>
            </a:extLst>
          </p:cNvPr>
          <p:cNvSpPr/>
          <p:nvPr/>
        </p:nvSpPr>
        <p:spPr>
          <a:xfrm>
            <a:off x="9161389" y="584156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9" name="Oval 328">
            <a:extLst>
              <a:ext uri="{FF2B5EF4-FFF2-40B4-BE49-F238E27FC236}">
                <a16:creationId xmlns:a16="http://schemas.microsoft.com/office/drawing/2014/main" id="{504B6085-166A-4029-B2B7-553BCC788AE9}"/>
              </a:ext>
            </a:extLst>
          </p:cNvPr>
          <p:cNvSpPr/>
          <p:nvPr/>
        </p:nvSpPr>
        <p:spPr>
          <a:xfrm>
            <a:off x="9313789" y="599396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30" name="Oval 329">
            <a:extLst>
              <a:ext uri="{FF2B5EF4-FFF2-40B4-BE49-F238E27FC236}">
                <a16:creationId xmlns:a16="http://schemas.microsoft.com/office/drawing/2014/main" id="{23326A15-DFED-4BF5-98CC-8B77F8F077AA}"/>
              </a:ext>
            </a:extLst>
          </p:cNvPr>
          <p:cNvSpPr/>
          <p:nvPr/>
        </p:nvSpPr>
        <p:spPr>
          <a:xfrm>
            <a:off x="8869165" y="582424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31" name="Oval 330">
            <a:extLst>
              <a:ext uri="{FF2B5EF4-FFF2-40B4-BE49-F238E27FC236}">
                <a16:creationId xmlns:a16="http://schemas.microsoft.com/office/drawing/2014/main" id="{AE44F9CB-B466-489F-B6C4-E6A2292131F3}"/>
              </a:ext>
            </a:extLst>
          </p:cNvPr>
          <p:cNvSpPr/>
          <p:nvPr/>
        </p:nvSpPr>
        <p:spPr>
          <a:xfrm>
            <a:off x="9021565" y="597664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Tree>
    <p:extLst>
      <p:ext uri="{BB962C8B-B14F-4D97-AF65-F5344CB8AC3E}">
        <p14:creationId xmlns:p14="http://schemas.microsoft.com/office/powerpoint/2010/main" val="1620694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4"/>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5"/>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6"/>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9"/>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0"/>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1"/>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4"/>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75"/>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76"/>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77"/>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78"/>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79"/>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80"/>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81"/>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82"/>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83"/>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84"/>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86"/>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7"/>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8"/>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9"/>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90"/>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91"/>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92"/>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93"/>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94"/>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96"/>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97"/>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98"/>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99"/>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00"/>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01"/>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02"/>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03"/>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04"/>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05"/>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06"/>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07"/>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08"/>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09"/>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10"/>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11"/>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12"/>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13"/>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14"/>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15"/>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16"/>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17"/>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18"/>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19"/>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120"/>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121"/>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22"/>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123"/>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2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25"/>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126"/>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27"/>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128"/>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29"/>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130"/>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131"/>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132"/>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133"/>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134"/>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135"/>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136"/>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137"/>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138"/>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39"/>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40"/>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0"/>
                                          </p:stCondLst>
                                        </p:cTn>
                                        <p:tgtEl>
                                          <p:spTgt spid="141"/>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142"/>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143"/>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44"/>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145"/>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46"/>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47"/>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148"/>
                                        </p:tgtEl>
                                        <p:attrNameLst>
                                          <p:attrName>style.visibility</p:attrName>
                                        </p:attrNameLst>
                                      </p:cBhvr>
                                      <p:to>
                                        <p:strVal val="visible"/>
                                      </p:to>
                                    </p:set>
                                  </p:childTnLst>
                                </p:cTn>
                              </p:par>
                              <p:par>
                                <p:cTn id="297" presetID="1" presetClass="entr" presetSubtype="0" fill="hold" grpId="0" nodeType="withEffect">
                                  <p:stCondLst>
                                    <p:cond delay="0"/>
                                  </p:stCondLst>
                                  <p:childTnLst>
                                    <p:set>
                                      <p:cBhvr>
                                        <p:cTn id="298" dur="1" fill="hold">
                                          <p:stCondLst>
                                            <p:cond delay="0"/>
                                          </p:stCondLst>
                                        </p:cTn>
                                        <p:tgtEl>
                                          <p:spTgt spid="149"/>
                                        </p:tgtEl>
                                        <p:attrNameLst>
                                          <p:attrName>style.visibility</p:attrName>
                                        </p:attrNameLst>
                                      </p:cBhvr>
                                      <p:to>
                                        <p:strVal val="visible"/>
                                      </p:to>
                                    </p:set>
                                  </p:childTnLst>
                                </p:cTn>
                              </p:par>
                              <p:par>
                                <p:cTn id="299" presetID="1" presetClass="entr" presetSubtype="0" fill="hold" grpId="0" nodeType="withEffect">
                                  <p:stCondLst>
                                    <p:cond delay="0"/>
                                  </p:stCondLst>
                                  <p:childTnLst>
                                    <p:set>
                                      <p:cBhvr>
                                        <p:cTn id="300" dur="1" fill="hold">
                                          <p:stCondLst>
                                            <p:cond delay="0"/>
                                          </p:stCondLst>
                                        </p:cTn>
                                        <p:tgtEl>
                                          <p:spTgt spid="150"/>
                                        </p:tgtEl>
                                        <p:attrNameLst>
                                          <p:attrName>style.visibility</p:attrName>
                                        </p:attrNameLst>
                                      </p:cBhvr>
                                      <p:to>
                                        <p:strVal val="visible"/>
                                      </p:to>
                                    </p:set>
                                  </p:childTnLst>
                                </p:cTn>
                              </p:par>
                              <p:par>
                                <p:cTn id="301" presetID="1" presetClass="entr" presetSubtype="0" fill="hold" grpId="0" nodeType="withEffect">
                                  <p:stCondLst>
                                    <p:cond delay="0"/>
                                  </p:stCondLst>
                                  <p:childTnLst>
                                    <p:set>
                                      <p:cBhvr>
                                        <p:cTn id="302" dur="1" fill="hold">
                                          <p:stCondLst>
                                            <p:cond delay="0"/>
                                          </p:stCondLst>
                                        </p:cTn>
                                        <p:tgtEl>
                                          <p:spTgt spid="151"/>
                                        </p:tgtEl>
                                        <p:attrNameLst>
                                          <p:attrName>style.visibility</p:attrName>
                                        </p:attrNameLst>
                                      </p:cBhvr>
                                      <p:to>
                                        <p:strVal val="visible"/>
                                      </p:to>
                                    </p:set>
                                  </p:childTnLst>
                                </p:cTn>
                              </p:par>
                              <p:par>
                                <p:cTn id="303" presetID="1" presetClass="entr" presetSubtype="0" fill="hold" grpId="0" nodeType="withEffect">
                                  <p:stCondLst>
                                    <p:cond delay="0"/>
                                  </p:stCondLst>
                                  <p:childTnLst>
                                    <p:set>
                                      <p:cBhvr>
                                        <p:cTn id="304" dur="1" fill="hold">
                                          <p:stCondLst>
                                            <p:cond delay="0"/>
                                          </p:stCondLst>
                                        </p:cTn>
                                        <p:tgtEl>
                                          <p:spTgt spid="152"/>
                                        </p:tgtEl>
                                        <p:attrNameLst>
                                          <p:attrName>style.visibility</p:attrName>
                                        </p:attrNameLst>
                                      </p:cBhvr>
                                      <p:to>
                                        <p:strVal val="visible"/>
                                      </p:to>
                                    </p:set>
                                  </p:childTnLst>
                                </p:cTn>
                              </p:par>
                              <p:par>
                                <p:cTn id="305" presetID="1" presetClass="entr" presetSubtype="0" fill="hold" grpId="0" nodeType="withEffect">
                                  <p:stCondLst>
                                    <p:cond delay="0"/>
                                  </p:stCondLst>
                                  <p:childTnLst>
                                    <p:set>
                                      <p:cBhvr>
                                        <p:cTn id="306" dur="1" fill="hold">
                                          <p:stCondLst>
                                            <p:cond delay="0"/>
                                          </p:stCondLst>
                                        </p:cTn>
                                        <p:tgtEl>
                                          <p:spTgt spid="153"/>
                                        </p:tgtEl>
                                        <p:attrNameLst>
                                          <p:attrName>style.visibility</p:attrName>
                                        </p:attrNameLst>
                                      </p:cBhvr>
                                      <p:to>
                                        <p:strVal val="visible"/>
                                      </p:to>
                                    </p:set>
                                  </p:childTnLst>
                                </p:cTn>
                              </p:par>
                              <p:par>
                                <p:cTn id="307" presetID="1" presetClass="entr" presetSubtype="0" fill="hold" grpId="0" nodeType="withEffect">
                                  <p:stCondLst>
                                    <p:cond delay="0"/>
                                  </p:stCondLst>
                                  <p:childTnLst>
                                    <p:set>
                                      <p:cBhvr>
                                        <p:cTn id="308" dur="1" fill="hold">
                                          <p:stCondLst>
                                            <p:cond delay="0"/>
                                          </p:stCondLst>
                                        </p:cTn>
                                        <p:tgtEl>
                                          <p:spTgt spid="154"/>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55"/>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156"/>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157"/>
                                        </p:tgtEl>
                                        <p:attrNameLst>
                                          <p:attrName>style.visibility</p:attrName>
                                        </p:attrNameLst>
                                      </p:cBhvr>
                                      <p:to>
                                        <p:strVal val="visible"/>
                                      </p:to>
                                    </p:set>
                                  </p:childTnLst>
                                </p:cTn>
                              </p:par>
                              <p:par>
                                <p:cTn id="315" presetID="1" presetClass="entr" presetSubtype="0" fill="hold" grpId="0" nodeType="withEffect">
                                  <p:stCondLst>
                                    <p:cond delay="0"/>
                                  </p:stCondLst>
                                  <p:childTnLst>
                                    <p:set>
                                      <p:cBhvr>
                                        <p:cTn id="316" dur="1" fill="hold">
                                          <p:stCondLst>
                                            <p:cond delay="0"/>
                                          </p:stCondLst>
                                        </p:cTn>
                                        <p:tgtEl>
                                          <p:spTgt spid="158"/>
                                        </p:tgtEl>
                                        <p:attrNameLst>
                                          <p:attrName>style.visibility</p:attrName>
                                        </p:attrNameLst>
                                      </p:cBhvr>
                                      <p:to>
                                        <p:strVal val="visible"/>
                                      </p:to>
                                    </p:set>
                                  </p:childTnLst>
                                </p:cTn>
                              </p:par>
                              <p:par>
                                <p:cTn id="317" presetID="1" presetClass="entr" presetSubtype="0" fill="hold" grpId="0" nodeType="withEffect">
                                  <p:stCondLst>
                                    <p:cond delay="0"/>
                                  </p:stCondLst>
                                  <p:childTnLst>
                                    <p:set>
                                      <p:cBhvr>
                                        <p:cTn id="318" dur="1" fill="hold">
                                          <p:stCondLst>
                                            <p:cond delay="0"/>
                                          </p:stCondLst>
                                        </p:cTn>
                                        <p:tgtEl>
                                          <p:spTgt spid="159"/>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60"/>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61"/>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62"/>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63"/>
                                        </p:tgtEl>
                                        <p:attrNameLst>
                                          <p:attrName>style.visibility</p:attrName>
                                        </p:attrNameLst>
                                      </p:cBhvr>
                                      <p:to>
                                        <p:strVal val="visible"/>
                                      </p:to>
                                    </p:set>
                                  </p:childTnLst>
                                </p:cTn>
                              </p:par>
                              <p:par>
                                <p:cTn id="327" presetID="1" presetClass="entr" presetSubtype="0" fill="hold" grpId="0" nodeType="withEffect">
                                  <p:stCondLst>
                                    <p:cond delay="0"/>
                                  </p:stCondLst>
                                  <p:childTnLst>
                                    <p:set>
                                      <p:cBhvr>
                                        <p:cTn id="328" dur="1" fill="hold">
                                          <p:stCondLst>
                                            <p:cond delay="0"/>
                                          </p:stCondLst>
                                        </p:cTn>
                                        <p:tgtEl>
                                          <p:spTgt spid="164"/>
                                        </p:tgtEl>
                                        <p:attrNameLst>
                                          <p:attrName>style.visibility</p:attrName>
                                        </p:attrNameLst>
                                      </p:cBhvr>
                                      <p:to>
                                        <p:strVal val="visible"/>
                                      </p:to>
                                    </p:set>
                                  </p:childTnLst>
                                </p:cTn>
                              </p:par>
                              <p:par>
                                <p:cTn id="329" presetID="1" presetClass="entr" presetSubtype="0" fill="hold" grpId="0" nodeType="withEffect">
                                  <p:stCondLst>
                                    <p:cond delay="0"/>
                                  </p:stCondLst>
                                  <p:childTnLst>
                                    <p:set>
                                      <p:cBhvr>
                                        <p:cTn id="330" dur="1" fill="hold">
                                          <p:stCondLst>
                                            <p:cond delay="0"/>
                                          </p:stCondLst>
                                        </p:cTn>
                                        <p:tgtEl>
                                          <p:spTgt spid="165"/>
                                        </p:tgtEl>
                                        <p:attrNameLst>
                                          <p:attrName>style.visibility</p:attrName>
                                        </p:attrNameLst>
                                      </p:cBhvr>
                                      <p:to>
                                        <p:strVal val="visible"/>
                                      </p:to>
                                    </p:set>
                                  </p:childTnLst>
                                </p:cTn>
                              </p:par>
                              <p:par>
                                <p:cTn id="331" presetID="1" presetClass="entr" presetSubtype="0" fill="hold" grpId="0" nodeType="withEffect">
                                  <p:stCondLst>
                                    <p:cond delay="0"/>
                                  </p:stCondLst>
                                  <p:childTnLst>
                                    <p:set>
                                      <p:cBhvr>
                                        <p:cTn id="332" dur="1" fill="hold">
                                          <p:stCondLst>
                                            <p:cond delay="0"/>
                                          </p:stCondLst>
                                        </p:cTn>
                                        <p:tgtEl>
                                          <p:spTgt spid="166"/>
                                        </p:tgtEl>
                                        <p:attrNameLst>
                                          <p:attrName>style.visibility</p:attrName>
                                        </p:attrNameLst>
                                      </p:cBhvr>
                                      <p:to>
                                        <p:strVal val="visible"/>
                                      </p:to>
                                    </p:set>
                                  </p:childTnLst>
                                </p:cTn>
                              </p:par>
                              <p:par>
                                <p:cTn id="333" presetID="1" presetClass="entr" presetSubtype="0" fill="hold" grpId="0" nodeType="withEffect">
                                  <p:stCondLst>
                                    <p:cond delay="0"/>
                                  </p:stCondLst>
                                  <p:childTnLst>
                                    <p:set>
                                      <p:cBhvr>
                                        <p:cTn id="334" dur="1" fill="hold">
                                          <p:stCondLst>
                                            <p:cond delay="0"/>
                                          </p:stCondLst>
                                        </p:cTn>
                                        <p:tgtEl>
                                          <p:spTgt spid="167"/>
                                        </p:tgtEl>
                                        <p:attrNameLst>
                                          <p:attrName>style.visibility</p:attrName>
                                        </p:attrNameLst>
                                      </p:cBhvr>
                                      <p:to>
                                        <p:strVal val="visible"/>
                                      </p:to>
                                    </p:set>
                                  </p:childTnLst>
                                </p:cTn>
                              </p:par>
                              <p:par>
                                <p:cTn id="335" presetID="1" presetClass="entr" presetSubtype="0" fill="hold" grpId="0" nodeType="withEffect">
                                  <p:stCondLst>
                                    <p:cond delay="0"/>
                                  </p:stCondLst>
                                  <p:childTnLst>
                                    <p:set>
                                      <p:cBhvr>
                                        <p:cTn id="336" dur="1" fill="hold">
                                          <p:stCondLst>
                                            <p:cond delay="0"/>
                                          </p:stCondLst>
                                        </p:cTn>
                                        <p:tgtEl>
                                          <p:spTgt spid="168"/>
                                        </p:tgtEl>
                                        <p:attrNameLst>
                                          <p:attrName>style.visibility</p:attrName>
                                        </p:attrNameLst>
                                      </p:cBhvr>
                                      <p:to>
                                        <p:strVal val="visible"/>
                                      </p:to>
                                    </p:set>
                                  </p:childTnLst>
                                </p:cTn>
                              </p:par>
                              <p:par>
                                <p:cTn id="337" presetID="1" presetClass="entr" presetSubtype="0" fill="hold" grpId="0" nodeType="withEffect">
                                  <p:stCondLst>
                                    <p:cond delay="0"/>
                                  </p:stCondLst>
                                  <p:childTnLst>
                                    <p:set>
                                      <p:cBhvr>
                                        <p:cTn id="338" dur="1" fill="hold">
                                          <p:stCondLst>
                                            <p:cond delay="0"/>
                                          </p:stCondLst>
                                        </p:cTn>
                                        <p:tgtEl>
                                          <p:spTgt spid="169"/>
                                        </p:tgtEl>
                                        <p:attrNameLst>
                                          <p:attrName>style.visibility</p:attrName>
                                        </p:attrNameLst>
                                      </p:cBhvr>
                                      <p:to>
                                        <p:strVal val="visible"/>
                                      </p:to>
                                    </p:set>
                                  </p:childTnLst>
                                </p:cTn>
                              </p:par>
                              <p:par>
                                <p:cTn id="339" presetID="1" presetClass="entr" presetSubtype="0" fill="hold" grpId="0" nodeType="withEffect">
                                  <p:stCondLst>
                                    <p:cond delay="0"/>
                                  </p:stCondLst>
                                  <p:childTnLst>
                                    <p:set>
                                      <p:cBhvr>
                                        <p:cTn id="340" dur="1" fill="hold">
                                          <p:stCondLst>
                                            <p:cond delay="0"/>
                                          </p:stCondLst>
                                        </p:cTn>
                                        <p:tgtEl>
                                          <p:spTgt spid="170"/>
                                        </p:tgtEl>
                                        <p:attrNameLst>
                                          <p:attrName>style.visibility</p:attrName>
                                        </p:attrNameLst>
                                      </p:cBhvr>
                                      <p:to>
                                        <p:strVal val="visible"/>
                                      </p:to>
                                    </p:set>
                                  </p:childTnLst>
                                </p:cTn>
                              </p:par>
                              <p:par>
                                <p:cTn id="341" presetID="1" presetClass="entr" presetSubtype="0" fill="hold" grpId="0" nodeType="withEffect">
                                  <p:stCondLst>
                                    <p:cond delay="0"/>
                                  </p:stCondLst>
                                  <p:childTnLst>
                                    <p:set>
                                      <p:cBhvr>
                                        <p:cTn id="342" dur="1" fill="hold">
                                          <p:stCondLst>
                                            <p:cond delay="0"/>
                                          </p:stCondLst>
                                        </p:cTn>
                                        <p:tgtEl>
                                          <p:spTgt spid="171"/>
                                        </p:tgtEl>
                                        <p:attrNameLst>
                                          <p:attrName>style.visibility</p:attrName>
                                        </p:attrNameLst>
                                      </p:cBhvr>
                                      <p:to>
                                        <p:strVal val="visible"/>
                                      </p:to>
                                    </p:set>
                                  </p:childTnLst>
                                </p:cTn>
                              </p:par>
                              <p:par>
                                <p:cTn id="343" presetID="1" presetClass="entr" presetSubtype="0" fill="hold" grpId="0" nodeType="withEffect">
                                  <p:stCondLst>
                                    <p:cond delay="0"/>
                                  </p:stCondLst>
                                  <p:childTnLst>
                                    <p:set>
                                      <p:cBhvr>
                                        <p:cTn id="344" dur="1" fill="hold">
                                          <p:stCondLst>
                                            <p:cond delay="0"/>
                                          </p:stCondLst>
                                        </p:cTn>
                                        <p:tgtEl>
                                          <p:spTgt spid="172"/>
                                        </p:tgtEl>
                                        <p:attrNameLst>
                                          <p:attrName>style.visibility</p:attrName>
                                        </p:attrNameLst>
                                      </p:cBhvr>
                                      <p:to>
                                        <p:strVal val="visible"/>
                                      </p:to>
                                    </p:set>
                                  </p:childTnLst>
                                </p:cTn>
                              </p:par>
                              <p:par>
                                <p:cTn id="345" presetID="1" presetClass="entr" presetSubtype="0" fill="hold" grpId="0" nodeType="withEffect">
                                  <p:stCondLst>
                                    <p:cond delay="0"/>
                                  </p:stCondLst>
                                  <p:childTnLst>
                                    <p:set>
                                      <p:cBhvr>
                                        <p:cTn id="346" dur="1" fill="hold">
                                          <p:stCondLst>
                                            <p:cond delay="0"/>
                                          </p:stCondLst>
                                        </p:cTn>
                                        <p:tgtEl>
                                          <p:spTgt spid="173"/>
                                        </p:tgtEl>
                                        <p:attrNameLst>
                                          <p:attrName>style.visibility</p:attrName>
                                        </p:attrNameLst>
                                      </p:cBhvr>
                                      <p:to>
                                        <p:strVal val="visible"/>
                                      </p:to>
                                    </p:set>
                                  </p:childTnLst>
                                </p:cTn>
                              </p:par>
                              <p:par>
                                <p:cTn id="347" presetID="1" presetClass="entr" presetSubtype="0" fill="hold" grpId="0" nodeType="withEffect">
                                  <p:stCondLst>
                                    <p:cond delay="0"/>
                                  </p:stCondLst>
                                  <p:childTnLst>
                                    <p:set>
                                      <p:cBhvr>
                                        <p:cTn id="348" dur="1" fill="hold">
                                          <p:stCondLst>
                                            <p:cond delay="0"/>
                                          </p:stCondLst>
                                        </p:cTn>
                                        <p:tgtEl>
                                          <p:spTgt spid="174"/>
                                        </p:tgtEl>
                                        <p:attrNameLst>
                                          <p:attrName>style.visibility</p:attrName>
                                        </p:attrNameLst>
                                      </p:cBhvr>
                                      <p:to>
                                        <p:strVal val="visible"/>
                                      </p:to>
                                    </p:set>
                                  </p:childTnLst>
                                </p:cTn>
                              </p:par>
                              <p:par>
                                <p:cTn id="349" presetID="1" presetClass="entr" presetSubtype="0" fill="hold" grpId="0" nodeType="withEffect">
                                  <p:stCondLst>
                                    <p:cond delay="0"/>
                                  </p:stCondLst>
                                  <p:childTnLst>
                                    <p:set>
                                      <p:cBhvr>
                                        <p:cTn id="350" dur="1" fill="hold">
                                          <p:stCondLst>
                                            <p:cond delay="0"/>
                                          </p:stCondLst>
                                        </p:cTn>
                                        <p:tgtEl>
                                          <p:spTgt spid="175"/>
                                        </p:tgtEl>
                                        <p:attrNameLst>
                                          <p:attrName>style.visibility</p:attrName>
                                        </p:attrNameLst>
                                      </p:cBhvr>
                                      <p:to>
                                        <p:strVal val="visible"/>
                                      </p:to>
                                    </p:set>
                                  </p:childTnLst>
                                </p:cTn>
                              </p:par>
                              <p:par>
                                <p:cTn id="351" presetID="1" presetClass="entr" presetSubtype="0" fill="hold" grpId="0" nodeType="withEffect">
                                  <p:stCondLst>
                                    <p:cond delay="0"/>
                                  </p:stCondLst>
                                  <p:childTnLst>
                                    <p:set>
                                      <p:cBhvr>
                                        <p:cTn id="352" dur="1" fill="hold">
                                          <p:stCondLst>
                                            <p:cond delay="0"/>
                                          </p:stCondLst>
                                        </p:cTn>
                                        <p:tgtEl>
                                          <p:spTgt spid="176"/>
                                        </p:tgtEl>
                                        <p:attrNameLst>
                                          <p:attrName>style.visibility</p:attrName>
                                        </p:attrNameLst>
                                      </p:cBhvr>
                                      <p:to>
                                        <p:strVal val="visible"/>
                                      </p:to>
                                    </p:set>
                                  </p:childTnLst>
                                </p:cTn>
                              </p:par>
                              <p:par>
                                <p:cTn id="353" presetID="1" presetClass="entr" presetSubtype="0" fill="hold" grpId="0" nodeType="withEffect">
                                  <p:stCondLst>
                                    <p:cond delay="0"/>
                                  </p:stCondLst>
                                  <p:childTnLst>
                                    <p:set>
                                      <p:cBhvr>
                                        <p:cTn id="354" dur="1" fill="hold">
                                          <p:stCondLst>
                                            <p:cond delay="0"/>
                                          </p:stCondLst>
                                        </p:cTn>
                                        <p:tgtEl>
                                          <p:spTgt spid="177"/>
                                        </p:tgtEl>
                                        <p:attrNameLst>
                                          <p:attrName>style.visibility</p:attrName>
                                        </p:attrNameLst>
                                      </p:cBhvr>
                                      <p:to>
                                        <p:strVal val="visible"/>
                                      </p:to>
                                    </p:set>
                                  </p:childTnLst>
                                </p:cTn>
                              </p:par>
                              <p:par>
                                <p:cTn id="355" presetID="1" presetClass="entr" presetSubtype="0" fill="hold" grpId="0" nodeType="withEffect">
                                  <p:stCondLst>
                                    <p:cond delay="0"/>
                                  </p:stCondLst>
                                  <p:childTnLst>
                                    <p:set>
                                      <p:cBhvr>
                                        <p:cTn id="356" dur="1" fill="hold">
                                          <p:stCondLst>
                                            <p:cond delay="0"/>
                                          </p:stCondLst>
                                        </p:cTn>
                                        <p:tgtEl>
                                          <p:spTgt spid="178"/>
                                        </p:tgtEl>
                                        <p:attrNameLst>
                                          <p:attrName>style.visibility</p:attrName>
                                        </p:attrNameLst>
                                      </p:cBhvr>
                                      <p:to>
                                        <p:strVal val="visible"/>
                                      </p:to>
                                    </p:set>
                                  </p:childTnLst>
                                </p:cTn>
                              </p:par>
                              <p:par>
                                <p:cTn id="357" presetID="1" presetClass="entr" presetSubtype="0" fill="hold" grpId="0" nodeType="withEffect">
                                  <p:stCondLst>
                                    <p:cond delay="0"/>
                                  </p:stCondLst>
                                  <p:childTnLst>
                                    <p:set>
                                      <p:cBhvr>
                                        <p:cTn id="358" dur="1" fill="hold">
                                          <p:stCondLst>
                                            <p:cond delay="0"/>
                                          </p:stCondLst>
                                        </p:cTn>
                                        <p:tgtEl>
                                          <p:spTgt spid="179"/>
                                        </p:tgtEl>
                                        <p:attrNameLst>
                                          <p:attrName>style.visibility</p:attrName>
                                        </p:attrNameLst>
                                      </p:cBhvr>
                                      <p:to>
                                        <p:strVal val="visible"/>
                                      </p:to>
                                    </p:set>
                                  </p:childTnLst>
                                </p:cTn>
                              </p:par>
                              <p:par>
                                <p:cTn id="359" presetID="1" presetClass="entr" presetSubtype="0" fill="hold" grpId="0" nodeType="withEffect">
                                  <p:stCondLst>
                                    <p:cond delay="0"/>
                                  </p:stCondLst>
                                  <p:childTnLst>
                                    <p:set>
                                      <p:cBhvr>
                                        <p:cTn id="360" dur="1" fill="hold">
                                          <p:stCondLst>
                                            <p:cond delay="0"/>
                                          </p:stCondLst>
                                        </p:cTn>
                                        <p:tgtEl>
                                          <p:spTgt spid="180"/>
                                        </p:tgtEl>
                                        <p:attrNameLst>
                                          <p:attrName>style.visibility</p:attrName>
                                        </p:attrNameLst>
                                      </p:cBhvr>
                                      <p:to>
                                        <p:strVal val="visible"/>
                                      </p:to>
                                    </p:set>
                                  </p:childTnLst>
                                </p:cTn>
                              </p:par>
                              <p:par>
                                <p:cTn id="361" presetID="1" presetClass="entr" presetSubtype="0" fill="hold" grpId="0" nodeType="withEffect">
                                  <p:stCondLst>
                                    <p:cond delay="0"/>
                                  </p:stCondLst>
                                  <p:childTnLst>
                                    <p:set>
                                      <p:cBhvr>
                                        <p:cTn id="362" dur="1" fill="hold">
                                          <p:stCondLst>
                                            <p:cond delay="0"/>
                                          </p:stCondLst>
                                        </p:cTn>
                                        <p:tgtEl>
                                          <p:spTgt spid="181"/>
                                        </p:tgtEl>
                                        <p:attrNameLst>
                                          <p:attrName>style.visibility</p:attrName>
                                        </p:attrNameLst>
                                      </p:cBhvr>
                                      <p:to>
                                        <p:strVal val="visible"/>
                                      </p:to>
                                    </p:set>
                                  </p:childTnLst>
                                </p:cTn>
                              </p:par>
                              <p:par>
                                <p:cTn id="363" presetID="1" presetClass="entr" presetSubtype="0" fill="hold" grpId="0" nodeType="withEffect">
                                  <p:stCondLst>
                                    <p:cond delay="0"/>
                                  </p:stCondLst>
                                  <p:childTnLst>
                                    <p:set>
                                      <p:cBhvr>
                                        <p:cTn id="364" dur="1" fill="hold">
                                          <p:stCondLst>
                                            <p:cond delay="0"/>
                                          </p:stCondLst>
                                        </p:cTn>
                                        <p:tgtEl>
                                          <p:spTgt spid="182"/>
                                        </p:tgtEl>
                                        <p:attrNameLst>
                                          <p:attrName>style.visibility</p:attrName>
                                        </p:attrNameLst>
                                      </p:cBhvr>
                                      <p:to>
                                        <p:strVal val="visible"/>
                                      </p:to>
                                    </p:set>
                                  </p:childTnLst>
                                </p:cTn>
                              </p:par>
                              <p:par>
                                <p:cTn id="365" presetID="1" presetClass="entr" presetSubtype="0" fill="hold" grpId="0" nodeType="withEffect">
                                  <p:stCondLst>
                                    <p:cond delay="0"/>
                                  </p:stCondLst>
                                  <p:childTnLst>
                                    <p:set>
                                      <p:cBhvr>
                                        <p:cTn id="366" dur="1" fill="hold">
                                          <p:stCondLst>
                                            <p:cond delay="0"/>
                                          </p:stCondLst>
                                        </p:cTn>
                                        <p:tgtEl>
                                          <p:spTgt spid="183"/>
                                        </p:tgtEl>
                                        <p:attrNameLst>
                                          <p:attrName>style.visibility</p:attrName>
                                        </p:attrNameLst>
                                      </p:cBhvr>
                                      <p:to>
                                        <p:strVal val="visible"/>
                                      </p:to>
                                    </p:set>
                                  </p:childTnLst>
                                </p:cTn>
                              </p:par>
                              <p:par>
                                <p:cTn id="367" presetID="1" presetClass="entr" presetSubtype="0" fill="hold" grpId="0" nodeType="withEffect">
                                  <p:stCondLst>
                                    <p:cond delay="0"/>
                                  </p:stCondLst>
                                  <p:childTnLst>
                                    <p:set>
                                      <p:cBhvr>
                                        <p:cTn id="368" dur="1" fill="hold">
                                          <p:stCondLst>
                                            <p:cond delay="0"/>
                                          </p:stCondLst>
                                        </p:cTn>
                                        <p:tgtEl>
                                          <p:spTgt spid="184"/>
                                        </p:tgtEl>
                                        <p:attrNameLst>
                                          <p:attrName>style.visibility</p:attrName>
                                        </p:attrNameLst>
                                      </p:cBhvr>
                                      <p:to>
                                        <p:strVal val="visible"/>
                                      </p:to>
                                    </p:set>
                                  </p:childTnLst>
                                </p:cTn>
                              </p:par>
                              <p:par>
                                <p:cTn id="369" presetID="1" presetClass="entr" presetSubtype="0" fill="hold" grpId="0" nodeType="withEffect">
                                  <p:stCondLst>
                                    <p:cond delay="0"/>
                                  </p:stCondLst>
                                  <p:childTnLst>
                                    <p:set>
                                      <p:cBhvr>
                                        <p:cTn id="370" dur="1" fill="hold">
                                          <p:stCondLst>
                                            <p:cond delay="0"/>
                                          </p:stCondLst>
                                        </p:cTn>
                                        <p:tgtEl>
                                          <p:spTgt spid="186"/>
                                        </p:tgtEl>
                                        <p:attrNameLst>
                                          <p:attrName>style.visibility</p:attrName>
                                        </p:attrNameLst>
                                      </p:cBhvr>
                                      <p:to>
                                        <p:strVal val="visible"/>
                                      </p:to>
                                    </p:set>
                                  </p:childTnLst>
                                </p:cTn>
                              </p:par>
                              <p:par>
                                <p:cTn id="371" presetID="1" presetClass="entr" presetSubtype="0" fill="hold" grpId="0" nodeType="withEffect">
                                  <p:stCondLst>
                                    <p:cond delay="0"/>
                                  </p:stCondLst>
                                  <p:childTnLst>
                                    <p:set>
                                      <p:cBhvr>
                                        <p:cTn id="372" dur="1" fill="hold">
                                          <p:stCondLst>
                                            <p:cond delay="0"/>
                                          </p:stCondLst>
                                        </p:cTn>
                                        <p:tgtEl>
                                          <p:spTgt spid="187"/>
                                        </p:tgtEl>
                                        <p:attrNameLst>
                                          <p:attrName>style.visibility</p:attrName>
                                        </p:attrNameLst>
                                      </p:cBhvr>
                                      <p:to>
                                        <p:strVal val="visible"/>
                                      </p:to>
                                    </p:set>
                                  </p:childTnLst>
                                </p:cTn>
                              </p:par>
                              <p:par>
                                <p:cTn id="373" presetID="1" presetClass="entr" presetSubtype="0" fill="hold" grpId="0" nodeType="withEffect">
                                  <p:stCondLst>
                                    <p:cond delay="0"/>
                                  </p:stCondLst>
                                  <p:childTnLst>
                                    <p:set>
                                      <p:cBhvr>
                                        <p:cTn id="374" dur="1" fill="hold">
                                          <p:stCondLst>
                                            <p:cond delay="0"/>
                                          </p:stCondLst>
                                        </p:cTn>
                                        <p:tgtEl>
                                          <p:spTgt spid="188"/>
                                        </p:tgtEl>
                                        <p:attrNameLst>
                                          <p:attrName>style.visibility</p:attrName>
                                        </p:attrNameLst>
                                      </p:cBhvr>
                                      <p:to>
                                        <p:strVal val="visible"/>
                                      </p:to>
                                    </p:set>
                                  </p:childTnLst>
                                </p:cTn>
                              </p:par>
                              <p:par>
                                <p:cTn id="375" presetID="1" presetClass="entr" presetSubtype="0" fill="hold" grpId="0" nodeType="withEffect">
                                  <p:stCondLst>
                                    <p:cond delay="0"/>
                                  </p:stCondLst>
                                  <p:childTnLst>
                                    <p:set>
                                      <p:cBhvr>
                                        <p:cTn id="376" dur="1" fill="hold">
                                          <p:stCondLst>
                                            <p:cond delay="0"/>
                                          </p:stCondLst>
                                        </p:cTn>
                                        <p:tgtEl>
                                          <p:spTgt spid="189"/>
                                        </p:tgtEl>
                                        <p:attrNameLst>
                                          <p:attrName>style.visibility</p:attrName>
                                        </p:attrNameLst>
                                      </p:cBhvr>
                                      <p:to>
                                        <p:strVal val="visible"/>
                                      </p:to>
                                    </p:set>
                                  </p:childTnLst>
                                </p:cTn>
                              </p:par>
                              <p:par>
                                <p:cTn id="377" presetID="1" presetClass="entr" presetSubtype="0" fill="hold" grpId="0" nodeType="withEffect">
                                  <p:stCondLst>
                                    <p:cond delay="0"/>
                                  </p:stCondLst>
                                  <p:childTnLst>
                                    <p:set>
                                      <p:cBhvr>
                                        <p:cTn id="378" dur="1" fill="hold">
                                          <p:stCondLst>
                                            <p:cond delay="0"/>
                                          </p:stCondLst>
                                        </p:cTn>
                                        <p:tgtEl>
                                          <p:spTgt spid="190"/>
                                        </p:tgtEl>
                                        <p:attrNameLst>
                                          <p:attrName>style.visibility</p:attrName>
                                        </p:attrNameLst>
                                      </p:cBhvr>
                                      <p:to>
                                        <p:strVal val="visible"/>
                                      </p:to>
                                    </p:set>
                                  </p:childTnLst>
                                </p:cTn>
                              </p:par>
                              <p:par>
                                <p:cTn id="379" presetID="1" presetClass="entr" presetSubtype="0" fill="hold" grpId="0" nodeType="withEffect">
                                  <p:stCondLst>
                                    <p:cond delay="0"/>
                                  </p:stCondLst>
                                  <p:childTnLst>
                                    <p:set>
                                      <p:cBhvr>
                                        <p:cTn id="380" dur="1" fill="hold">
                                          <p:stCondLst>
                                            <p:cond delay="0"/>
                                          </p:stCondLst>
                                        </p:cTn>
                                        <p:tgtEl>
                                          <p:spTgt spid="191"/>
                                        </p:tgtEl>
                                        <p:attrNameLst>
                                          <p:attrName>style.visibility</p:attrName>
                                        </p:attrNameLst>
                                      </p:cBhvr>
                                      <p:to>
                                        <p:strVal val="visible"/>
                                      </p:to>
                                    </p:set>
                                  </p:childTnLst>
                                </p:cTn>
                              </p:par>
                              <p:par>
                                <p:cTn id="381" presetID="1" presetClass="entr" presetSubtype="0" fill="hold" grpId="0" nodeType="withEffect">
                                  <p:stCondLst>
                                    <p:cond delay="0"/>
                                  </p:stCondLst>
                                  <p:childTnLst>
                                    <p:set>
                                      <p:cBhvr>
                                        <p:cTn id="382" dur="1" fill="hold">
                                          <p:stCondLst>
                                            <p:cond delay="0"/>
                                          </p:stCondLst>
                                        </p:cTn>
                                        <p:tgtEl>
                                          <p:spTgt spid="192"/>
                                        </p:tgtEl>
                                        <p:attrNameLst>
                                          <p:attrName>style.visibility</p:attrName>
                                        </p:attrNameLst>
                                      </p:cBhvr>
                                      <p:to>
                                        <p:strVal val="visible"/>
                                      </p:to>
                                    </p:set>
                                  </p:childTnLst>
                                </p:cTn>
                              </p:par>
                              <p:par>
                                <p:cTn id="383" presetID="1" presetClass="entr" presetSubtype="0" fill="hold" grpId="0" nodeType="withEffect">
                                  <p:stCondLst>
                                    <p:cond delay="0"/>
                                  </p:stCondLst>
                                  <p:childTnLst>
                                    <p:set>
                                      <p:cBhvr>
                                        <p:cTn id="384" dur="1" fill="hold">
                                          <p:stCondLst>
                                            <p:cond delay="0"/>
                                          </p:stCondLst>
                                        </p:cTn>
                                        <p:tgtEl>
                                          <p:spTgt spid="193"/>
                                        </p:tgtEl>
                                        <p:attrNameLst>
                                          <p:attrName>style.visibility</p:attrName>
                                        </p:attrNameLst>
                                      </p:cBhvr>
                                      <p:to>
                                        <p:strVal val="visible"/>
                                      </p:to>
                                    </p:set>
                                  </p:childTnLst>
                                </p:cTn>
                              </p:par>
                              <p:par>
                                <p:cTn id="385" presetID="1" presetClass="entr" presetSubtype="0" fill="hold" grpId="0" nodeType="withEffect">
                                  <p:stCondLst>
                                    <p:cond delay="0"/>
                                  </p:stCondLst>
                                  <p:childTnLst>
                                    <p:set>
                                      <p:cBhvr>
                                        <p:cTn id="386" dur="1" fill="hold">
                                          <p:stCondLst>
                                            <p:cond delay="0"/>
                                          </p:stCondLst>
                                        </p:cTn>
                                        <p:tgtEl>
                                          <p:spTgt spid="194"/>
                                        </p:tgtEl>
                                        <p:attrNameLst>
                                          <p:attrName>style.visibility</p:attrName>
                                        </p:attrNameLst>
                                      </p:cBhvr>
                                      <p:to>
                                        <p:strVal val="visible"/>
                                      </p:to>
                                    </p:set>
                                  </p:childTnLst>
                                </p:cTn>
                              </p:par>
                              <p:par>
                                <p:cTn id="387" presetID="1" presetClass="entr" presetSubtype="0" fill="hold" grpId="0" nodeType="withEffect">
                                  <p:stCondLst>
                                    <p:cond delay="0"/>
                                  </p:stCondLst>
                                  <p:childTnLst>
                                    <p:set>
                                      <p:cBhvr>
                                        <p:cTn id="388" dur="1" fill="hold">
                                          <p:stCondLst>
                                            <p:cond delay="0"/>
                                          </p:stCondLst>
                                        </p:cTn>
                                        <p:tgtEl>
                                          <p:spTgt spid="195"/>
                                        </p:tgtEl>
                                        <p:attrNameLst>
                                          <p:attrName>style.visibility</p:attrName>
                                        </p:attrNameLst>
                                      </p:cBhvr>
                                      <p:to>
                                        <p:strVal val="visible"/>
                                      </p:to>
                                    </p:set>
                                  </p:childTnLst>
                                </p:cTn>
                              </p:par>
                              <p:par>
                                <p:cTn id="389" presetID="1" presetClass="entr" presetSubtype="0" fill="hold" grpId="0" nodeType="withEffect">
                                  <p:stCondLst>
                                    <p:cond delay="0"/>
                                  </p:stCondLst>
                                  <p:childTnLst>
                                    <p:set>
                                      <p:cBhvr>
                                        <p:cTn id="390" dur="1" fill="hold">
                                          <p:stCondLst>
                                            <p:cond delay="0"/>
                                          </p:stCondLst>
                                        </p:cTn>
                                        <p:tgtEl>
                                          <p:spTgt spid="196"/>
                                        </p:tgtEl>
                                        <p:attrNameLst>
                                          <p:attrName>style.visibility</p:attrName>
                                        </p:attrNameLst>
                                      </p:cBhvr>
                                      <p:to>
                                        <p:strVal val="visible"/>
                                      </p:to>
                                    </p:set>
                                  </p:childTnLst>
                                </p:cTn>
                              </p:par>
                              <p:par>
                                <p:cTn id="391" presetID="1" presetClass="entr" presetSubtype="0" fill="hold" grpId="0" nodeType="withEffect">
                                  <p:stCondLst>
                                    <p:cond delay="0"/>
                                  </p:stCondLst>
                                  <p:childTnLst>
                                    <p:set>
                                      <p:cBhvr>
                                        <p:cTn id="392" dur="1" fill="hold">
                                          <p:stCondLst>
                                            <p:cond delay="0"/>
                                          </p:stCondLst>
                                        </p:cTn>
                                        <p:tgtEl>
                                          <p:spTgt spid="197"/>
                                        </p:tgtEl>
                                        <p:attrNameLst>
                                          <p:attrName>style.visibility</p:attrName>
                                        </p:attrNameLst>
                                      </p:cBhvr>
                                      <p:to>
                                        <p:strVal val="visible"/>
                                      </p:to>
                                    </p:set>
                                  </p:childTnLst>
                                </p:cTn>
                              </p:par>
                              <p:par>
                                <p:cTn id="393" presetID="1" presetClass="entr" presetSubtype="0" fill="hold" grpId="0" nodeType="withEffect">
                                  <p:stCondLst>
                                    <p:cond delay="0"/>
                                  </p:stCondLst>
                                  <p:childTnLst>
                                    <p:set>
                                      <p:cBhvr>
                                        <p:cTn id="394" dur="1" fill="hold">
                                          <p:stCondLst>
                                            <p:cond delay="0"/>
                                          </p:stCondLst>
                                        </p:cTn>
                                        <p:tgtEl>
                                          <p:spTgt spid="198"/>
                                        </p:tgtEl>
                                        <p:attrNameLst>
                                          <p:attrName>style.visibility</p:attrName>
                                        </p:attrNameLst>
                                      </p:cBhvr>
                                      <p:to>
                                        <p:strVal val="visible"/>
                                      </p:to>
                                    </p:set>
                                  </p:childTnLst>
                                </p:cTn>
                              </p:par>
                              <p:par>
                                <p:cTn id="395" presetID="1" presetClass="entr" presetSubtype="0" fill="hold" grpId="0" nodeType="withEffect">
                                  <p:stCondLst>
                                    <p:cond delay="0"/>
                                  </p:stCondLst>
                                  <p:childTnLst>
                                    <p:set>
                                      <p:cBhvr>
                                        <p:cTn id="396" dur="1" fill="hold">
                                          <p:stCondLst>
                                            <p:cond delay="0"/>
                                          </p:stCondLst>
                                        </p:cTn>
                                        <p:tgtEl>
                                          <p:spTgt spid="199"/>
                                        </p:tgtEl>
                                        <p:attrNameLst>
                                          <p:attrName>style.visibility</p:attrName>
                                        </p:attrNameLst>
                                      </p:cBhvr>
                                      <p:to>
                                        <p:strVal val="visible"/>
                                      </p:to>
                                    </p:set>
                                  </p:childTnLst>
                                </p:cTn>
                              </p:par>
                              <p:par>
                                <p:cTn id="397" presetID="1" presetClass="entr" presetSubtype="0" fill="hold" grpId="0" nodeType="withEffect">
                                  <p:stCondLst>
                                    <p:cond delay="0"/>
                                  </p:stCondLst>
                                  <p:childTnLst>
                                    <p:set>
                                      <p:cBhvr>
                                        <p:cTn id="398" dur="1" fill="hold">
                                          <p:stCondLst>
                                            <p:cond delay="0"/>
                                          </p:stCondLst>
                                        </p:cTn>
                                        <p:tgtEl>
                                          <p:spTgt spid="200"/>
                                        </p:tgtEl>
                                        <p:attrNameLst>
                                          <p:attrName>style.visibility</p:attrName>
                                        </p:attrNameLst>
                                      </p:cBhvr>
                                      <p:to>
                                        <p:strVal val="visible"/>
                                      </p:to>
                                    </p:set>
                                  </p:childTnLst>
                                </p:cTn>
                              </p:par>
                              <p:par>
                                <p:cTn id="399" presetID="1" presetClass="entr" presetSubtype="0" fill="hold" grpId="0" nodeType="withEffect">
                                  <p:stCondLst>
                                    <p:cond delay="0"/>
                                  </p:stCondLst>
                                  <p:childTnLst>
                                    <p:set>
                                      <p:cBhvr>
                                        <p:cTn id="400" dur="1" fill="hold">
                                          <p:stCondLst>
                                            <p:cond delay="0"/>
                                          </p:stCondLst>
                                        </p:cTn>
                                        <p:tgtEl>
                                          <p:spTgt spid="201"/>
                                        </p:tgtEl>
                                        <p:attrNameLst>
                                          <p:attrName>style.visibility</p:attrName>
                                        </p:attrNameLst>
                                      </p:cBhvr>
                                      <p:to>
                                        <p:strVal val="visible"/>
                                      </p:to>
                                    </p:set>
                                  </p:childTnLst>
                                </p:cTn>
                              </p:par>
                              <p:par>
                                <p:cTn id="401" presetID="1" presetClass="entr" presetSubtype="0" fill="hold" grpId="0" nodeType="withEffect">
                                  <p:stCondLst>
                                    <p:cond delay="0"/>
                                  </p:stCondLst>
                                  <p:childTnLst>
                                    <p:set>
                                      <p:cBhvr>
                                        <p:cTn id="402" dur="1" fill="hold">
                                          <p:stCondLst>
                                            <p:cond delay="0"/>
                                          </p:stCondLst>
                                        </p:cTn>
                                        <p:tgtEl>
                                          <p:spTgt spid="202"/>
                                        </p:tgtEl>
                                        <p:attrNameLst>
                                          <p:attrName>style.visibility</p:attrName>
                                        </p:attrNameLst>
                                      </p:cBhvr>
                                      <p:to>
                                        <p:strVal val="visible"/>
                                      </p:to>
                                    </p:set>
                                  </p:childTnLst>
                                </p:cTn>
                              </p:par>
                              <p:par>
                                <p:cTn id="403" presetID="1" presetClass="entr" presetSubtype="0" fill="hold" grpId="0" nodeType="withEffect">
                                  <p:stCondLst>
                                    <p:cond delay="0"/>
                                  </p:stCondLst>
                                  <p:childTnLst>
                                    <p:set>
                                      <p:cBhvr>
                                        <p:cTn id="404" dur="1" fill="hold">
                                          <p:stCondLst>
                                            <p:cond delay="0"/>
                                          </p:stCondLst>
                                        </p:cTn>
                                        <p:tgtEl>
                                          <p:spTgt spid="203"/>
                                        </p:tgtEl>
                                        <p:attrNameLst>
                                          <p:attrName>style.visibility</p:attrName>
                                        </p:attrNameLst>
                                      </p:cBhvr>
                                      <p:to>
                                        <p:strVal val="visible"/>
                                      </p:to>
                                    </p:set>
                                  </p:childTnLst>
                                </p:cTn>
                              </p:par>
                              <p:par>
                                <p:cTn id="405" presetID="1" presetClass="entr" presetSubtype="0" fill="hold" grpId="0" nodeType="withEffect">
                                  <p:stCondLst>
                                    <p:cond delay="0"/>
                                  </p:stCondLst>
                                  <p:childTnLst>
                                    <p:set>
                                      <p:cBhvr>
                                        <p:cTn id="406" dur="1" fill="hold">
                                          <p:stCondLst>
                                            <p:cond delay="0"/>
                                          </p:stCondLst>
                                        </p:cTn>
                                        <p:tgtEl>
                                          <p:spTgt spid="204"/>
                                        </p:tgtEl>
                                        <p:attrNameLst>
                                          <p:attrName>style.visibility</p:attrName>
                                        </p:attrNameLst>
                                      </p:cBhvr>
                                      <p:to>
                                        <p:strVal val="visible"/>
                                      </p:to>
                                    </p:set>
                                  </p:childTnLst>
                                </p:cTn>
                              </p:par>
                              <p:par>
                                <p:cTn id="407" presetID="1" presetClass="entr" presetSubtype="0" fill="hold" grpId="0" nodeType="withEffect">
                                  <p:stCondLst>
                                    <p:cond delay="0"/>
                                  </p:stCondLst>
                                  <p:childTnLst>
                                    <p:set>
                                      <p:cBhvr>
                                        <p:cTn id="408" dur="1" fill="hold">
                                          <p:stCondLst>
                                            <p:cond delay="0"/>
                                          </p:stCondLst>
                                        </p:cTn>
                                        <p:tgtEl>
                                          <p:spTgt spid="205"/>
                                        </p:tgtEl>
                                        <p:attrNameLst>
                                          <p:attrName>style.visibility</p:attrName>
                                        </p:attrNameLst>
                                      </p:cBhvr>
                                      <p:to>
                                        <p:strVal val="visible"/>
                                      </p:to>
                                    </p:set>
                                  </p:childTnLst>
                                </p:cTn>
                              </p:par>
                              <p:par>
                                <p:cTn id="409" presetID="1" presetClass="entr" presetSubtype="0" fill="hold" grpId="0" nodeType="withEffect">
                                  <p:stCondLst>
                                    <p:cond delay="0"/>
                                  </p:stCondLst>
                                  <p:childTnLst>
                                    <p:set>
                                      <p:cBhvr>
                                        <p:cTn id="410" dur="1" fill="hold">
                                          <p:stCondLst>
                                            <p:cond delay="0"/>
                                          </p:stCondLst>
                                        </p:cTn>
                                        <p:tgtEl>
                                          <p:spTgt spid="206"/>
                                        </p:tgtEl>
                                        <p:attrNameLst>
                                          <p:attrName>style.visibility</p:attrName>
                                        </p:attrNameLst>
                                      </p:cBhvr>
                                      <p:to>
                                        <p:strVal val="visible"/>
                                      </p:to>
                                    </p:set>
                                  </p:childTnLst>
                                </p:cTn>
                              </p:par>
                              <p:par>
                                <p:cTn id="411" presetID="1" presetClass="entr" presetSubtype="0" fill="hold" grpId="0" nodeType="withEffect">
                                  <p:stCondLst>
                                    <p:cond delay="0"/>
                                  </p:stCondLst>
                                  <p:childTnLst>
                                    <p:set>
                                      <p:cBhvr>
                                        <p:cTn id="412" dur="1" fill="hold">
                                          <p:stCondLst>
                                            <p:cond delay="0"/>
                                          </p:stCondLst>
                                        </p:cTn>
                                        <p:tgtEl>
                                          <p:spTgt spid="207"/>
                                        </p:tgtEl>
                                        <p:attrNameLst>
                                          <p:attrName>style.visibility</p:attrName>
                                        </p:attrNameLst>
                                      </p:cBhvr>
                                      <p:to>
                                        <p:strVal val="visible"/>
                                      </p:to>
                                    </p:set>
                                  </p:childTnLst>
                                </p:cTn>
                              </p:par>
                              <p:par>
                                <p:cTn id="413" presetID="1" presetClass="entr" presetSubtype="0" fill="hold" grpId="0" nodeType="withEffect">
                                  <p:stCondLst>
                                    <p:cond delay="0"/>
                                  </p:stCondLst>
                                  <p:childTnLst>
                                    <p:set>
                                      <p:cBhvr>
                                        <p:cTn id="414" dur="1" fill="hold">
                                          <p:stCondLst>
                                            <p:cond delay="0"/>
                                          </p:stCondLst>
                                        </p:cTn>
                                        <p:tgtEl>
                                          <p:spTgt spid="208"/>
                                        </p:tgtEl>
                                        <p:attrNameLst>
                                          <p:attrName>style.visibility</p:attrName>
                                        </p:attrNameLst>
                                      </p:cBhvr>
                                      <p:to>
                                        <p:strVal val="visible"/>
                                      </p:to>
                                    </p:set>
                                  </p:childTnLst>
                                </p:cTn>
                              </p:par>
                              <p:par>
                                <p:cTn id="415" presetID="1" presetClass="entr" presetSubtype="0" fill="hold" grpId="0" nodeType="withEffect">
                                  <p:stCondLst>
                                    <p:cond delay="0"/>
                                  </p:stCondLst>
                                  <p:childTnLst>
                                    <p:set>
                                      <p:cBhvr>
                                        <p:cTn id="416" dur="1" fill="hold">
                                          <p:stCondLst>
                                            <p:cond delay="0"/>
                                          </p:stCondLst>
                                        </p:cTn>
                                        <p:tgtEl>
                                          <p:spTgt spid="209"/>
                                        </p:tgtEl>
                                        <p:attrNameLst>
                                          <p:attrName>style.visibility</p:attrName>
                                        </p:attrNameLst>
                                      </p:cBhvr>
                                      <p:to>
                                        <p:strVal val="visible"/>
                                      </p:to>
                                    </p:set>
                                  </p:childTnLst>
                                </p:cTn>
                              </p:par>
                              <p:par>
                                <p:cTn id="417" presetID="1" presetClass="entr" presetSubtype="0" fill="hold" grpId="0" nodeType="withEffect">
                                  <p:stCondLst>
                                    <p:cond delay="0"/>
                                  </p:stCondLst>
                                  <p:childTnLst>
                                    <p:set>
                                      <p:cBhvr>
                                        <p:cTn id="418" dur="1" fill="hold">
                                          <p:stCondLst>
                                            <p:cond delay="0"/>
                                          </p:stCondLst>
                                        </p:cTn>
                                        <p:tgtEl>
                                          <p:spTgt spid="210"/>
                                        </p:tgtEl>
                                        <p:attrNameLst>
                                          <p:attrName>style.visibility</p:attrName>
                                        </p:attrNameLst>
                                      </p:cBhvr>
                                      <p:to>
                                        <p:strVal val="visible"/>
                                      </p:to>
                                    </p:set>
                                  </p:childTnLst>
                                </p:cTn>
                              </p:par>
                              <p:par>
                                <p:cTn id="419" presetID="1" presetClass="entr" presetSubtype="0" fill="hold" grpId="0" nodeType="withEffect">
                                  <p:stCondLst>
                                    <p:cond delay="0"/>
                                  </p:stCondLst>
                                  <p:childTnLst>
                                    <p:set>
                                      <p:cBhvr>
                                        <p:cTn id="420" dur="1" fill="hold">
                                          <p:stCondLst>
                                            <p:cond delay="0"/>
                                          </p:stCondLst>
                                        </p:cTn>
                                        <p:tgtEl>
                                          <p:spTgt spid="211"/>
                                        </p:tgtEl>
                                        <p:attrNameLst>
                                          <p:attrName>style.visibility</p:attrName>
                                        </p:attrNameLst>
                                      </p:cBhvr>
                                      <p:to>
                                        <p:strVal val="visible"/>
                                      </p:to>
                                    </p:set>
                                  </p:childTnLst>
                                </p:cTn>
                              </p:par>
                              <p:par>
                                <p:cTn id="421" presetID="1" presetClass="entr" presetSubtype="0" fill="hold" grpId="0" nodeType="withEffect">
                                  <p:stCondLst>
                                    <p:cond delay="0"/>
                                  </p:stCondLst>
                                  <p:childTnLst>
                                    <p:set>
                                      <p:cBhvr>
                                        <p:cTn id="422" dur="1" fill="hold">
                                          <p:stCondLst>
                                            <p:cond delay="0"/>
                                          </p:stCondLst>
                                        </p:cTn>
                                        <p:tgtEl>
                                          <p:spTgt spid="212"/>
                                        </p:tgtEl>
                                        <p:attrNameLst>
                                          <p:attrName>style.visibility</p:attrName>
                                        </p:attrNameLst>
                                      </p:cBhvr>
                                      <p:to>
                                        <p:strVal val="visible"/>
                                      </p:to>
                                    </p:set>
                                  </p:childTnLst>
                                </p:cTn>
                              </p:par>
                              <p:par>
                                <p:cTn id="423" presetID="1" presetClass="entr" presetSubtype="0" fill="hold" grpId="0" nodeType="withEffect">
                                  <p:stCondLst>
                                    <p:cond delay="0"/>
                                  </p:stCondLst>
                                  <p:childTnLst>
                                    <p:set>
                                      <p:cBhvr>
                                        <p:cTn id="424" dur="1" fill="hold">
                                          <p:stCondLst>
                                            <p:cond delay="0"/>
                                          </p:stCondLst>
                                        </p:cTn>
                                        <p:tgtEl>
                                          <p:spTgt spid="213"/>
                                        </p:tgtEl>
                                        <p:attrNameLst>
                                          <p:attrName>style.visibility</p:attrName>
                                        </p:attrNameLst>
                                      </p:cBhvr>
                                      <p:to>
                                        <p:strVal val="visible"/>
                                      </p:to>
                                    </p:set>
                                  </p:childTnLst>
                                </p:cTn>
                              </p:par>
                              <p:par>
                                <p:cTn id="425" presetID="1" presetClass="entr" presetSubtype="0" fill="hold" grpId="0" nodeType="withEffect">
                                  <p:stCondLst>
                                    <p:cond delay="0"/>
                                  </p:stCondLst>
                                  <p:childTnLst>
                                    <p:set>
                                      <p:cBhvr>
                                        <p:cTn id="426" dur="1" fill="hold">
                                          <p:stCondLst>
                                            <p:cond delay="0"/>
                                          </p:stCondLst>
                                        </p:cTn>
                                        <p:tgtEl>
                                          <p:spTgt spid="214"/>
                                        </p:tgtEl>
                                        <p:attrNameLst>
                                          <p:attrName>style.visibility</p:attrName>
                                        </p:attrNameLst>
                                      </p:cBhvr>
                                      <p:to>
                                        <p:strVal val="visible"/>
                                      </p:to>
                                    </p:set>
                                  </p:childTnLst>
                                </p:cTn>
                              </p:par>
                              <p:par>
                                <p:cTn id="427" presetID="1" presetClass="entr" presetSubtype="0" fill="hold" grpId="0" nodeType="withEffect">
                                  <p:stCondLst>
                                    <p:cond delay="0"/>
                                  </p:stCondLst>
                                  <p:childTnLst>
                                    <p:set>
                                      <p:cBhvr>
                                        <p:cTn id="428" dur="1" fill="hold">
                                          <p:stCondLst>
                                            <p:cond delay="0"/>
                                          </p:stCondLst>
                                        </p:cTn>
                                        <p:tgtEl>
                                          <p:spTgt spid="215"/>
                                        </p:tgtEl>
                                        <p:attrNameLst>
                                          <p:attrName>style.visibility</p:attrName>
                                        </p:attrNameLst>
                                      </p:cBhvr>
                                      <p:to>
                                        <p:strVal val="visible"/>
                                      </p:to>
                                    </p:set>
                                  </p:childTnLst>
                                </p:cTn>
                              </p:par>
                              <p:par>
                                <p:cTn id="429" presetID="1" presetClass="entr" presetSubtype="0" fill="hold" grpId="0" nodeType="withEffect">
                                  <p:stCondLst>
                                    <p:cond delay="0"/>
                                  </p:stCondLst>
                                  <p:childTnLst>
                                    <p:set>
                                      <p:cBhvr>
                                        <p:cTn id="430" dur="1" fill="hold">
                                          <p:stCondLst>
                                            <p:cond delay="0"/>
                                          </p:stCondLst>
                                        </p:cTn>
                                        <p:tgtEl>
                                          <p:spTgt spid="216"/>
                                        </p:tgtEl>
                                        <p:attrNameLst>
                                          <p:attrName>style.visibility</p:attrName>
                                        </p:attrNameLst>
                                      </p:cBhvr>
                                      <p:to>
                                        <p:strVal val="visible"/>
                                      </p:to>
                                    </p:set>
                                  </p:childTnLst>
                                </p:cTn>
                              </p:par>
                              <p:par>
                                <p:cTn id="431" presetID="1" presetClass="entr" presetSubtype="0" fill="hold" grpId="0" nodeType="withEffect">
                                  <p:stCondLst>
                                    <p:cond delay="0"/>
                                  </p:stCondLst>
                                  <p:childTnLst>
                                    <p:set>
                                      <p:cBhvr>
                                        <p:cTn id="432" dur="1" fill="hold">
                                          <p:stCondLst>
                                            <p:cond delay="0"/>
                                          </p:stCondLst>
                                        </p:cTn>
                                        <p:tgtEl>
                                          <p:spTgt spid="217"/>
                                        </p:tgtEl>
                                        <p:attrNameLst>
                                          <p:attrName>style.visibility</p:attrName>
                                        </p:attrNameLst>
                                      </p:cBhvr>
                                      <p:to>
                                        <p:strVal val="visible"/>
                                      </p:to>
                                    </p:set>
                                  </p:childTnLst>
                                </p:cTn>
                              </p:par>
                              <p:par>
                                <p:cTn id="433" presetID="1" presetClass="entr" presetSubtype="0" fill="hold" grpId="0" nodeType="withEffect">
                                  <p:stCondLst>
                                    <p:cond delay="0"/>
                                  </p:stCondLst>
                                  <p:childTnLst>
                                    <p:set>
                                      <p:cBhvr>
                                        <p:cTn id="434" dur="1" fill="hold">
                                          <p:stCondLst>
                                            <p:cond delay="0"/>
                                          </p:stCondLst>
                                        </p:cTn>
                                        <p:tgtEl>
                                          <p:spTgt spid="218"/>
                                        </p:tgtEl>
                                        <p:attrNameLst>
                                          <p:attrName>style.visibility</p:attrName>
                                        </p:attrNameLst>
                                      </p:cBhvr>
                                      <p:to>
                                        <p:strVal val="visible"/>
                                      </p:to>
                                    </p:set>
                                  </p:childTnLst>
                                </p:cTn>
                              </p:par>
                              <p:par>
                                <p:cTn id="435" presetID="1" presetClass="entr" presetSubtype="0" fill="hold" grpId="0" nodeType="withEffect">
                                  <p:stCondLst>
                                    <p:cond delay="0"/>
                                  </p:stCondLst>
                                  <p:childTnLst>
                                    <p:set>
                                      <p:cBhvr>
                                        <p:cTn id="436" dur="1" fill="hold">
                                          <p:stCondLst>
                                            <p:cond delay="0"/>
                                          </p:stCondLst>
                                        </p:cTn>
                                        <p:tgtEl>
                                          <p:spTgt spid="219"/>
                                        </p:tgtEl>
                                        <p:attrNameLst>
                                          <p:attrName>style.visibility</p:attrName>
                                        </p:attrNameLst>
                                      </p:cBhvr>
                                      <p:to>
                                        <p:strVal val="visible"/>
                                      </p:to>
                                    </p:set>
                                  </p:childTnLst>
                                </p:cTn>
                              </p:par>
                              <p:par>
                                <p:cTn id="437" presetID="1" presetClass="entr" presetSubtype="0" fill="hold" grpId="0" nodeType="withEffect">
                                  <p:stCondLst>
                                    <p:cond delay="0"/>
                                  </p:stCondLst>
                                  <p:childTnLst>
                                    <p:set>
                                      <p:cBhvr>
                                        <p:cTn id="438" dur="1" fill="hold">
                                          <p:stCondLst>
                                            <p:cond delay="0"/>
                                          </p:stCondLst>
                                        </p:cTn>
                                        <p:tgtEl>
                                          <p:spTgt spid="220"/>
                                        </p:tgtEl>
                                        <p:attrNameLst>
                                          <p:attrName>style.visibility</p:attrName>
                                        </p:attrNameLst>
                                      </p:cBhvr>
                                      <p:to>
                                        <p:strVal val="visible"/>
                                      </p:to>
                                    </p:set>
                                  </p:childTnLst>
                                </p:cTn>
                              </p:par>
                              <p:par>
                                <p:cTn id="439" presetID="1" presetClass="entr" presetSubtype="0" fill="hold" grpId="0" nodeType="withEffect">
                                  <p:stCondLst>
                                    <p:cond delay="0"/>
                                  </p:stCondLst>
                                  <p:childTnLst>
                                    <p:set>
                                      <p:cBhvr>
                                        <p:cTn id="440" dur="1" fill="hold">
                                          <p:stCondLst>
                                            <p:cond delay="0"/>
                                          </p:stCondLst>
                                        </p:cTn>
                                        <p:tgtEl>
                                          <p:spTgt spid="221"/>
                                        </p:tgtEl>
                                        <p:attrNameLst>
                                          <p:attrName>style.visibility</p:attrName>
                                        </p:attrNameLst>
                                      </p:cBhvr>
                                      <p:to>
                                        <p:strVal val="visible"/>
                                      </p:to>
                                    </p:set>
                                  </p:childTnLst>
                                </p:cTn>
                              </p:par>
                              <p:par>
                                <p:cTn id="441" presetID="1" presetClass="entr" presetSubtype="0" fill="hold" grpId="0" nodeType="withEffect">
                                  <p:stCondLst>
                                    <p:cond delay="0"/>
                                  </p:stCondLst>
                                  <p:childTnLst>
                                    <p:set>
                                      <p:cBhvr>
                                        <p:cTn id="442" dur="1" fill="hold">
                                          <p:stCondLst>
                                            <p:cond delay="0"/>
                                          </p:stCondLst>
                                        </p:cTn>
                                        <p:tgtEl>
                                          <p:spTgt spid="222"/>
                                        </p:tgtEl>
                                        <p:attrNameLst>
                                          <p:attrName>style.visibility</p:attrName>
                                        </p:attrNameLst>
                                      </p:cBhvr>
                                      <p:to>
                                        <p:strVal val="visible"/>
                                      </p:to>
                                    </p:set>
                                  </p:childTnLst>
                                </p:cTn>
                              </p:par>
                              <p:par>
                                <p:cTn id="443" presetID="1" presetClass="entr" presetSubtype="0" fill="hold" grpId="0" nodeType="withEffect">
                                  <p:stCondLst>
                                    <p:cond delay="0"/>
                                  </p:stCondLst>
                                  <p:childTnLst>
                                    <p:set>
                                      <p:cBhvr>
                                        <p:cTn id="444" dur="1" fill="hold">
                                          <p:stCondLst>
                                            <p:cond delay="0"/>
                                          </p:stCondLst>
                                        </p:cTn>
                                        <p:tgtEl>
                                          <p:spTgt spid="223"/>
                                        </p:tgtEl>
                                        <p:attrNameLst>
                                          <p:attrName>style.visibility</p:attrName>
                                        </p:attrNameLst>
                                      </p:cBhvr>
                                      <p:to>
                                        <p:strVal val="visible"/>
                                      </p:to>
                                    </p:set>
                                  </p:childTnLst>
                                </p:cTn>
                              </p:par>
                              <p:par>
                                <p:cTn id="445" presetID="1" presetClass="entr" presetSubtype="0" fill="hold" grpId="0" nodeType="withEffect">
                                  <p:stCondLst>
                                    <p:cond delay="0"/>
                                  </p:stCondLst>
                                  <p:childTnLst>
                                    <p:set>
                                      <p:cBhvr>
                                        <p:cTn id="446" dur="1" fill="hold">
                                          <p:stCondLst>
                                            <p:cond delay="0"/>
                                          </p:stCondLst>
                                        </p:cTn>
                                        <p:tgtEl>
                                          <p:spTgt spid="224"/>
                                        </p:tgtEl>
                                        <p:attrNameLst>
                                          <p:attrName>style.visibility</p:attrName>
                                        </p:attrNameLst>
                                      </p:cBhvr>
                                      <p:to>
                                        <p:strVal val="visible"/>
                                      </p:to>
                                    </p:set>
                                  </p:childTnLst>
                                </p:cTn>
                              </p:par>
                              <p:par>
                                <p:cTn id="447" presetID="1" presetClass="entr" presetSubtype="0" fill="hold" grpId="0" nodeType="withEffect">
                                  <p:stCondLst>
                                    <p:cond delay="0"/>
                                  </p:stCondLst>
                                  <p:childTnLst>
                                    <p:set>
                                      <p:cBhvr>
                                        <p:cTn id="448" dur="1" fill="hold">
                                          <p:stCondLst>
                                            <p:cond delay="0"/>
                                          </p:stCondLst>
                                        </p:cTn>
                                        <p:tgtEl>
                                          <p:spTgt spid="225"/>
                                        </p:tgtEl>
                                        <p:attrNameLst>
                                          <p:attrName>style.visibility</p:attrName>
                                        </p:attrNameLst>
                                      </p:cBhvr>
                                      <p:to>
                                        <p:strVal val="visible"/>
                                      </p:to>
                                    </p:set>
                                  </p:childTnLst>
                                </p:cTn>
                              </p:par>
                              <p:par>
                                <p:cTn id="449" presetID="1" presetClass="entr" presetSubtype="0" fill="hold" grpId="0" nodeType="withEffect">
                                  <p:stCondLst>
                                    <p:cond delay="0"/>
                                  </p:stCondLst>
                                  <p:childTnLst>
                                    <p:set>
                                      <p:cBhvr>
                                        <p:cTn id="450" dur="1" fill="hold">
                                          <p:stCondLst>
                                            <p:cond delay="0"/>
                                          </p:stCondLst>
                                        </p:cTn>
                                        <p:tgtEl>
                                          <p:spTgt spid="226"/>
                                        </p:tgtEl>
                                        <p:attrNameLst>
                                          <p:attrName>style.visibility</p:attrName>
                                        </p:attrNameLst>
                                      </p:cBhvr>
                                      <p:to>
                                        <p:strVal val="visible"/>
                                      </p:to>
                                    </p:set>
                                  </p:childTnLst>
                                </p:cTn>
                              </p:par>
                              <p:par>
                                <p:cTn id="451" presetID="1" presetClass="entr" presetSubtype="0" fill="hold" grpId="0" nodeType="withEffect">
                                  <p:stCondLst>
                                    <p:cond delay="0"/>
                                  </p:stCondLst>
                                  <p:childTnLst>
                                    <p:set>
                                      <p:cBhvr>
                                        <p:cTn id="452" dur="1" fill="hold">
                                          <p:stCondLst>
                                            <p:cond delay="0"/>
                                          </p:stCondLst>
                                        </p:cTn>
                                        <p:tgtEl>
                                          <p:spTgt spid="227"/>
                                        </p:tgtEl>
                                        <p:attrNameLst>
                                          <p:attrName>style.visibility</p:attrName>
                                        </p:attrNameLst>
                                      </p:cBhvr>
                                      <p:to>
                                        <p:strVal val="visible"/>
                                      </p:to>
                                    </p:set>
                                  </p:childTnLst>
                                </p:cTn>
                              </p:par>
                              <p:par>
                                <p:cTn id="453" presetID="1" presetClass="entr" presetSubtype="0" fill="hold" grpId="0" nodeType="withEffect">
                                  <p:stCondLst>
                                    <p:cond delay="0"/>
                                  </p:stCondLst>
                                  <p:childTnLst>
                                    <p:set>
                                      <p:cBhvr>
                                        <p:cTn id="454" dur="1" fill="hold">
                                          <p:stCondLst>
                                            <p:cond delay="0"/>
                                          </p:stCondLst>
                                        </p:cTn>
                                        <p:tgtEl>
                                          <p:spTgt spid="228"/>
                                        </p:tgtEl>
                                        <p:attrNameLst>
                                          <p:attrName>style.visibility</p:attrName>
                                        </p:attrNameLst>
                                      </p:cBhvr>
                                      <p:to>
                                        <p:strVal val="visible"/>
                                      </p:to>
                                    </p:set>
                                  </p:childTnLst>
                                </p:cTn>
                              </p:par>
                              <p:par>
                                <p:cTn id="455" presetID="1" presetClass="entr" presetSubtype="0" fill="hold" grpId="0" nodeType="withEffect">
                                  <p:stCondLst>
                                    <p:cond delay="0"/>
                                  </p:stCondLst>
                                  <p:childTnLst>
                                    <p:set>
                                      <p:cBhvr>
                                        <p:cTn id="456" dur="1" fill="hold">
                                          <p:stCondLst>
                                            <p:cond delay="0"/>
                                          </p:stCondLst>
                                        </p:cTn>
                                        <p:tgtEl>
                                          <p:spTgt spid="229"/>
                                        </p:tgtEl>
                                        <p:attrNameLst>
                                          <p:attrName>style.visibility</p:attrName>
                                        </p:attrNameLst>
                                      </p:cBhvr>
                                      <p:to>
                                        <p:strVal val="visible"/>
                                      </p:to>
                                    </p:set>
                                  </p:childTnLst>
                                </p:cTn>
                              </p:par>
                              <p:par>
                                <p:cTn id="457" presetID="1" presetClass="entr" presetSubtype="0" fill="hold" grpId="0" nodeType="withEffect">
                                  <p:stCondLst>
                                    <p:cond delay="0"/>
                                  </p:stCondLst>
                                  <p:childTnLst>
                                    <p:set>
                                      <p:cBhvr>
                                        <p:cTn id="458" dur="1" fill="hold">
                                          <p:stCondLst>
                                            <p:cond delay="0"/>
                                          </p:stCondLst>
                                        </p:cTn>
                                        <p:tgtEl>
                                          <p:spTgt spid="230"/>
                                        </p:tgtEl>
                                        <p:attrNameLst>
                                          <p:attrName>style.visibility</p:attrName>
                                        </p:attrNameLst>
                                      </p:cBhvr>
                                      <p:to>
                                        <p:strVal val="visible"/>
                                      </p:to>
                                    </p:set>
                                  </p:childTnLst>
                                </p:cTn>
                              </p:par>
                              <p:par>
                                <p:cTn id="459" presetID="1" presetClass="entr" presetSubtype="0" fill="hold" grpId="0" nodeType="withEffect">
                                  <p:stCondLst>
                                    <p:cond delay="0"/>
                                  </p:stCondLst>
                                  <p:childTnLst>
                                    <p:set>
                                      <p:cBhvr>
                                        <p:cTn id="460" dur="1" fill="hold">
                                          <p:stCondLst>
                                            <p:cond delay="0"/>
                                          </p:stCondLst>
                                        </p:cTn>
                                        <p:tgtEl>
                                          <p:spTgt spid="231"/>
                                        </p:tgtEl>
                                        <p:attrNameLst>
                                          <p:attrName>style.visibility</p:attrName>
                                        </p:attrNameLst>
                                      </p:cBhvr>
                                      <p:to>
                                        <p:strVal val="visible"/>
                                      </p:to>
                                    </p:set>
                                  </p:childTnLst>
                                </p:cTn>
                              </p:par>
                              <p:par>
                                <p:cTn id="461" presetID="1" presetClass="entr" presetSubtype="0" fill="hold" grpId="0" nodeType="withEffect">
                                  <p:stCondLst>
                                    <p:cond delay="0"/>
                                  </p:stCondLst>
                                  <p:childTnLst>
                                    <p:set>
                                      <p:cBhvr>
                                        <p:cTn id="462" dur="1" fill="hold">
                                          <p:stCondLst>
                                            <p:cond delay="0"/>
                                          </p:stCondLst>
                                        </p:cTn>
                                        <p:tgtEl>
                                          <p:spTgt spid="232"/>
                                        </p:tgtEl>
                                        <p:attrNameLst>
                                          <p:attrName>style.visibility</p:attrName>
                                        </p:attrNameLst>
                                      </p:cBhvr>
                                      <p:to>
                                        <p:strVal val="visible"/>
                                      </p:to>
                                    </p:set>
                                  </p:childTnLst>
                                </p:cTn>
                              </p:par>
                              <p:par>
                                <p:cTn id="463" presetID="1" presetClass="entr" presetSubtype="0" fill="hold" grpId="0" nodeType="withEffect">
                                  <p:stCondLst>
                                    <p:cond delay="0"/>
                                  </p:stCondLst>
                                  <p:childTnLst>
                                    <p:set>
                                      <p:cBhvr>
                                        <p:cTn id="464" dur="1" fill="hold">
                                          <p:stCondLst>
                                            <p:cond delay="0"/>
                                          </p:stCondLst>
                                        </p:cTn>
                                        <p:tgtEl>
                                          <p:spTgt spid="233"/>
                                        </p:tgtEl>
                                        <p:attrNameLst>
                                          <p:attrName>style.visibility</p:attrName>
                                        </p:attrNameLst>
                                      </p:cBhvr>
                                      <p:to>
                                        <p:strVal val="visible"/>
                                      </p:to>
                                    </p:set>
                                  </p:childTnLst>
                                </p:cTn>
                              </p:par>
                              <p:par>
                                <p:cTn id="465" presetID="1" presetClass="entr" presetSubtype="0" fill="hold" grpId="0" nodeType="withEffect">
                                  <p:stCondLst>
                                    <p:cond delay="0"/>
                                  </p:stCondLst>
                                  <p:childTnLst>
                                    <p:set>
                                      <p:cBhvr>
                                        <p:cTn id="466" dur="1" fill="hold">
                                          <p:stCondLst>
                                            <p:cond delay="0"/>
                                          </p:stCondLst>
                                        </p:cTn>
                                        <p:tgtEl>
                                          <p:spTgt spid="234"/>
                                        </p:tgtEl>
                                        <p:attrNameLst>
                                          <p:attrName>style.visibility</p:attrName>
                                        </p:attrNameLst>
                                      </p:cBhvr>
                                      <p:to>
                                        <p:strVal val="visible"/>
                                      </p:to>
                                    </p:set>
                                  </p:childTnLst>
                                </p:cTn>
                              </p:par>
                              <p:par>
                                <p:cTn id="467" presetID="1" presetClass="entr" presetSubtype="0" fill="hold" grpId="0" nodeType="withEffect">
                                  <p:stCondLst>
                                    <p:cond delay="0"/>
                                  </p:stCondLst>
                                  <p:childTnLst>
                                    <p:set>
                                      <p:cBhvr>
                                        <p:cTn id="468" dur="1" fill="hold">
                                          <p:stCondLst>
                                            <p:cond delay="0"/>
                                          </p:stCondLst>
                                        </p:cTn>
                                        <p:tgtEl>
                                          <p:spTgt spid="235"/>
                                        </p:tgtEl>
                                        <p:attrNameLst>
                                          <p:attrName>style.visibility</p:attrName>
                                        </p:attrNameLst>
                                      </p:cBhvr>
                                      <p:to>
                                        <p:strVal val="visible"/>
                                      </p:to>
                                    </p:set>
                                  </p:childTnLst>
                                </p:cTn>
                              </p:par>
                              <p:par>
                                <p:cTn id="469" presetID="1" presetClass="entr" presetSubtype="0" fill="hold" grpId="0" nodeType="withEffect">
                                  <p:stCondLst>
                                    <p:cond delay="0"/>
                                  </p:stCondLst>
                                  <p:childTnLst>
                                    <p:set>
                                      <p:cBhvr>
                                        <p:cTn id="470" dur="1" fill="hold">
                                          <p:stCondLst>
                                            <p:cond delay="0"/>
                                          </p:stCondLst>
                                        </p:cTn>
                                        <p:tgtEl>
                                          <p:spTgt spid="236"/>
                                        </p:tgtEl>
                                        <p:attrNameLst>
                                          <p:attrName>style.visibility</p:attrName>
                                        </p:attrNameLst>
                                      </p:cBhvr>
                                      <p:to>
                                        <p:strVal val="visible"/>
                                      </p:to>
                                    </p:set>
                                  </p:childTnLst>
                                </p:cTn>
                              </p:par>
                              <p:par>
                                <p:cTn id="471" presetID="1" presetClass="entr" presetSubtype="0" fill="hold" grpId="0" nodeType="withEffect">
                                  <p:stCondLst>
                                    <p:cond delay="0"/>
                                  </p:stCondLst>
                                  <p:childTnLst>
                                    <p:set>
                                      <p:cBhvr>
                                        <p:cTn id="472" dur="1" fill="hold">
                                          <p:stCondLst>
                                            <p:cond delay="0"/>
                                          </p:stCondLst>
                                        </p:cTn>
                                        <p:tgtEl>
                                          <p:spTgt spid="237"/>
                                        </p:tgtEl>
                                        <p:attrNameLst>
                                          <p:attrName>style.visibility</p:attrName>
                                        </p:attrNameLst>
                                      </p:cBhvr>
                                      <p:to>
                                        <p:strVal val="visible"/>
                                      </p:to>
                                    </p:set>
                                  </p:childTnLst>
                                </p:cTn>
                              </p:par>
                              <p:par>
                                <p:cTn id="473" presetID="1" presetClass="entr" presetSubtype="0" fill="hold" grpId="0" nodeType="withEffect">
                                  <p:stCondLst>
                                    <p:cond delay="0"/>
                                  </p:stCondLst>
                                  <p:childTnLst>
                                    <p:set>
                                      <p:cBhvr>
                                        <p:cTn id="474" dur="1" fill="hold">
                                          <p:stCondLst>
                                            <p:cond delay="0"/>
                                          </p:stCondLst>
                                        </p:cTn>
                                        <p:tgtEl>
                                          <p:spTgt spid="238"/>
                                        </p:tgtEl>
                                        <p:attrNameLst>
                                          <p:attrName>style.visibility</p:attrName>
                                        </p:attrNameLst>
                                      </p:cBhvr>
                                      <p:to>
                                        <p:strVal val="visible"/>
                                      </p:to>
                                    </p:set>
                                  </p:childTnLst>
                                </p:cTn>
                              </p:par>
                              <p:par>
                                <p:cTn id="475" presetID="1" presetClass="entr" presetSubtype="0" fill="hold" grpId="0" nodeType="withEffect">
                                  <p:stCondLst>
                                    <p:cond delay="0"/>
                                  </p:stCondLst>
                                  <p:childTnLst>
                                    <p:set>
                                      <p:cBhvr>
                                        <p:cTn id="476" dur="1" fill="hold">
                                          <p:stCondLst>
                                            <p:cond delay="0"/>
                                          </p:stCondLst>
                                        </p:cTn>
                                        <p:tgtEl>
                                          <p:spTgt spid="239"/>
                                        </p:tgtEl>
                                        <p:attrNameLst>
                                          <p:attrName>style.visibility</p:attrName>
                                        </p:attrNameLst>
                                      </p:cBhvr>
                                      <p:to>
                                        <p:strVal val="visible"/>
                                      </p:to>
                                    </p:set>
                                  </p:childTnLst>
                                </p:cTn>
                              </p:par>
                              <p:par>
                                <p:cTn id="477" presetID="1" presetClass="entr" presetSubtype="0" fill="hold" grpId="0" nodeType="withEffect">
                                  <p:stCondLst>
                                    <p:cond delay="0"/>
                                  </p:stCondLst>
                                  <p:childTnLst>
                                    <p:set>
                                      <p:cBhvr>
                                        <p:cTn id="478" dur="1" fill="hold">
                                          <p:stCondLst>
                                            <p:cond delay="0"/>
                                          </p:stCondLst>
                                        </p:cTn>
                                        <p:tgtEl>
                                          <p:spTgt spid="240"/>
                                        </p:tgtEl>
                                        <p:attrNameLst>
                                          <p:attrName>style.visibility</p:attrName>
                                        </p:attrNameLst>
                                      </p:cBhvr>
                                      <p:to>
                                        <p:strVal val="visible"/>
                                      </p:to>
                                    </p:set>
                                  </p:childTnLst>
                                </p:cTn>
                              </p:par>
                              <p:par>
                                <p:cTn id="479" presetID="1" presetClass="entr" presetSubtype="0" fill="hold" grpId="0" nodeType="withEffect">
                                  <p:stCondLst>
                                    <p:cond delay="0"/>
                                  </p:stCondLst>
                                  <p:childTnLst>
                                    <p:set>
                                      <p:cBhvr>
                                        <p:cTn id="480" dur="1" fill="hold">
                                          <p:stCondLst>
                                            <p:cond delay="0"/>
                                          </p:stCondLst>
                                        </p:cTn>
                                        <p:tgtEl>
                                          <p:spTgt spid="241"/>
                                        </p:tgtEl>
                                        <p:attrNameLst>
                                          <p:attrName>style.visibility</p:attrName>
                                        </p:attrNameLst>
                                      </p:cBhvr>
                                      <p:to>
                                        <p:strVal val="visible"/>
                                      </p:to>
                                    </p:set>
                                  </p:childTnLst>
                                </p:cTn>
                              </p:par>
                              <p:par>
                                <p:cTn id="481" presetID="1" presetClass="entr" presetSubtype="0" fill="hold" grpId="0" nodeType="withEffect">
                                  <p:stCondLst>
                                    <p:cond delay="0"/>
                                  </p:stCondLst>
                                  <p:childTnLst>
                                    <p:set>
                                      <p:cBhvr>
                                        <p:cTn id="482" dur="1" fill="hold">
                                          <p:stCondLst>
                                            <p:cond delay="0"/>
                                          </p:stCondLst>
                                        </p:cTn>
                                        <p:tgtEl>
                                          <p:spTgt spid="242"/>
                                        </p:tgtEl>
                                        <p:attrNameLst>
                                          <p:attrName>style.visibility</p:attrName>
                                        </p:attrNameLst>
                                      </p:cBhvr>
                                      <p:to>
                                        <p:strVal val="visible"/>
                                      </p:to>
                                    </p:set>
                                  </p:childTnLst>
                                </p:cTn>
                              </p:par>
                              <p:par>
                                <p:cTn id="483" presetID="1" presetClass="entr" presetSubtype="0" fill="hold" grpId="0" nodeType="withEffect">
                                  <p:stCondLst>
                                    <p:cond delay="0"/>
                                  </p:stCondLst>
                                  <p:childTnLst>
                                    <p:set>
                                      <p:cBhvr>
                                        <p:cTn id="484" dur="1" fill="hold">
                                          <p:stCondLst>
                                            <p:cond delay="0"/>
                                          </p:stCondLst>
                                        </p:cTn>
                                        <p:tgtEl>
                                          <p:spTgt spid="243"/>
                                        </p:tgtEl>
                                        <p:attrNameLst>
                                          <p:attrName>style.visibility</p:attrName>
                                        </p:attrNameLst>
                                      </p:cBhvr>
                                      <p:to>
                                        <p:strVal val="visible"/>
                                      </p:to>
                                    </p:set>
                                  </p:childTnLst>
                                </p:cTn>
                              </p:par>
                              <p:par>
                                <p:cTn id="485" presetID="1" presetClass="entr" presetSubtype="0" fill="hold" grpId="0" nodeType="withEffect">
                                  <p:stCondLst>
                                    <p:cond delay="0"/>
                                  </p:stCondLst>
                                  <p:childTnLst>
                                    <p:set>
                                      <p:cBhvr>
                                        <p:cTn id="486" dur="1" fill="hold">
                                          <p:stCondLst>
                                            <p:cond delay="0"/>
                                          </p:stCondLst>
                                        </p:cTn>
                                        <p:tgtEl>
                                          <p:spTgt spid="244"/>
                                        </p:tgtEl>
                                        <p:attrNameLst>
                                          <p:attrName>style.visibility</p:attrName>
                                        </p:attrNameLst>
                                      </p:cBhvr>
                                      <p:to>
                                        <p:strVal val="visible"/>
                                      </p:to>
                                    </p:set>
                                  </p:childTnLst>
                                </p:cTn>
                              </p:par>
                              <p:par>
                                <p:cTn id="487" presetID="1" presetClass="entr" presetSubtype="0" fill="hold" grpId="0" nodeType="withEffect">
                                  <p:stCondLst>
                                    <p:cond delay="0"/>
                                  </p:stCondLst>
                                  <p:childTnLst>
                                    <p:set>
                                      <p:cBhvr>
                                        <p:cTn id="488" dur="1" fill="hold">
                                          <p:stCondLst>
                                            <p:cond delay="0"/>
                                          </p:stCondLst>
                                        </p:cTn>
                                        <p:tgtEl>
                                          <p:spTgt spid="245"/>
                                        </p:tgtEl>
                                        <p:attrNameLst>
                                          <p:attrName>style.visibility</p:attrName>
                                        </p:attrNameLst>
                                      </p:cBhvr>
                                      <p:to>
                                        <p:strVal val="visible"/>
                                      </p:to>
                                    </p:set>
                                  </p:childTnLst>
                                </p:cTn>
                              </p:par>
                              <p:par>
                                <p:cTn id="489" presetID="1" presetClass="entr" presetSubtype="0" fill="hold" grpId="0" nodeType="withEffect">
                                  <p:stCondLst>
                                    <p:cond delay="0"/>
                                  </p:stCondLst>
                                  <p:childTnLst>
                                    <p:set>
                                      <p:cBhvr>
                                        <p:cTn id="490" dur="1" fill="hold">
                                          <p:stCondLst>
                                            <p:cond delay="0"/>
                                          </p:stCondLst>
                                        </p:cTn>
                                        <p:tgtEl>
                                          <p:spTgt spid="246"/>
                                        </p:tgtEl>
                                        <p:attrNameLst>
                                          <p:attrName>style.visibility</p:attrName>
                                        </p:attrNameLst>
                                      </p:cBhvr>
                                      <p:to>
                                        <p:strVal val="visible"/>
                                      </p:to>
                                    </p:set>
                                  </p:childTnLst>
                                </p:cTn>
                              </p:par>
                              <p:par>
                                <p:cTn id="491" presetID="1" presetClass="entr" presetSubtype="0" fill="hold" grpId="0" nodeType="withEffect">
                                  <p:stCondLst>
                                    <p:cond delay="0"/>
                                  </p:stCondLst>
                                  <p:childTnLst>
                                    <p:set>
                                      <p:cBhvr>
                                        <p:cTn id="492" dur="1" fill="hold">
                                          <p:stCondLst>
                                            <p:cond delay="0"/>
                                          </p:stCondLst>
                                        </p:cTn>
                                        <p:tgtEl>
                                          <p:spTgt spid="247"/>
                                        </p:tgtEl>
                                        <p:attrNameLst>
                                          <p:attrName>style.visibility</p:attrName>
                                        </p:attrNameLst>
                                      </p:cBhvr>
                                      <p:to>
                                        <p:strVal val="visible"/>
                                      </p:to>
                                    </p:set>
                                  </p:childTnLst>
                                </p:cTn>
                              </p:par>
                              <p:par>
                                <p:cTn id="493" presetID="1" presetClass="entr" presetSubtype="0" fill="hold" grpId="0" nodeType="withEffect">
                                  <p:stCondLst>
                                    <p:cond delay="0"/>
                                  </p:stCondLst>
                                  <p:childTnLst>
                                    <p:set>
                                      <p:cBhvr>
                                        <p:cTn id="494" dur="1" fill="hold">
                                          <p:stCondLst>
                                            <p:cond delay="0"/>
                                          </p:stCondLst>
                                        </p:cTn>
                                        <p:tgtEl>
                                          <p:spTgt spid="248"/>
                                        </p:tgtEl>
                                        <p:attrNameLst>
                                          <p:attrName>style.visibility</p:attrName>
                                        </p:attrNameLst>
                                      </p:cBhvr>
                                      <p:to>
                                        <p:strVal val="visible"/>
                                      </p:to>
                                    </p:set>
                                  </p:childTnLst>
                                </p:cTn>
                              </p:par>
                              <p:par>
                                <p:cTn id="495" presetID="1" presetClass="entr" presetSubtype="0" fill="hold" grpId="0" nodeType="withEffect">
                                  <p:stCondLst>
                                    <p:cond delay="0"/>
                                  </p:stCondLst>
                                  <p:childTnLst>
                                    <p:set>
                                      <p:cBhvr>
                                        <p:cTn id="496" dur="1" fill="hold">
                                          <p:stCondLst>
                                            <p:cond delay="0"/>
                                          </p:stCondLst>
                                        </p:cTn>
                                        <p:tgtEl>
                                          <p:spTgt spid="249"/>
                                        </p:tgtEl>
                                        <p:attrNameLst>
                                          <p:attrName>style.visibility</p:attrName>
                                        </p:attrNameLst>
                                      </p:cBhvr>
                                      <p:to>
                                        <p:strVal val="visible"/>
                                      </p:to>
                                    </p:set>
                                  </p:childTnLst>
                                </p:cTn>
                              </p:par>
                              <p:par>
                                <p:cTn id="497" presetID="1" presetClass="entr" presetSubtype="0" fill="hold" grpId="0" nodeType="withEffect">
                                  <p:stCondLst>
                                    <p:cond delay="0"/>
                                  </p:stCondLst>
                                  <p:childTnLst>
                                    <p:set>
                                      <p:cBhvr>
                                        <p:cTn id="498" dur="1" fill="hold">
                                          <p:stCondLst>
                                            <p:cond delay="0"/>
                                          </p:stCondLst>
                                        </p:cTn>
                                        <p:tgtEl>
                                          <p:spTgt spid="250"/>
                                        </p:tgtEl>
                                        <p:attrNameLst>
                                          <p:attrName>style.visibility</p:attrName>
                                        </p:attrNameLst>
                                      </p:cBhvr>
                                      <p:to>
                                        <p:strVal val="visible"/>
                                      </p:to>
                                    </p:set>
                                  </p:childTnLst>
                                </p:cTn>
                              </p:par>
                              <p:par>
                                <p:cTn id="499" presetID="1" presetClass="entr" presetSubtype="0" fill="hold" grpId="0" nodeType="withEffect">
                                  <p:stCondLst>
                                    <p:cond delay="0"/>
                                  </p:stCondLst>
                                  <p:childTnLst>
                                    <p:set>
                                      <p:cBhvr>
                                        <p:cTn id="500" dur="1" fill="hold">
                                          <p:stCondLst>
                                            <p:cond delay="0"/>
                                          </p:stCondLst>
                                        </p:cTn>
                                        <p:tgtEl>
                                          <p:spTgt spid="251"/>
                                        </p:tgtEl>
                                        <p:attrNameLst>
                                          <p:attrName>style.visibility</p:attrName>
                                        </p:attrNameLst>
                                      </p:cBhvr>
                                      <p:to>
                                        <p:strVal val="visible"/>
                                      </p:to>
                                    </p:set>
                                  </p:childTnLst>
                                </p:cTn>
                              </p:par>
                              <p:par>
                                <p:cTn id="501" presetID="1" presetClass="entr" presetSubtype="0" fill="hold" grpId="0" nodeType="withEffect">
                                  <p:stCondLst>
                                    <p:cond delay="0"/>
                                  </p:stCondLst>
                                  <p:childTnLst>
                                    <p:set>
                                      <p:cBhvr>
                                        <p:cTn id="502" dur="1" fill="hold">
                                          <p:stCondLst>
                                            <p:cond delay="0"/>
                                          </p:stCondLst>
                                        </p:cTn>
                                        <p:tgtEl>
                                          <p:spTgt spid="252"/>
                                        </p:tgtEl>
                                        <p:attrNameLst>
                                          <p:attrName>style.visibility</p:attrName>
                                        </p:attrNameLst>
                                      </p:cBhvr>
                                      <p:to>
                                        <p:strVal val="visible"/>
                                      </p:to>
                                    </p:set>
                                  </p:childTnLst>
                                </p:cTn>
                              </p:par>
                              <p:par>
                                <p:cTn id="503" presetID="1" presetClass="entr" presetSubtype="0" fill="hold" grpId="0" nodeType="withEffect">
                                  <p:stCondLst>
                                    <p:cond delay="0"/>
                                  </p:stCondLst>
                                  <p:childTnLst>
                                    <p:set>
                                      <p:cBhvr>
                                        <p:cTn id="504" dur="1" fill="hold">
                                          <p:stCondLst>
                                            <p:cond delay="0"/>
                                          </p:stCondLst>
                                        </p:cTn>
                                        <p:tgtEl>
                                          <p:spTgt spid="253"/>
                                        </p:tgtEl>
                                        <p:attrNameLst>
                                          <p:attrName>style.visibility</p:attrName>
                                        </p:attrNameLst>
                                      </p:cBhvr>
                                      <p:to>
                                        <p:strVal val="visible"/>
                                      </p:to>
                                    </p:set>
                                  </p:childTnLst>
                                </p:cTn>
                              </p:par>
                              <p:par>
                                <p:cTn id="505" presetID="1" presetClass="entr" presetSubtype="0" fill="hold" grpId="0" nodeType="withEffect">
                                  <p:stCondLst>
                                    <p:cond delay="0"/>
                                  </p:stCondLst>
                                  <p:childTnLst>
                                    <p:set>
                                      <p:cBhvr>
                                        <p:cTn id="506" dur="1" fill="hold">
                                          <p:stCondLst>
                                            <p:cond delay="0"/>
                                          </p:stCondLst>
                                        </p:cTn>
                                        <p:tgtEl>
                                          <p:spTgt spid="254"/>
                                        </p:tgtEl>
                                        <p:attrNameLst>
                                          <p:attrName>style.visibility</p:attrName>
                                        </p:attrNameLst>
                                      </p:cBhvr>
                                      <p:to>
                                        <p:strVal val="visible"/>
                                      </p:to>
                                    </p:set>
                                  </p:childTnLst>
                                </p:cTn>
                              </p:par>
                              <p:par>
                                <p:cTn id="507" presetID="1" presetClass="entr" presetSubtype="0" fill="hold" grpId="0" nodeType="withEffect">
                                  <p:stCondLst>
                                    <p:cond delay="0"/>
                                  </p:stCondLst>
                                  <p:childTnLst>
                                    <p:set>
                                      <p:cBhvr>
                                        <p:cTn id="508" dur="1" fill="hold">
                                          <p:stCondLst>
                                            <p:cond delay="0"/>
                                          </p:stCondLst>
                                        </p:cTn>
                                        <p:tgtEl>
                                          <p:spTgt spid="255"/>
                                        </p:tgtEl>
                                        <p:attrNameLst>
                                          <p:attrName>style.visibility</p:attrName>
                                        </p:attrNameLst>
                                      </p:cBhvr>
                                      <p:to>
                                        <p:strVal val="visible"/>
                                      </p:to>
                                    </p:set>
                                  </p:childTnLst>
                                </p:cTn>
                              </p:par>
                              <p:par>
                                <p:cTn id="509" presetID="1" presetClass="entr" presetSubtype="0" fill="hold" grpId="0" nodeType="withEffect">
                                  <p:stCondLst>
                                    <p:cond delay="0"/>
                                  </p:stCondLst>
                                  <p:childTnLst>
                                    <p:set>
                                      <p:cBhvr>
                                        <p:cTn id="510" dur="1" fill="hold">
                                          <p:stCondLst>
                                            <p:cond delay="0"/>
                                          </p:stCondLst>
                                        </p:cTn>
                                        <p:tgtEl>
                                          <p:spTgt spid="256"/>
                                        </p:tgtEl>
                                        <p:attrNameLst>
                                          <p:attrName>style.visibility</p:attrName>
                                        </p:attrNameLst>
                                      </p:cBhvr>
                                      <p:to>
                                        <p:strVal val="visible"/>
                                      </p:to>
                                    </p:set>
                                  </p:childTnLst>
                                </p:cTn>
                              </p:par>
                              <p:par>
                                <p:cTn id="511" presetID="1" presetClass="entr" presetSubtype="0" fill="hold" grpId="0" nodeType="withEffect">
                                  <p:stCondLst>
                                    <p:cond delay="0"/>
                                  </p:stCondLst>
                                  <p:childTnLst>
                                    <p:set>
                                      <p:cBhvr>
                                        <p:cTn id="512" dur="1" fill="hold">
                                          <p:stCondLst>
                                            <p:cond delay="0"/>
                                          </p:stCondLst>
                                        </p:cTn>
                                        <p:tgtEl>
                                          <p:spTgt spid="257"/>
                                        </p:tgtEl>
                                        <p:attrNameLst>
                                          <p:attrName>style.visibility</p:attrName>
                                        </p:attrNameLst>
                                      </p:cBhvr>
                                      <p:to>
                                        <p:strVal val="visible"/>
                                      </p:to>
                                    </p:set>
                                  </p:childTnLst>
                                </p:cTn>
                              </p:par>
                              <p:par>
                                <p:cTn id="513" presetID="1" presetClass="entr" presetSubtype="0" fill="hold" grpId="0" nodeType="withEffect">
                                  <p:stCondLst>
                                    <p:cond delay="0"/>
                                  </p:stCondLst>
                                  <p:childTnLst>
                                    <p:set>
                                      <p:cBhvr>
                                        <p:cTn id="514" dur="1" fill="hold">
                                          <p:stCondLst>
                                            <p:cond delay="0"/>
                                          </p:stCondLst>
                                        </p:cTn>
                                        <p:tgtEl>
                                          <p:spTgt spid="258"/>
                                        </p:tgtEl>
                                        <p:attrNameLst>
                                          <p:attrName>style.visibility</p:attrName>
                                        </p:attrNameLst>
                                      </p:cBhvr>
                                      <p:to>
                                        <p:strVal val="visible"/>
                                      </p:to>
                                    </p:set>
                                  </p:childTnLst>
                                </p:cTn>
                              </p:par>
                              <p:par>
                                <p:cTn id="515" presetID="1" presetClass="entr" presetSubtype="0" fill="hold" grpId="0" nodeType="withEffect">
                                  <p:stCondLst>
                                    <p:cond delay="0"/>
                                  </p:stCondLst>
                                  <p:childTnLst>
                                    <p:set>
                                      <p:cBhvr>
                                        <p:cTn id="516" dur="1" fill="hold">
                                          <p:stCondLst>
                                            <p:cond delay="0"/>
                                          </p:stCondLst>
                                        </p:cTn>
                                        <p:tgtEl>
                                          <p:spTgt spid="259"/>
                                        </p:tgtEl>
                                        <p:attrNameLst>
                                          <p:attrName>style.visibility</p:attrName>
                                        </p:attrNameLst>
                                      </p:cBhvr>
                                      <p:to>
                                        <p:strVal val="visible"/>
                                      </p:to>
                                    </p:set>
                                  </p:childTnLst>
                                </p:cTn>
                              </p:par>
                              <p:par>
                                <p:cTn id="517" presetID="1" presetClass="entr" presetSubtype="0" fill="hold" grpId="0" nodeType="withEffect">
                                  <p:stCondLst>
                                    <p:cond delay="0"/>
                                  </p:stCondLst>
                                  <p:childTnLst>
                                    <p:set>
                                      <p:cBhvr>
                                        <p:cTn id="518" dur="1" fill="hold">
                                          <p:stCondLst>
                                            <p:cond delay="0"/>
                                          </p:stCondLst>
                                        </p:cTn>
                                        <p:tgtEl>
                                          <p:spTgt spid="260"/>
                                        </p:tgtEl>
                                        <p:attrNameLst>
                                          <p:attrName>style.visibility</p:attrName>
                                        </p:attrNameLst>
                                      </p:cBhvr>
                                      <p:to>
                                        <p:strVal val="visible"/>
                                      </p:to>
                                    </p:set>
                                  </p:childTnLst>
                                </p:cTn>
                              </p:par>
                              <p:par>
                                <p:cTn id="519" presetID="1" presetClass="entr" presetSubtype="0" fill="hold" grpId="0" nodeType="withEffect">
                                  <p:stCondLst>
                                    <p:cond delay="0"/>
                                  </p:stCondLst>
                                  <p:childTnLst>
                                    <p:set>
                                      <p:cBhvr>
                                        <p:cTn id="520" dur="1" fill="hold">
                                          <p:stCondLst>
                                            <p:cond delay="0"/>
                                          </p:stCondLst>
                                        </p:cTn>
                                        <p:tgtEl>
                                          <p:spTgt spid="261"/>
                                        </p:tgtEl>
                                        <p:attrNameLst>
                                          <p:attrName>style.visibility</p:attrName>
                                        </p:attrNameLst>
                                      </p:cBhvr>
                                      <p:to>
                                        <p:strVal val="visible"/>
                                      </p:to>
                                    </p:set>
                                  </p:childTnLst>
                                </p:cTn>
                              </p:par>
                              <p:par>
                                <p:cTn id="521" presetID="1" presetClass="entr" presetSubtype="0" fill="hold" grpId="0" nodeType="withEffect">
                                  <p:stCondLst>
                                    <p:cond delay="0"/>
                                  </p:stCondLst>
                                  <p:childTnLst>
                                    <p:set>
                                      <p:cBhvr>
                                        <p:cTn id="522" dur="1" fill="hold">
                                          <p:stCondLst>
                                            <p:cond delay="0"/>
                                          </p:stCondLst>
                                        </p:cTn>
                                        <p:tgtEl>
                                          <p:spTgt spid="262"/>
                                        </p:tgtEl>
                                        <p:attrNameLst>
                                          <p:attrName>style.visibility</p:attrName>
                                        </p:attrNameLst>
                                      </p:cBhvr>
                                      <p:to>
                                        <p:strVal val="visible"/>
                                      </p:to>
                                    </p:set>
                                  </p:childTnLst>
                                </p:cTn>
                              </p:par>
                              <p:par>
                                <p:cTn id="523" presetID="1" presetClass="entr" presetSubtype="0" fill="hold" grpId="0" nodeType="withEffect">
                                  <p:stCondLst>
                                    <p:cond delay="0"/>
                                  </p:stCondLst>
                                  <p:childTnLst>
                                    <p:set>
                                      <p:cBhvr>
                                        <p:cTn id="524" dur="1" fill="hold">
                                          <p:stCondLst>
                                            <p:cond delay="0"/>
                                          </p:stCondLst>
                                        </p:cTn>
                                        <p:tgtEl>
                                          <p:spTgt spid="263"/>
                                        </p:tgtEl>
                                        <p:attrNameLst>
                                          <p:attrName>style.visibility</p:attrName>
                                        </p:attrNameLst>
                                      </p:cBhvr>
                                      <p:to>
                                        <p:strVal val="visible"/>
                                      </p:to>
                                    </p:set>
                                  </p:childTnLst>
                                </p:cTn>
                              </p:par>
                              <p:par>
                                <p:cTn id="525" presetID="1" presetClass="entr" presetSubtype="0" fill="hold" grpId="0" nodeType="withEffect">
                                  <p:stCondLst>
                                    <p:cond delay="0"/>
                                  </p:stCondLst>
                                  <p:childTnLst>
                                    <p:set>
                                      <p:cBhvr>
                                        <p:cTn id="526" dur="1" fill="hold">
                                          <p:stCondLst>
                                            <p:cond delay="0"/>
                                          </p:stCondLst>
                                        </p:cTn>
                                        <p:tgtEl>
                                          <p:spTgt spid="264"/>
                                        </p:tgtEl>
                                        <p:attrNameLst>
                                          <p:attrName>style.visibility</p:attrName>
                                        </p:attrNameLst>
                                      </p:cBhvr>
                                      <p:to>
                                        <p:strVal val="visible"/>
                                      </p:to>
                                    </p:set>
                                  </p:childTnLst>
                                </p:cTn>
                              </p:par>
                              <p:par>
                                <p:cTn id="527" presetID="1" presetClass="entr" presetSubtype="0" fill="hold" grpId="0" nodeType="withEffect">
                                  <p:stCondLst>
                                    <p:cond delay="0"/>
                                  </p:stCondLst>
                                  <p:childTnLst>
                                    <p:set>
                                      <p:cBhvr>
                                        <p:cTn id="528" dur="1" fill="hold">
                                          <p:stCondLst>
                                            <p:cond delay="0"/>
                                          </p:stCondLst>
                                        </p:cTn>
                                        <p:tgtEl>
                                          <p:spTgt spid="265"/>
                                        </p:tgtEl>
                                        <p:attrNameLst>
                                          <p:attrName>style.visibility</p:attrName>
                                        </p:attrNameLst>
                                      </p:cBhvr>
                                      <p:to>
                                        <p:strVal val="visible"/>
                                      </p:to>
                                    </p:set>
                                  </p:childTnLst>
                                </p:cTn>
                              </p:par>
                              <p:par>
                                <p:cTn id="529" presetID="1" presetClass="entr" presetSubtype="0" fill="hold" grpId="0" nodeType="withEffect">
                                  <p:stCondLst>
                                    <p:cond delay="0"/>
                                  </p:stCondLst>
                                  <p:childTnLst>
                                    <p:set>
                                      <p:cBhvr>
                                        <p:cTn id="530" dur="1" fill="hold">
                                          <p:stCondLst>
                                            <p:cond delay="0"/>
                                          </p:stCondLst>
                                        </p:cTn>
                                        <p:tgtEl>
                                          <p:spTgt spid="266"/>
                                        </p:tgtEl>
                                        <p:attrNameLst>
                                          <p:attrName>style.visibility</p:attrName>
                                        </p:attrNameLst>
                                      </p:cBhvr>
                                      <p:to>
                                        <p:strVal val="visible"/>
                                      </p:to>
                                    </p:set>
                                  </p:childTnLst>
                                </p:cTn>
                              </p:par>
                              <p:par>
                                <p:cTn id="531" presetID="1" presetClass="entr" presetSubtype="0" fill="hold" grpId="0" nodeType="withEffect">
                                  <p:stCondLst>
                                    <p:cond delay="0"/>
                                  </p:stCondLst>
                                  <p:childTnLst>
                                    <p:set>
                                      <p:cBhvr>
                                        <p:cTn id="532" dur="1" fill="hold">
                                          <p:stCondLst>
                                            <p:cond delay="0"/>
                                          </p:stCondLst>
                                        </p:cTn>
                                        <p:tgtEl>
                                          <p:spTgt spid="267"/>
                                        </p:tgtEl>
                                        <p:attrNameLst>
                                          <p:attrName>style.visibility</p:attrName>
                                        </p:attrNameLst>
                                      </p:cBhvr>
                                      <p:to>
                                        <p:strVal val="visible"/>
                                      </p:to>
                                    </p:set>
                                  </p:childTnLst>
                                </p:cTn>
                              </p:par>
                              <p:par>
                                <p:cTn id="533" presetID="1" presetClass="entr" presetSubtype="0" fill="hold" grpId="0" nodeType="withEffect">
                                  <p:stCondLst>
                                    <p:cond delay="0"/>
                                  </p:stCondLst>
                                  <p:childTnLst>
                                    <p:set>
                                      <p:cBhvr>
                                        <p:cTn id="534" dur="1" fill="hold">
                                          <p:stCondLst>
                                            <p:cond delay="0"/>
                                          </p:stCondLst>
                                        </p:cTn>
                                        <p:tgtEl>
                                          <p:spTgt spid="268"/>
                                        </p:tgtEl>
                                        <p:attrNameLst>
                                          <p:attrName>style.visibility</p:attrName>
                                        </p:attrNameLst>
                                      </p:cBhvr>
                                      <p:to>
                                        <p:strVal val="visible"/>
                                      </p:to>
                                    </p:set>
                                  </p:childTnLst>
                                </p:cTn>
                              </p:par>
                              <p:par>
                                <p:cTn id="535" presetID="1" presetClass="entr" presetSubtype="0" fill="hold" grpId="0" nodeType="withEffect">
                                  <p:stCondLst>
                                    <p:cond delay="0"/>
                                  </p:stCondLst>
                                  <p:childTnLst>
                                    <p:set>
                                      <p:cBhvr>
                                        <p:cTn id="536" dur="1" fill="hold">
                                          <p:stCondLst>
                                            <p:cond delay="0"/>
                                          </p:stCondLst>
                                        </p:cTn>
                                        <p:tgtEl>
                                          <p:spTgt spid="269"/>
                                        </p:tgtEl>
                                        <p:attrNameLst>
                                          <p:attrName>style.visibility</p:attrName>
                                        </p:attrNameLst>
                                      </p:cBhvr>
                                      <p:to>
                                        <p:strVal val="visible"/>
                                      </p:to>
                                    </p:set>
                                  </p:childTnLst>
                                </p:cTn>
                              </p:par>
                              <p:par>
                                <p:cTn id="537" presetID="1" presetClass="entr" presetSubtype="0" fill="hold" grpId="0" nodeType="withEffect">
                                  <p:stCondLst>
                                    <p:cond delay="0"/>
                                  </p:stCondLst>
                                  <p:childTnLst>
                                    <p:set>
                                      <p:cBhvr>
                                        <p:cTn id="538" dur="1" fill="hold">
                                          <p:stCondLst>
                                            <p:cond delay="0"/>
                                          </p:stCondLst>
                                        </p:cTn>
                                        <p:tgtEl>
                                          <p:spTgt spid="270"/>
                                        </p:tgtEl>
                                        <p:attrNameLst>
                                          <p:attrName>style.visibility</p:attrName>
                                        </p:attrNameLst>
                                      </p:cBhvr>
                                      <p:to>
                                        <p:strVal val="visible"/>
                                      </p:to>
                                    </p:set>
                                  </p:childTnLst>
                                </p:cTn>
                              </p:par>
                              <p:par>
                                <p:cTn id="539" presetID="1" presetClass="entr" presetSubtype="0" fill="hold" grpId="0" nodeType="withEffect">
                                  <p:stCondLst>
                                    <p:cond delay="0"/>
                                  </p:stCondLst>
                                  <p:childTnLst>
                                    <p:set>
                                      <p:cBhvr>
                                        <p:cTn id="540" dur="1" fill="hold">
                                          <p:stCondLst>
                                            <p:cond delay="0"/>
                                          </p:stCondLst>
                                        </p:cTn>
                                        <p:tgtEl>
                                          <p:spTgt spid="271"/>
                                        </p:tgtEl>
                                        <p:attrNameLst>
                                          <p:attrName>style.visibility</p:attrName>
                                        </p:attrNameLst>
                                      </p:cBhvr>
                                      <p:to>
                                        <p:strVal val="visible"/>
                                      </p:to>
                                    </p:set>
                                  </p:childTnLst>
                                </p:cTn>
                              </p:par>
                              <p:par>
                                <p:cTn id="541" presetID="1" presetClass="entr" presetSubtype="0" fill="hold" grpId="0" nodeType="withEffect">
                                  <p:stCondLst>
                                    <p:cond delay="0"/>
                                  </p:stCondLst>
                                  <p:childTnLst>
                                    <p:set>
                                      <p:cBhvr>
                                        <p:cTn id="542" dur="1" fill="hold">
                                          <p:stCondLst>
                                            <p:cond delay="0"/>
                                          </p:stCondLst>
                                        </p:cTn>
                                        <p:tgtEl>
                                          <p:spTgt spid="272"/>
                                        </p:tgtEl>
                                        <p:attrNameLst>
                                          <p:attrName>style.visibility</p:attrName>
                                        </p:attrNameLst>
                                      </p:cBhvr>
                                      <p:to>
                                        <p:strVal val="visible"/>
                                      </p:to>
                                    </p:set>
                                  </p:childTnLst>
                                </p:cTn>
                              </p:par>
                              <p:par>
                                <p:cTn id="543" presetID="1" presetClass="entr" presetSubtype="0" fill="hold" grpId="0" nodeType="withEffect">
                                  <p:stCondLst>
                                    <p:cond delay="0"/>
                                  </p:stCondLst>
                                  <p:childTnLst>
                                    <p:set>
                                      <p:cBhvr>
                                        <p:cTn id="544" dur="1" fill="hold">
                                          <p:stCondLst>
                                            <p:cond delay="0"/>
                                          </p:stCondLst>
                                        </p:cTn>
                                        <p:tgtEl>
                                          <p:spTgt spid="273"/>
                                        </p:tgtEl>
                                        <p:attrNameLst>
                                          <p:attrName>style.visibility</p:attrName>
                                        </p:attrNameLst>
                                      </p:cBhvr>
                                      <p:to>
                                        <p:strVal val="visible"/>
                                      </p:to>
                                    </p:set>
                                  </p:childTnLst>
                                </p:cTn>
                              </p:par>
                              <p:par>
                                <p:cTn id="545" presetID="1" presetClass="entr" presetSubtype="0" fill="hold" grpId="0" nodeType="withEffect">
                                  <p:stCondLst>
                                    <p:cond delay="0"/>
                                  </p:stCondLst>
                                  <p:childTnLst>
                                    <p:set>
                                      <p:cBhvr>
                                        <p:cTn id="546" dur="1" fill="hold">
                                          <p:stCondLst>
                                            <p:cond delay="0"/>
                                          </p:stCondLst>
                                        </p:cTn>
                                        <p:tgtEl>
                                          <p:spTgt spid="274"/>
                                        </p:tgtEl>
                                        <p:attrNameLst>
                                          <p:attrName>style.visibility</p:attrName>
                                        </p:attrNameLst>
                                      </p:cBhvr>
                                      <p:to>
                                        <p:strVal val="visible"/>
                                      </p:to>
                                    </p:set>
                                  </p:childTnLst>
                                </p:cTn>
                              </p:par>
                              <p:par>
                                <p:cTn id="547" presetID="1" presetClass="entr" presetSubtype="0" fill="hold" grpId="0" nodeType="withEffect">
                                  <p:stCondLst>
                                    <p:cond delay="0"/>
                                  </p:stCondLst>
                                  <p:childTnLst>
                                    <p:set>
                                      <p:cBhvr>
                                        <p:cTn id="548" dur="1" fill="hold">
                                          <p:stCondLst>
                                            <p:cond delay="0"/>
                                          </p:stCondLst>
                                        </p:cTn>
                                        <p:tgtEl>
                                          <p:spTgt spid="275"/>
                                        </p:tgtEl>
                                        <p:attrNameLst>
                                          <p:attrName>style.visibility</p:attrName>
                                        </p:attrNameLst>
                                      </p:cBhvr>
                                      <p:to>
                                        <p:strVal val="visible"/>
                                      </p:to>
                                    </p:set>
                                  </p:childTnLst>
                                </p:cTn>
                              </p:par>
                              <p:par>
                                <p:cTn id="549" presetID="1" presetClass="entr" presetSubtype="0" fill="hold" grpId="0" nodeType="withEffect">
                                  <p:stCondLst>
                                    <p:cond delay="0"/>
                                  </p:stCondLst>
                                  <p:childTnLst>
                                    <p:set>
                                      <p:cBhvr>
                                        <p:cTn id="550" dur="1" fill="hold">
                                          <p:stCondLst>
                                            <p:cond delay="0"/>
                                          </p:stCondLst>
                                        </p:cTn>
                                        <p:tgtEl>
                                          <p:spTgt spid="276"/>
                                        </p:tgtEl>
                                        <p:attrNameLst>
                                          <p:attrName>style.visibility</p:attrName>
                                        </p:attrNameLst>
                                      </p:cBhvr>
                                      <p:to>
                                        <p:strVal val="visible"/>
                                      </p:to>
                                    </p:set>
                                  </p:childTnLst>
                                </p:cTn>
                              </p:par>
                              <p:par>
                                <p:cTn id="551" presetID="1" presetClass="entr" presetSubtype="0" fill="hold" grpId="0" nodeType="withEffect">
                                  <p:stCondLst>
                                    <p:cond delay="0"/>
                                  </p:stCondLst>
                                  <p:childTnLst>
                                    <p:set>
                                      <p:cBhvr>
                                        <p:cTn id="552" dur="1" fill="hold">
                                          <p:stCondLst>
                                            <p:cond delay="0"/>
                                          </p:stCondLst>
                                        </p:cTn>
                                        <p:tgtEl>
                                          <p:spTgt spid="277"/>
                                        </p:tgtEl>
                                        <p:attrNameLst>
                                          <p:attrName>style.visibility</p:attrName>
                                        </p:attrNameLst>
                                      </p:cBhvr>
                                      <p:to>
                                        <p:strVal val="visible"/>
                                      </p:to>
                                    </p:set>
                                  </p:childTnLst>
                                </p:cTn>
                              </p:par>
                              <p:par>
                                <p:cTn id="553" presetID="1" presetClass="entr" presetSubtype="0" fill="hold" grpId="0" nodeType="withEffect">
                                  <p:stCondLst>
                                    <p:cond delay="0"/>
                                  </p:stCondLst>
                                  <p:childTnLst>
                                    <p:set>
                                      <p:cBhvr>
                                        <p:cTn id="554" dur="1" fill="hold">
                                          <p:stCondLst>
                                            <p:cond delay="0"/>
                                          </p:stCondLst>
                                        </p:cTn>
                                        <p:tgtEl>
                                          <p:spTgt spid="278"/>
                                        </p:tgtEl>
                                        <p:attrNameLst>
                                          <p:attrName>style.visibility</p:attrName>
                                        </p:attrNameLst>
                                      </p:cBhvr>
                                      <p:to>
                                        <p:strVal val="visible"/>
                                      </p:to>
                                    </p:set>
                                  </p:childTnLst>
                                </p:cTn>
                              </p:par>
                              <p:par>
                                <p:cTn id="555" presetID="1" presetClass="entr" presetSubtype="0" fill="hold" grpId="0" nodeType="withEffect">
                                  <p:stCondLst>
                                    <p:cond delay="0"/>
                                  </p:stCondLst>
                                  <p:childTnLst>
                                    <p:set>
                                      <p:cBhvr>
                                        <p:cTn id="556" dur="1" fill="hold">
                                          <p:stCondLst>
                                            <p:cond delay="0"/>
                                          </p:stCondLst>
                                        </p:cTn>
                                        <p:tgtEl>
                                          <p:spTgt spid="279"/>
                                        </p:tgtEl>
                                        <p:attrNameLst>
                                          <p:attrName>style.visibility</p:attrName>
                                        </p:attrNameLst>
                                      </p:cBhvr>
                                      <p:to>
                                        <p:strVal val="visible"/>
                                      </p:to>
                                    </p:set>
                                  </p:childTnLst>
                                </p:cTn>
                              </p:par>
                              <p:par>
                                <p:cTn id="557" presetID="1" presetClass="entr" presetSubtype="0" fill="hold" grpId="0" nodeType="withEffect">
                                  <p:stCondLst>
                                    <p:cond delay="0"/>
                                  </p:stCondLst>
                                  <p:childTnLst>
                                    <p:set>
                                      <p:cBhvr>
                                        <p:cTn id="558" dur="1" fill="hold">
                                          <p:stCondLst>
                                            <p:cond delay="0"/>
                                          </p:stCondLst>
                                        </p:cTn>
                                        <p:tgtEl>
                                          <p:spTgt spid="280"/>
                                        </p:tgtEl>
                                        <p:attrNameLst>
                                          <p:attrName>style.visibility</p:attrName>
                                        </p:attrNameLst>
                                      </p:cBhvr>
                                      <p:to>
                                        <p:strVal val="visible"/>
                                      </p:to>
                                    </p:set>
                                  </p:childTnLst>
                                </p:cTn>
                              </p:par>
                              <p:par>
                                <p:cTn id="559" presetID="1" presetClass="entr" presetSubtype="0" fill="hold" grpId="0" nodeType="withEffect">
                                  <p:stCondLst>
                                    <p:cond delay="0"/>
                                  </p:stCondLst>
                                  <p:childTnLst>
                                    <p:set>
                                      <p:cBhvr>
                                        <p:cTn id="560" dur="1" fill="hold">
                                          <p:stCondLst>
                                            <p:cond delay="0"/>
                                          </p:stCondLst>
                                        </p:cTn>
                                        <p:tgtEl>
                                          <p:spTgt spid="281"/>
                                        </p:tgtEl>
                                        <p:attrNameLst>
                                          <p:attrName>style.visibility</p:attrName>
                                        </p:attrNameLst>
                                      </p:cBhvr>
                                      <p:to>
                                        <p:strVal val="visible"/>
                                      </p:to>
                                    </p:set>
                                  </p:childTnLst>
                                </p:cTn>
                              </p:par>
                              <p:par>
                                <p:cTn id="561" presetID="1" presetClass="entr" presetSubtype="0" fill="hold" grpId="0" nodeType="withEffect">
                                  <p:stCondLst>
                                    <p:cond delay="0"/>
                                  </p:stCondLst>
                                  <p:childTnLst>
                                    <p:set>
                                      <p:cBhvr>
                                        <p:cTn id="562" dur="1" fill="hold">
                                          <p:stCondLst>
                                            <p:cond delay="0"/>
                                          </p:stCondLst>
                                        </p:cTn>
                                        <p:tgtEl>
                                          <p:spTgt spid="282"/>
                                        </p:tgtEl>
                                        <p:attrNameLst>
                                          <p:attrName>style.visibility</p:attrName>
                                        </p:attrNameLst>
                                      </p:cBhvr>
                                      <p:to>
                                        <p:strVal val="visible"/>
                                      </p:to>
                                    </p:set>
                                  </p:childTnLst>
                                </p:cTn>
                              </p:par>
                              <p:par>
                                <p:cTn id="563" presetID="1" presetClass="entr" presetSubtype="0" fill="hold" grpId="0" nodeType="withEffect">
                                  <p:stCondLst>
                                    <p:cond delay="0"/>
                                  </p:stCondLst>
                                  <p:childTnLst>
                                    <p:set>
                                      <p:cBhvr>
                                        <p:cTn id="564" dur="1" fill="hold">
                                          <p:stCondLst>
                                            <p:cond delay="0"/>
                                          </p:stCondLst>
                                        </p:cTn>
                                        <p:tgtEl>
                                          <p:spTgt spid="283"/>
                                        </p:tgtEl>
                                        <p:attrNameLst>
                                          <p:attrName>style.visibility</p:attrName>
                                        </p:attrNameLst>
                                      </p:cBhvr>
                                      <p:to>
                                        <p:strVal val="visible"/>
                                      </p:to>
                                    </p:set>
                                  </p:childTnLst>
                                </p:cTn>
                              </p:par>
                              <p:par>
                                <p:cTn id="565" presetID="1" presetClass="entr" presetSubtype="0" fill="hold" grpId="0" nodeType="withEffect">
                                  <p:stCondLst>
                                    <p:cond delay="0"/>
                                  </p:stCondLst>
                                  <p:childTnLst>
                                    <p:set>
                                      <p:cBhvr>
                                        <p:cTn id="566" dur="1" fill="hold">
                                          <p:stCondLst>
                                            <p:cond delay="0"/>
                                          </p:stCondLst>
                                        </p:cTn>
                                        <p:tgtEl>
                                          <p:spTgt spid="284"/>
                                        </p:tgtEl>
                                        <p:attrNameLst>
                                          <p:attrName>style.visibility</p:attrName>
                                        </p:attrNameLst>
                                      </p:cBhvr>
                                      <p:to>
                                        <p:strVal val="visible"/>
                                      </p:to>
                                    </p:set>
                                  </p:childTnLst>
                                </p:cTn>
                              </p:par>
                              <p:par>
                                <p:cTn id="567" presetID="1" presetClass="entr" presetSubtype="0" fill="hold" grpId="0" nodeType="withEffect">
                                  <p:stCondLst>
                                    <p:cond delay="0"/>
                                  </p:stCondLst>
                                  <p:childTnLst>
                                    <p:set>
                                      <p:cBhvr>
                                        <p:cTn id="568" dur="1" fill="hold">
                                          <p:stCondLst>
                                            <p:cond delay="0"/>
                                          </p:stCondLst>
                                        </p:cTn>
                                        <p:tgtEl>
                                          <p:spTgt spid="285"/>
                                        </p:tgtEl>
                                        <p:attrNameLst>
                                          <p:attrName>style.visibility</p:attrName>
                                        </p:attrNameLst>
                                      </p:cBhvr>
                                      <p:to>
                                        <p:strVal val="visible"/>
                                      </p:to>
                                    </p:set>
                                  </p:childTnLst>
                                </p:cTn>
                              </p:par>
                              <p:par>
                                <p:cTn id="569" presetID="1" presetClass="entr" presetSubtype="0" fill="hold" grpId="0" nodeType="withEffect">
                                  <p:stCondLst>
                                    <p:cond delay="0"/>
                                  </p:stCondLst>
                                  <p:childTnLst>
                                    <p:set>
                                      <p:cBhvr>
                                        <p:cTn id="570" dur="1" fill="hold">
                                          <p:stCondLst>
                                            <p:cond delay="0"/>
                                          </p:stCondLst>
                                        </p:cTn>
                                        <p:tgtEl>
                                          <p:spTgt spid="286"/>
                                        </p:tgtEl>
                                        <p:attrNameLst>
                                          <p:attrName>style.visibility</p:attrName>
                                        </p:attrNameLst>
                                      </p:cBhvr>
                                      <p:to>
                                        <p:strVal val="visible"/>
                                      </p:to>
                                    </p:set>
                                  </p:childTnLst>
                                </p:cTn>
                              </p:par>
                              <p:par>
                                <p:cTn id="571" presetID="1" presetClass="entr" presetSubtype="0" fill="hold" grpId="0" nodeType="withEffect">
                                  <p:stCondLst>
                                    <p:cond delay="0"/>
                                  </p:stCondLst>
                                  <p:childTnLst>
                                    <p:set>
                                      <p:cBhvr>
                                        <p:cTn id="572" dur="1" fill="hold">
                                          <p:stCondLst>
                                            <p:cond delay="0"/>
                                          </p:stCondLst>
                                        </p:cTn>
                                        <p:tgtEl>
                                          <p:spTgt spid="287"/>
                                        </p:tgtEl>
                                        <p:attrNameLst>
                                          <p:attrName>style.visibility</p:attrName>
                                        </p:attrNameLst>
                                      </p:cBhvr>
                                      <p:to>
                                        <p:strVal val="visible"/>
                                      </p:to>
                                    </p:set>
                                  </p:childTnLst>
                                </p:cTn>
                              </p:par>
                              <p:par>
                                <p:cTn id="573" presetID="1" presetClass="entr" presetSubtype="0" fill="hold" grpId="0" nodeType="withEffect">
                                  <p:stCondLst>
                                    <p:cond delay="0"/>
                                  </p:stCondLst>
                                  <p:childTnLst>
                                    <p:set>
                                      <p:cBhvr>
                                        <p:cTn id="574" dur="1" fill="hold">
                                          <p:stCondLst>
                                            <p:cond delay="0"/>
                                          </p:stCondLst>
                                        </p:cTn>
                                        <p:tgtEl>
                                          <p:spTgt spid="288"/>
                                        </p:tgtEl>
                                        <p:attrNameLst>
                                          <p:attrName>style.visibility</p:attrName>
                                        </p:attrNameLst>
                                      </p:cBhvr>
                                      <p:to>
                                        <p:strVal val="visible"/>
                                      </p:to>
                                    </p:set>
                                  </p:childTnLst>
                                </p:cTn>
                              </p:par>
                              <p:par>
                                <p:cTn id="575" presetID="1" presetClass="entr" presetSubtype="0" fill="hold" grpId="0" nodeType="withEffect">
                                  <p:stCondLst>
                                    <p:cond delay="0"/>
                                  </p:stCondLst>
                                  <p:childTnLst>
                                    <p:set>
                                      <p:cBhvr>
                                        <p:cTn id="576" dur="1" fill="hold">
                                          <p:stCondLst>
                                            <p:cond delay="0"/>
                                          </p:stCondLst>
                                        </p:cTn>
                                        <p:tgtEl>
                                          <p:spTgt spid="289"/>
                                        </p:tgtEl>
                                        <p:attrNameLst>
                                          <p:attrName>style.visibility</p:attrName>
                                        </p:attrNameLst>
                                      </p:cBhvr>
                                      <p:to>
                                        <p:strVal val="visible"/>
                                      </p:to>
                                    </p:set>
                                  </p:childTnLst>
                                </p:cTn>
                              </p:par>
                              <p:par>
                                <p:cTn id="577" presetID="1" presetClass="entr" presetSubtype="0" fill="hold" grpId="0" nodeType="withEffect">
                                  <p:stCondLst>
                                    <p:cond delay="0"/>
                                  </p:stCondLst>
                                  <p:childTnLst>
                                    <p:set>
                                      <p:cBhvr>
                                        <p:cTn id="578" dur="1" fill="hold">
                                          <p:stCondLst>
                                            <p:cond delay="0"/>
                                          </p:stCondLst>
                                        </p:cTn>
                                        <p:tgtEl>
                                          <p:spTgt spid="290"/>
                                        </p:tgtEl>
                                        <p:attrNameLst>
                                          <p:attrName>style.visibility</p:attrName>
                                        </p:attrNameLst>
                                      </p:cBhvr>
                                      <p:to>
                                        <p:strVal val="visible"/>
                                      </p:to>
                                    </p:set>
                                  </p:childTnLst>
                                </p:cTn>
                              </p:par>
                              <p:par>
                                <p:cTn id="579" presetID="1" presetClass="entr" presetSubtype="0" fill="hold" grpId="0" nodeType="withEffect">
                                  <p:stCondLst>
                                    <p:cond delay="0"/>
                                  </p:stCondLst>
                                  <p:childTnLst>
                                    <p:set>
                                      <p:cBhvr>
                                        <p:cTn id="580" dur="1" fill="hold">
                                          <p:stCondLst>
                                            <p:cond delay="0"/>
                                          </p:stCondLst>
                                        </p:cTn>
                                        <p:tgtEl>
                                          <p:spTgt spid="291"/>
                                        </p:tgtEl>
                                        <p:attrNameLst>
                                          <p:attrName>style.visibility</p:attrName>
                                        </p:attrNameLst>
                                      </p:cBhvr>
                                      <p:to>
                                        <p:strVal val="visible"/>
                                      </p:to>
                                    </p:set>
                                  </p:childTnLst>
                                </p:cTn>
                              </p:par>
                              <p:par>
                                <p:cTn id="581" presetID="1" presetClass="entr" presetSubtype="0" fill="hold" grpId="0" nodeType="withEffect">
                                  <p:stCondLst>
                                    <p:cond delay="0"/>
                                  </p:stCondLst>
                                  <p:childTnLst>
                                    <p:set>
                                      <p:cBhvr>
                                        <p:cTn id="582" dur="1" fill="hold">
                                          <p:stCondLst>
                                            <p:cond delay="0"/>
                                          </p:stCondLst>
                                        </p:cTn>
                                        <p:tgtEl>
                                          <p:spTgt spid="292"/>
                                        </p:tgtEl>
                                        <p:attrNameLst>
                                          <p:attrName>style.visibility</p:attrName>
                                        </p:attrNameLst>
                                      </p:cBhvr>
                                      <p:to>
                                        <p:strVal val="visible"/>
                                      </p:to>
                                    </p:set>
                                  </p:childTnLst>
                                </p:cTn>
                              </p:par>
                              <p:par>
                                <p:cTn id="583" presetID="1" presetClass="entr" presetSubtype="0" fill="hold" grpId="0" nodeType="withEffect">
                                  <p:stCondLst>
                                    <p:cond delay="0"/>
                                  </p:stCondLst>
                                  <p:childTnLst>
                                    <p:set>
                                      <p:cBhvr>
                                        <p:cTn id="584" dur="1" fill="hold">
                                          <p:stCondLst>
                                            <p:cond delay="0"/>
                                          </p:stCondLst>
                                        </p:cTn>
                                        <p:tgtEl>
                                          <p:spTgt spid="293"/>
                                        </p:tgtEl>
                                        <p:attrNameLst>
                                          <p:attrName>style.visibility</p:attrName>
                                        </p:attrNameLst>
                                      </p:cBhvr>
                                      <p:to>
                                        <p:strVal val="visible"/>
                                      </p:to>
                                    </p:set>
                                  </p:childTnLst>
                                </p:cTn>
                              </p:par>
                              <p:par>
                                <p:cTn id="585" presetID="1" presetClass="entr" presetSubtype="0" fill="hold" grpId="0" nodeType="withEffect">
                                  <p:stCondLst>
                                    <p:cond delay="0"/>
                                  </p:stCondLst>
                                  <p:childTnLst>
                                    <p:set>
                                      <p:cBhvr>
                                        <p:cTn id="586" dur="1" fill="hold">
                                          <p:stCondLst>
                                            <p:cond delay="0"/>
                                          </p:stCondLst>
                                        </p:cTn>
                                        <p:tgtEl>
                                          <p:spTgt spid="294"/>
                                        </p:tgtEl>
                                        <p:attrNameLst>
                                          <p:attrName>style.visibility</p:attrName>
                                        </p:attrNameLst>
                                      </p:cBhvr>
                                      <p:to>
                                        <p:strVal val="visible"/>
                                      </p:to>
                                    </p:set>
                                  </p:childTnLst>
                                </p:cTn>
                              </p:par>
                              <p:par>
                                <p:cTn id="587" presetID="1" presetClass="entr" presetSubtype="0" fill="hold" grpId="0" nodeType="withEffect">
                                  <p:stCondLst>
                                    <p:cond delay="0"/>
                                  </p:stCondLst>
                                  <p:childTnLst>
                                    <p:set>
                                      <p:cBhvr>
                                        <p:cTn id="588" dur="1" fill="hold">
                                          <p:stCondLst>
                                            <p:cond delay="0"/>
                                          </p:stCondLst>
                                        </p:cTn>
                                        <p:tgtEl>
                                          <p:spTgt spid="295"/>
                                        </p:tgtEl>
                                        <p:attrNameLst>
                                          <p:attrName>style.visibility</p:attrName>
                                        </p:attrNameLst>
                                      </p:cBhvr>
                                      <p:to>
                                        <p:strVal val="visible"/>
                                      </p:to>
                                    </p:set>
                                  </p:childTnLst>
                                </p:cTn>
                              </p:par>
                              <p:par>
                                <p:cTn id="589" presetID="1" presetClass="entr" presetSubtype="0" fill="hold" grpId="0" nodeType="withEffect">
                                  <p:stCondLst>
                                    <p:cond delay="0"/>
                                  </p:stCondLst>
                                  <p:childTnLst>
                                    <p:set>
                                      <p:cBhvr>
                                        <p:cTn id="590" dur="1" fill="hold">
                                          <p:stCondLst>
                                            <p:cond delay="0"/>
                                          </p:stCondLst>
                                        </p:cTn>
                                        <p:tgtEl>
                                          <p:spTgt spid="296"/>
                                        </p:tgtEl>
                                        <p:attrNameLst>
                                          <p:attrName>style.visibility</p:attrName>
                                        </p:attrNameLst>
                                      </p:cBhvr>
                                      <p:to>
                                        <p:strVal val="visible"/>
                                      </p:to>
                                    </p:set>
                                  </p:childTnLst>
                                </p:cTn>
                              </p:par>
                              <p:par>
                                <p:cTn id="591" presetID="1" presetClass="entr" presetSubtype="0" fill="hold" grpId="0" nodeType="withEffect">
                                  <p:stCondLst>
                                    <p:cond delay="0"/>
                                  </p:stCondLst>
                                  <p:childTnLst>
                                    <p:set>
                                      <p:cBhvr>
                                        <p:cTn id="592" dur="1" fill="hold">
                                          <p:stCondLst>
                                            <p:cond delay="0"/>
                                          </p:stCondLst>
                                        </p:cTn>
                                        <p:tgtEl>
                                          <p:spTgt spid="297"/>
                                        </p:tgtEl>
                                        <p:attrNameLst>
                                          <p:attrName>style.visibility</p:attrName>
                                        </p:attrNameLst>
                                      </p:cBhvr>
                                      <p:to>
                                        <p:strVal val="visible"/>
                                      </p:to>
                                    </p:set>
                                  </p:childTnLst>
                                </p:cTn>
                              </p:par>
                              <p:par>
                                <p:cTn id="593" presetID="1" presetClass="entr" presetSubtype="0" fill="hold" grpId="0" nodeType="withEffect">
                                  <p:stCondLst>
                                    <p:cond delay="0"/>
                                  </p:stCondLst>
                                  <p:childTnLst>
                                    <p:set>
                                      <p:cBhvr>
                                        <p:cTn id="594" dur="1" fill="hold">
                                          <p:stCondLst>
                                            <p:cond delay="0"/>
                                          </p:stCondLst>
                                        </p:cTn>
                                        <p:tgtEl>
                                          <p:spTgt spid="298"/>
                                        </p:tgtEl>
                                        <p:attrNameLst>
                                          <p:attrName>style.visibility</p:attrName>
                                        </p:attrNameLst>
                                      </p:cBhvr>
                                      <p:to>
                                        <p:strVal val="visible"/>
                                      </p:to>
                                    </p:set>
                                  </p:childTnLst>
                                </p:cTn>
                              </p:par>
                              <p:par>
                                <p:cTn id="595" presetID="1" presetClass="entr" presetSubtype="0" fill="hold" grpId="0" nodeType="withEffect">
                                  <p:stCondLst>
                                    <p:cond delay="0"/>
                                  </p:stCondLst>
                                  <p:childTnLst>
                                    <p:set>
                                      <p:cBhvr>
                                        <p:cTn id="596" dur="1" fill="hold">
                                          <p:stCondLst>
                                            <p:cond delay="0"/>
                                          </p:stCondLst>
                                        </p:cTn>
                                        <p:tgtEl>
                                          <p:spTgt spid="299"/>
                                        </p:tgtEl>
                                        <p:attrNameLst>
                                          <p:attrName>style.visibility</p:attrName>
                                        </p:attrNameLst>
                                      </p:cBhvr>
                                      <p:to>
                                        <p:strVal val="visible"/>
                                      </p:to>
                                    </p:set>
                                  </p:childTnLst>
                                </p:cTn>
                              </p:par>
                              <p:par>
                                <p:cTn id="597" presetID="1" presetClass="entr" presetSubtype="0" fill="hold" grpId="0" nodeType="withEffect">
                                  <p:stCondLst>
                                    <p:cond delay="0"/>
                                  </p:stCondLst>
                                  <p:childTnLst>
                                    <p:set>
                                      <p:cBhvr>
                                        <p:cTn id="598" dur="1" fill="hold">
                                          <p:stCondLst>
                                            <p:cond delay="0"/>
                                          </p:stCondLst>
                                        </p:cTn>
                                        <p:tgtEl>
                                          <p:spTgt spid="300"/>
                                        </p:tgtEl>
                                        <p:attrNameLst>
                                          <p:attrName>style.visibility</p:attrName>
                                        </p:attrNameLst>
                                      </p:cBhvr>
                                      <p:to>
                                        <p:strVal val="visible"/>
                                      </p:to>
                                    </p:set>
                                  </p:childTnLst>
                                </p:cTn>
                              </p:par>
                              <p:par>
                                <p:cTn id="599" presetID="1" presetClass="entr" presetSubtype="0" fill="hold" grpId="0" nodeType="withEffect">
                                  <p:stCondLst>
                                    <p:cond delay="0"/>
                                  </p:stCondLst>
                                  <p:childTnLst>
                                    <p:set>
                                      <p:cBhvr>
                                        <p:cTn id="600" dur="1" fill="hold">
                                          <p:stCondLst>
                                            <p:cond delay="0"/>
                                          </p:stCondLst>
                                        </p:cTn>
                                        <p:tgtEl>
                                          <p:spTgt spid="301"/>
                                        </p:tgtEl>
                                        <p:attrNameLst>
                                          <p:attrName>style.visibility</p:attrName>
                                        </p:attrNameLst>
                                      </p:cBhvr>
                                      <p:to>
                                        <p:strVal val="visible"/>
                                      </p:to>
                                    </p:set>
                                  </p:childTnLst>
                                </p:cTn>
                              </p:par>
                              <p:par>
                                <p:cTn id="601" presetID="1" presetClass="entr" presetSubtype="0" fill="hold" grpId="0" nodeType="withEffect">
                                  <p:stCondLst>
                                    <p:cond delay="0"/>
                                  </p:stCondLst>
                                  <p:childTnLst>
                                    <p:set>
                                      <p:cBhvr>
                                        <p:cTn id="602" dur="1" fill="hold">
                                          <p:stCondLst>
                                            <p:cond delay="0"/>
                                          </p:stCondLst>
                                        </p:cTn>
                                        <p:tgtEl>
                                          <p:spTgt spid="302"/>
                                        </p:tgtEl>
                                        <p:attrNameLst>
                                          <p:attrName>style.visibility</p:attrName>
                                        </p:attrNameLst>
                                      </p:cBhvr>
                                      <p:to>
                                        <p:strVal val="visible"/>
                                      </p:to>
                                    </p:set>
                                  </p:childTnLst>
                                </p:cTn>
                              </p:par>
                              <p:par>
                                <p:cTn id="603" presetID="1" presetClass="entr" presetSubtype="0" fill="hold" grpId="0" nodeType="withEffect">
                                  <p:stCondLst>
                                    <p:cond delay="0"/>
                                  </p:stCondLst>
                                  <p:childTnLst>
                                    <p:set>
                                      <p:cBhvr>
                                        <p:cTn id="604" dur="1" fill="hold">
                                          <p:stCondLst>
                                            <p:cond delay="0"/>
                                          </p:stCondLst>
                                        </p:cTn>
                                        <p:tgtEl>
                                          <p:spTgt spid="303"/>
                                        </p:tgtEl>
                                        <p:attrNameLst>
                                          <p:attrName>style.visibility</p:attrName>
                                        </p:attrNameLst>
                                      </p:cBhvr>
                                      <p:to>
                                        <p:strVal val="visible"/>
                                      </p:to>
                                    </p:set>
                                  </p:childTnLst>
                                </p:cTn>
                              </p:par>
                              <p:par>
                                <p:cTn id="605" presetID="1" presetClass="entr" presetSubtype="0" fill="hold" grpId="0" nodeType="withEffect">
                                  <p:stCondLst>
                                    <p:cond delay="0"/>
                                  </p:stCondLst>
                                  <p:childTnLst>
                                    <p:set>
                                      <p:cBhvr>
                                        <p:cTn id="606" dur="1" fill="hold">
                                          <p:stCondLst>
                                            <p:cond delay="0"/>
                                          </p:stCondLst>
                                        </p:cTn>
                                        <p:tgtEl>
                                          <p:spTgt spid="304"/>
                                        </p:tgtEl>
                                        <p:attrNameLst>
                                          <p:attrName>style.visibility</p:attrName>
                                        </p:attrNameLst>
                                      </p:cBhvr>
                                      <p:to>
                                        <p:strVal val="visible"/>
                                      </p:to>
                                    </p:set>
                                  </p:childTnLst>
                                </p:cTn>
                              </p:par>
                              <p:par>
                                <p:cTn id="607" presetID="1" presetClass="entr" presetSubtype="0" fill="hold" grpId="0" nodeType="withEffect">
                                  <p:stCondLst>
                                    <p:cond delay="0"/>
                                  </p:stCondLst>
                                  <p:childTnLst>
                                    <p:set>
                                      <p:cBhvr>
                                        <p:cTn id="608" dur="1" fill="hold">
                                          <p:stCondLst>
                                            <p:cond delay="0"/>
                                          </p:stCondLst>
                                        </p:cTn>
                                        <p:tgtEl>
                                          <p:spTgt spid="305"/>
                                        </p:tgtEl>
                                        <p:attrNameLst>
                                          <p:attrName>style.visibility</p:attrName>
                                        </p:attrNameLst>
                                      </p:cBhvr>
                                      <p:to>
                                        <p:strVal val="visible"/>
                                      </p:to>
                                    </p:set>
                                  </p:childTnLst>
                                </p:cTn>
                              </p:par>
                              <p:par>
                                <p:cTn id="609" presetID="1" presetClass="entr" presetSubtype="0" fill="hold" grpId="0" nodeType="withEffect">
                                  <p:stCondLst>
                                    <p:cond delay="0"/>
                                  </p:stCondLst>
                                  <p:childTnLst>
                                    <p:set>
                                      <p:cBhvr>
                                        <p:cTn id="610" dur="1" fill="hold">
                                          <p:stCondLst>
                                            <p:cond delay="0"/>
                                          </p:stCondLst>
                                        </p:cTn>
                                        <p:tgtEl>
                                          <p:spTgt spid="306"/>
                                        </p:tgtEl>
                                        <p:attrNameLst>
                                          <p:attrName>style.visibility</p:attrName>
                                        </p:attrNameLst>
                                      </p:cBhvr>
                                      <p:to>
                                        <p:strVal val="visible"/>
                                      </p:to>
                                    </p:set>
                                  </p:childTnLst>
                                </p:cTn>
                              </p:par>
                              <p:par>
                                <p:cTn id="611" presetID="1" presetClass="entr" presetSubtype="0" fill="hold" grpId="0" nodeType="withEffect">
                                  <p:stCondLst>
                                    <p:cond delay="0"/>
                                  </p:stCondLst>
                                  <p:childTnLst>
                                    <p:set>
                                      <p:cBhvr>
                                        <p:cTn id="612" dur="1" fill="hold">
                                          <p:stCondLst>
                                            <p:cond delay="0"/>
                                          </p:stCondLst>
                                        </p:cTn>
                                        <p:tgtEl>
                                          <p:spTgt spid="307"/>
                                        </p:tgtEl>
                                        <p:attrNameLst>
                                          <p:attrName>style.visibility</p:attrName>
                                        </p:attrNameLst>
                                      </p:cBhvr>
                                      <p:to>
                                        <p:strVal val="visible"/>
                                      </p:to>
                                    </p:set>
                                  </p:childTnLst>
                                </p:cTn>
                              </p:par>
                              <p:par>
                                <p:cTn id="613" presetID="1" presetClass="entr" presetSubtype="0" fill="hold" grpId="0" nodeType="withEffect">
                                  <p:stCondLst>
                                    <p:cond delay="0"/>
                                  </p:stCondLst>
                                  <p:childTnLst>
                                    <p:set>
                                      <p:cBhvr>
                                        <p:cTn id="614" dur="1" fill="hold">
                                          <p:stCondLst>
                                            <p:cond delay="0"/>
                                          </p:stCondLst>
                                        </p:cTn>
                                        <p:tgtEl>
                                          <p:spTgt spid="308"/>
                                        </p:tgtEl>
                                        <p:attrNameLst>
                                          <p:attrName>style.visibility</p:attrName>
                                        </p:attrNameLst>
                                      </p:cBhvr>
                                      <p:to>
                                        <p:strVal val="visible"/>
                                      </p:to>
                                    </p:set>
                                  </p:childTnLst>
                                </p:cTn>
                              </p:par>
                              <p:par>
                                <p:cTn id="615" presetID="1" presetClass="entr" presetSubtype="0" fill="hold" grpId="0" nodeType="withEffect">
                                  <p:stCondLst>
                                    <p:cond delay="0"/>
                                  </p:stCondLst>
                                  <p:childTnLst>
                                    <p:set>
                                      <p:cBhvr>
                                        <p:cTn id="616" dur="1" fill="hold">
                                          <p:stCondLst>
                                            <p:cond delay="0"/>
                                          </p:stCondLst>
                                        </p:cTn>
                                        <p:tgtEl>
                                          <p:spTgt spid="309"/>
                                        </p:tgtEl>
                                        <p:attrNameLst>
                                          <p:attrName>style.visibility</p:attrName>
                                        </p:attrNameLst>
                                      </p:cBhvr>
                                      <p:to>
                                        <p:strVal val="visible"/>
                                      </p:to>
                                    </p:set>
                                  </p:childTnLst>
                                </p:cTn>
                              </p:par>
                              <p:par>
                                <p:cTn id="617" presetID="1" presetClass="entr" presetSubtype="0" fill="hold" grpId="0" nodeType="withEffect">
                                  <p:stCondLst>
                                    <p:cond delay="0"/>
                                  </p:stCondLst>
                                  <p:childTnLst>
                                    <p:set>
                                      <p:cBhvr>
                                        <p:cTn id="618" dur="1" fill="hold">
                                          <p:stCondLst>
                                            <p:cond delay="0"/>
                                          </p:stCondLst>
                                        </p:cTn>
                                        <p:tgtEl>
                                          <p:spTgt spid="310"/>
                                        </p:tgtEl>
                                        <p:attrNameLst>
                                          <p:attrName>style.visibility</p:attrName>
                                        </p:attrNameLst>
                                      </p:cBhvr>
                                      <p:to>
                                        <p:strVal val="visible"/>
                                      </p:to>
                                    </p:set>
                                  </p:childTnLst>
                                </p:cTn>
                              </p:par>
                              <p:par>
                                <p:cTn id="619" presetID="1" presetClass="entr" presetSubtype="0" fill="hold" grpId="0" nodeType="withEffect">
                                  <p:stCondLst>
                                    <p:cond delay="0"/>
                                  </p:stCondLst>
                                  <p:childTnLst>
                                    <p:set>
                                      <p:cBhvr>
                                        <p:cTn id="620" dur="1" fill="hold">
                                          <p:stCondLst>
                                            <p:cond delay="0"/>
                                          </p:stCondLst>
                                        </p:cTn>
                                        <p:tgtEl>
                                          <p:spTgt spid="311"/>
                                        </p:tgtEl>
                                        <p:attrNameLst>
                                          <p:attrName>style.visibility</p:attrName>
                                        </p:attrNameLst>
                                      </p:cBhvr>
                                      <p:to>
                                        <p:strVal val="visible"/>
                                      </p:to>
                                    </p:set>
                                  </p:childTnLst>
                                </p:cTn>
                              </p:par>
                              <p:par>
                                <p:cTn id="621" presetID="1" presetClass="entr" presetSubtype="0" fill="hold" grpId="0" nodeType="withEffect">
                                  <p:stCondLst>
                                    <p:cond delay="0"/>
                                  </p:stCondLst>
                                  <p:childTnLst>
                                    <p:set>
                                      <p:cBhvr>
                                        <p:cTn id="622" dur="1" fill="hold">
                                          <p:stCondLst>
                                            <p:cond delay="0"/>
                                          </p:stCondLst>
                                        </p:cTn>
                                        <p:tgtEl>
                                          <p:spTgt spid="312"/>
                                        </p:tgtEl>
                                        <p:attrNameLst>
                                          <p:attrName>style.visibility</p:attrName>
                                        </p:attrNameLst>
                                      </p:cBhvr>
                                      <p:to>
                                        <p:strVal val="visible"/>
                                      </p:to>
                                    </p:set>
                                  </p:childTnLst>
                                </p:cTn>
                              </p:par>
                              <p:par>
                                <p:cTn id="623" presetID="1" presetClass="entr" presetSubtype="0" fill="hold" grpId="0" nodeType="withEffect">
                                  <p:stCondLst>
                                    <p:cond delay="0"/>
                                  </p:stCondLst>
                                  <p:childTnLst>
                                    <p:set>
                                      <p:cBhvr>
                                        <p:cTn id="624" dur="1" fill="hold">
                                          <p:stCondLst>
                                            <p:cond delay="0"/>
                                          </p:stCondLst>
                                        </p:cTn>
                                        <p:tgtEl>
                                          <p:spTgt spid="313"/>
                                        </p:tgtEl>
                                        <p:attrNameLst>
                                          <p:attrName>style.visibility</p:attrName>
                                        </p:attrNameLst>
                                      </p:cBhvr>
                                      <p:to>
                                        <p:strVal val="visible"/>
                                      </p:to>
                                    </p:set>
                                  </p:childTnLst>
                                </p:cTn>
                              </p:par>
                              <p:par>
                                <p:cTn id="625" presetID="1" presetClass="entr" presetSubtype="0" fill="hold" grpId="0" nodeType="withEffect">
                                  <p:stCondLst>
                                    <p:cond delay="0"/>
                                  </p:stCondLst>
                                  <p:childTnLst>
                                    <p:set>
                                      <p:cBhvr>
                                        <p:cTn id="626" dur="1" fill="hold">
                                          <p:stCondLst>
                                            <p:cond delay="0"/>
                                          </p:stCondLst>
                                        </p:cTn>
                                        <p:tgtEl>
                                          <p:spTgt spid="314"/>
                                        </p:tgtEl>
                                        <p:attrNameLst>
                                          <p:attrName>style.visibility</p:attrName>
                                        </p:attrNameLst>
                                      </p:cBhvr>
                                      <p:to>
                                        <p:strVal val="visible"/>
                                      </p:to>
                                    </p:set>
                                  </p:childTnLst>
                                </p:cTn>
                              </p:par>
                              <p:par>
                                <p:cTn id="627" presetID="1" presetClass="entr" presetSubtype="0" fill="hold" grpId="0" nodeType="withEffect">
                                  <p:stCondLst>
                                    <p:cond delay="0"/>
                                  </p:stCondLst>
                                  <p:childTnLst>
                                    <p:set>
                                      <p:cBhvr>
                                        <p:cTn id="628" dur="1" fill="hold">
                                          <p:stCondLst>
                                            <p:cond delay="0"/>
                                          </p:stCondLst>
                                        </p:cTn>
                                        <p:tgtEl>
                                          <p:spTgt spid="315"/>
                                        </p:tgtEl>
                                        <p:attrNameLst>
                                          <p:attrName>style.visibility</p:attrName>
                                        </p:attrNameLst>
                                      </p:cBhvr>
                                      <p:to>
                                        <p:strVal val="visible"/>
                                      </p:to>
                                    </p:set>
                                  </p:childTnLst>
                                </p:cTn>
                              </p:par>
                              <p:par>
                                <p:cTn id="629" presetID="1" presetClass="entr" presetSubtype="0" fill="hold" grpId="0" nodeType="withEffect">
                                  <p:stCondLst>
                                    <p:cond delay="0"/>
                                  </p:stCondLst>
                                  <p:childTnLst>
                                    <p:set>
                                      <p:cBhvr>
                                        <p:cTn id="630" dur="1" fill="hold">
                                          <p:stCondLst>
                                            <p:cond delay="0"/>
                                          </p:stCondLst>
                                        </p:cTn>
                                        <p:tgtEl>
                                          <p:spTgt spid="316"/>
                                        </p:tgtEl>
                                        <p:attrNameLst>
                                          <p:attrName>style.visibility</p:attrName>
                                        </p:attrNameLst>
                                      </p:cBhvr>
                                      <p:to>
                                        <p:strVal val="visible"/>
                                      </p:to>
                                    </p:set>
                                  </p:childTnLst>
                                </p:cTn>
                              </p:par>
                              <p:par>
                                <p:cTn id="631" presetID="1" presetClass="entr" presetSubtype="0" fill="hold" grpId="0" nodeType="withEffect">
                                  <p:stCondLst>
                                    <p:cond delay="0"/>
                                  </p:stCondLst>
                                  <p:childTnLst>
                                    <p:set>
                                      <p:cBhvr>
                                        <p:cTn id="632" dur="1" fill="hold">
                                          <p:stCondLst>
                                            <p:cond delay="0"/>
                                          </p:stCondLst>
                                        </p:cTn>
                                        <p:tgtEl>
                                          <p:spTgt spid="317"/>
                                        </p:tgtEl>
                                        <p:attrNameLst>
                                          <p:attrName>style.visibility</p:attrName>
                                        </p:attrNameLst>
                                      </p:cBhvr>
                                      <p:to>
                                        <p:strVal val="visible"/>
                                      </p:to>
                                    </p:set>
                                  </p:childTnLst>
                                </p:cTn>
                              </p:par>
                              <p:par>
                                <p:cTn id="633" presetID="1" presetClass="entr" presetSubtype="0" fill="hold" grpId="0" nodeType="withEffect">
                                  <p:stCondLst>
                                    <p:cond delay="0"/>
                                  </p:stCondLst>
                                  <p:childTnLst>
                                    <p:set>
                                      <p:cBhvr>
                                        <p:cTn id="634" dur="1" fill="hold">
                                          <p:stCondLst>
                                            <p:cond delay="0"/>
                                          </p:stCondLst>
                                        </p:cTn>
                                        <p:tgtEl>
                                          <p:spTgt spid="318"/>
                                        </p:tgtEl>
                                        <p:attrNameLst>
                                          <p:attrName>style.visibility</p:attrName>
                                        </p:attrNameLst>
                                      </p:cBhvr>
                                      <p:to>
                                        <p:strVal val="visible"/>
                                      </p:to>
                                    </p:set>
                                  </p:childTnLst>
                                </p:cTn>
                              </p:par>
                              <p:par>
                                <p:cTn id="635" presetID="1" presetClass="entr" presetSubtype="0" fill="hold" grpId="0" nodeType="withEffect">
                                  <p:stCondLst>
                                    <p:cond delay="0"/>
                                  </p:stCondLst>
                                  <p:childTnLst>
                                    <p:set>
                                      <p:cBhvr>
                                        <p:cTn id="636" dur="1" fill="hold">
                                          <p:stCondLst>
                                            <p:cond delay="0"/>
                                          </p:stCondLst>
                                        </p:cTn>
                                        <p:tgtEl>
                                          <p:spTgt spid="319"/>
                                        </p:tgtEl>
                                        <p:attrNameLst>
                                          <p:attrName>style.visibility</p:attrName>
                                        </p:attrNameLst>
                                      </p:cBhvr>
                                      <p:to>
                                        <p:strVal val="visible"/>
                                      </p:to>
                                    </p:set>
                                  </p:childTnLst>
                                </p:cTn>
                              </p:par>
                              <p:par>
                                <p:cTn id="637" presetID="1" presetClass="entr" presetSubtype="0" fill="hold" grpId="0" nodeType="withEffect">
                                  <p:stCondLst>
                                    <p:cond delay="0"/>
                                  </p:stCondLst>
                                  <p:childTnLst>
                                    <p:set>
                                      <p:cBhvr>
                                        <p:cTn id="638" dur="1" fill="hold">
                                          <p:stCondLst>
                                            <p:cond delay="0"/>
                                          </p:stCondLst>
                                        </p:cTn>
                                        <p:tgtEl>
                                          <p:spTgt spid="320"/>
                                        </p:tgtEl>
                                        <p:attrNameLst>
                                          <p:attrName>style.visibility</p:attrName>
                                        </p:attrNameLst>
                                      </p:cBhvr>
                                      <p:to>
                                        <p:strVal val="visible"/>
                                      </p:to>
                                    </p:set>
                                  </p:childTnLst>
                                </p:cTn>
                              </p:par>
                              <p:par>
                                <p:cTn id="639" presetID="1" presetClass="entr" presetSubtype="0" fill="hold" grpId="0" nodeType="withEffect">
                                  <p:stCondLst>
                                    <p:cond delay="0"/>
                                  </p:stCondLst>
                                  <p:childTnLst>
                                    <p:set>
                                      <p:cBhvr>
                                        <p:cTn id="640" dur="1" fill="hold">
                                          <p:stCondLst>
                                            <p:cond delay="0"/>
                                          </p:stCondLst>
                                        </p:cTn>
                                        <p:tgtEl>
                                          <p:spTgt spid="321"/>
                                        </p:tgtEl>
                                        <p:attrNameLst>
                                          <p:attrName>style.visibility</p:attrName>
                                        </p:attrNameLst>
                                      </p:cBhvr>
                                      <p:to>
                                        <p:strVal val="visible"/>
                                      </p:to>
                                    </p:set>
                                  </p:childTnLst>
                                </p:cTn>
                              </p:par>
                              <p:par>
                                <p:cTn id="641" presetID="1" presetClass="entr" presetSubtype="0" fill="hold" grpId="0" nodeType="withEffect">
                                  <p:stCondLst>
                                    <p:cond delay="0"/>
                                  </p:stCondLst>
                                  <p:childTnLst>
                                    <p:set>
                                      <p:cBhvr>
                                        <p:cTn id="642" dur="1" fill="hold">
                                          <p:stCondLst>
                                            <p:cond delay="0"/>
                                          </p:stCondLst>
                                        </p:cTn>
                                        <p:tgtEl>
                                          <p:spTgt spid="322"/>
                                        </p:tgtEl>
                                        <p:attrNameLst>
                                          <p:attrName>style.visibility</p:attrName>
                                        </p:attrNameLst>
                                      </p:cBhvr>
                                      <p:to>
                                        <p:strVal val="visible"/>
                                      </p:to>
                                    </p:set>
                                  </p:childTnLst>
                                </p:cTn>
                              </p:par>
                              <p:par>
                                <p:cTn id="643" presetID="1" presetClass="entr" presetSubtype="0" fill="hold" grpId="0" nodeType="withEffect">
                                  <p:stCondLst>
                                    <p:cond delay="0"/>
                                  </p:stCondLst>
                                  <p:childTnLst>
                                    <p:set>
                                      <p:cBhvr>
                                        <p:cTn id="644" dur="1" fill="hold">
                                          <p:stCondLst>
                                            <p:cond delay="0"/>
                                          </p:stCondLst>
                                        </p:cTn>
                                        <p:tgtEl>
                                          <p:spTgt spid="323"/>
                                        </p:tgtEl>
                                        <p:attrNameLst>
                                          <p:attrName>style.visibility</p:attrName>
                                        </p:attrNameLst>
                                      </p:cBhvr>
                                      <p:to>
                                        <p:strVal val="visible"/>
                                      </p:to>
                                    </p:set>
                                  </p:childTnLst>
                                </p:cTn>
                              </p:par>
                              <p:par>
                                <p:cTn id="645" presetID="1" presetClass="entr" presetSubtype="0" fill="hold" grpId="0" nodeType="withEffect">
                                  <p:stCondLst>
                                    <p:cond delay="0"/>
                                  </p:stCondLst>
                                  <p:childTnLst>
                                    <p:set>
                                      <p:cBhvr>
                                        <p:cTn id="646" dur="1" fill="hold">
                                          <p:stCondLst>
                                            <p:cond delay="0"/>
                                          </p:stCondLst>
                                        </p:cTn>
                                        <p:tgtEl>
                                          <p:spTgt spid="324"/>
                                        </p:tgtEl>
                                        <p:attrNameLst>
                                          <p:attrName>style.visibility</p:attrName>
                                        </p:attrNameLst>
                                      </p:cBhvr>
                                      <p:to>
                                        <p:strVal val="visible"/>
                                      </p:to>
                                    </p:set>
                                  </p:childTnLst>
                                </p:cTn>
                              </p:par>
                              <p:par>
                                <p:cTn id="647" presetID="1" presetClass="entr" presetSubtype="0" fill="hold" grpId="0" nodeType="withEffect">
                                  <p:stCondLst>
                                    <p:cond delay="0"/>
                                  </p:stCondLst>
                                  <p:childTnLst>
                                    <p:set>
                                      <p:cBhvr>
                                        <p:cTn id="648" dur="1" fill="hold">
                                          <p:stCondLst>
                                            <p:cond delay="0"/>
                                          </p:stCondLst>
                                        </p:cTn>
                                        <p:tgtEl>
                                          <p:spTgt spid="325"/>
                                        </p:tgtEl>
                                        <p:attrNameLst>
                                          <p:attrName>style.visibility</p:attrName>
                                        </p:attrNameLst>
                                      </p:cBhvr>
                                      <p:to>
                                        <p:strVal val="visible"/>
                                      </p:to>
                                    </p:set>
                                  </p:childTnLst>
                                </p:cTn>
                              </p:par>
                              <p:par>
                                <p:cTn id="649" presetID="1" presetClass="entr" presetSubtype="0" fill="hold" grpId="0" nodeType="withEffect">
                                  <p:stCondLst>
                                    <p:cond delay="0"/>
                                  </p:stCondLst>
                                  <p:childTnLst>
                                    <p:set>
                                      <p:cBhvr>
                                        <p:cTn id="650" dur="1" fill="hold">
                                          <p:stCondLst>
                                            <p:cond delay="0"/>
                                          </p:stCondLst>
                                        </p:cTn>
                                        <p:tgtEl>
                                          <p:spTgt spid="326"/>
                                        </p:tgtEl>
                                        <p:attrNameLst>
                                          <p:attrName>style.visibility</p:attrName>
                                        </p:attrNameLst>
                                      </p:cBhvr>
                                      <p:to>
                                        <p:strVal val="visible"/>
                                      </p:to>
                                    </p:set>
                                  </p:childTnLst>
                                </p:cTn>
                              </p:par>
                              <p:par>
                                <p:cTn id="651" presetID="1" presetClass="entr" presetSubtype="0" fill="hold" grpId="0" nodeType="withEffect">
                                  <p:stCondLst>
                                    <p:cond delay="0"/>
                                  </p:stCondLst>
                                  <p:childTnLst>
                                    <p:set>
                                      <p:cBhvr>
                                        <p:cTn id="652" dur="1" fill="hold">
                                          <p:stCondLst>
                                            <p:cond delay="0"/>
                                          </p:stCondLst>
                                        </p:cTn>
                                        <p:tgtEl>
                                          <p:spTgt spid="327"/>
                                        </p:tgtEl>
                                        <p:attrNameLst>
                                          <p:attrName>style.visibility</p:attrName>
                                        </p:attrNameLst>
                                      </p:cBhvr>
                                      <p:to>
                                        <p:strVal val="visible"/>
                                      </p:to>
                                    </p:set>
                                  </p:childTnLst>
                                </p:cTn>
                              </p:par>
                              <p:par>
                                <p:cTn id="653" presetID="1" presetClass="entr" presetSubtype="0" fill="hold" grpId="0" nodeType="withEffect">
                                  <p:stCondLst>
                                    <p:cond delay="0"/>
                                  </p:stCondLst>
                                  <p:childTnLst>
                                    <p:set>
                                      <p:cBhvr>
                                        <p:cTn id="654" dur="1" fill="hold">
                                          <p:stCondLst>
                                            <p:cond delay="0"/>
                                          </p:stCondLst>
                                        </p:cTn>
                                        <p:tgtEl>
                                          <p:spTgt spid="328"/>
                                        </p:tgtEl>
                                        <p:attrNameLst>
                                          <p:attrName>style.visibility</p:attrName>
                                        </p:attrNameLst>
                                      </p:cBhvr>
                                      <p:to>
                                        <p:strVal val="visible"/>
                                      </p:to>
                                    </p:set>
                                  </p:childTnLst>
                                </p:cTn>
                              </p:par>
                              <p:par>
                                <p:cTn id="655" presetID="1" presetClass="entr" presetSubtype="0" fill="hold" grpId="0" nodeType="withEffect">
                                  <p:stCondLst>
                                    <p:cond delay="0"/>
                                  </p:stCondLst>
                                  <p:childTnLst>
                                    <p:set>
                                      <p:cBhvr>
                                        <p:cTn id="656" dur="1" fill="hold">
                                          <p:stCondLst>
                                            <p:cond delay="0"/>
                                          </p:stCondLst>
                                        </p:cTn>
                                        <p:tgtEl>
                                          <p:spTgt spid="329"/>
                                        </p:tgtEl>
                                        <p:attrNameLst>
                                          <p:attrName>style.visibility</p:attrName>
                                        </p:attrNameLst>
                                      </p:cBhvr>
                                      <p:to>
                                        <p:strVal val="visible"/>
                                      </p:to>
                                    </p:set>
                                  </p:childTnLst>
                                </p:cTn>
                              </p:par>
                              <p:par>
                                <p:cTn id="657" presetID="1" presetClass="entr" presetSubtype="0" fill="hold" grpId="0" nodeType="withEffect">
                                  <p:stCondLst>
                                    <p:cond delay="0"/>
                                  </p:stCondLst>
                                  <p:childTnLst>
                                    <p:set>
                                      <p:cBhvr>
                                        <p:cTn id="658" dur="1" fill="hold">
                                          <p:stCondLst>
                                            <p:cond delay="0"/>
                                          </p:stCondLst>
                                        </p:cTn>
                                        <p:tgtEl>
                                          <p:spTgt spid="330"/>
                                        </p:tgtEl>
                                        <p:attrNameLst>
                                          <p:attrName>style.visibility</p:attrName>
                                        </p:attrNameLst>
                                      </p:cBhvr>
                                      <p:to>
                                        <p:strVal val="visible"/>
                                      </p:to>
                                    </p:set>
                                  </p:childTnLst>
                                </p:cTn>
                              </p:par>
                              <p:par>
                                <p:cTn id="659" presetID="1" presetClass="entr" presetSubtype="0" fill="hold" grpId="0" nodeType="withEffect">
                                  <p:stCondLst>
                                    <p:cond delay="0"/>
                                  </p:stCondLst>
                                  <p:childTnLst>
                                    <p:set>
                                      <p:cBhvr>
                                        <p:cTn id="660"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6" grpId="0" animBg="1"/>
      <p:bldP spid="87" grpId="0" animBg="1"/>
      <p:bldP spid="88" grpId="0" animBg="1"/>
      <p:bldP spid="89" grpId="0" animBg="1"/>
      <p:bldP spid="90" grpId="0" animBg="1"/>
      <p:bldP spid="91" grpId="0" animBg="1"/>
      <p:bldP spid="92" grpId="0" animBg="1"/>
      <p:bldP spid="93" grpId="0" animBg="1"/>
      <p:bldP spid="94" grpId="0" animBg="1"/>
      <p:bldP spid="96" grpId="0"/>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P spid="217" grpId="0" animBg="1"/>
      <p:bldP spid="218" grpId="0" animBg="1"/>
      <p:bldP spid="219" grpId="0" animBg="1"/>
      <p:bldP spid="220" grpId="0" animBg="1"/>
      <p:bldP spid="221" grpId="0" animBg="1"/>
      <p:bldP spid="222" grpId="0" animBg="1"/>
      <p:bldP spid="223" grpId="0" animBg="1"/>
      <p:bldP spid="224" grpId="0" animBg="1"/>
      <p:bldP spid="225" grpId="0" animBg="1"/>
      <p:bldP spid="226" grpId="0" animBg="1"/>
      <p:bldP spid="227" grpId="0" animBg="1"/>
      <p:bldP spid="228" grpId="0" animBg="1"/>
      <p:bldP spid="229" grpId="0" animBg="1"/>
      <p:bldP spid="230" grpId="0" animBg="1"/>
      <p:bldP spid="231" grpId="0" animBg="1"/>
      <p:bldP spid="232" grpId="0" animBg="1"/>
      <p:bldP spid="233" grpId="0" animBg="1"/>
      <p:bldP spid="234"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P spid="245" grpId="0" animBg="1"/>
      <p:bldP spid="246" grpId="0" animBg="1"/>
      <p:bldP spid="247" grpId="0" animBg="1"/>
      <p:bldP spid="248" grpId="0" animBg="1"/>
      <p:bldP spid="249" grpId="0" animBg="1"/>
      <p:bldP spid="250" grpId="0" animBg="1"/>
      <p:bldP spid="251" grpId="0" animBg="1"/>
      <p:bldP spid="252" grpId="0" animBg="1"/>
      <p:bldP spid="253" grpId="0" animBg="1"/>
      <p:bldP spid="254" grpId="0" animBg="1"/>
      <p:bldP spid="255" grpId="0" animBg="1"/>
      <p:bldP spid="256" grpId="0" animBg="1"/>
      <p:bldP spid="257" grpId="0" animBg="1"/>
      <p:bldP spid="258" grpId="0" animBg="1"/>
      <p:bldP spid="259" grpId="0" animBg="1"/>
      <p:bldP spid="260" grpId="0" animBg="1"/>
      <p:bldP spid="261" grpId="0" animBg="1"/>
      <p:bldP spid="262" grpId="0" animBg="1"/>
      <p:bldP spid="263" grpId="0" animBg="1"/>
      <p:bldP spid="264" grpId="0" animBg="1"/>
      <p:bldP spid="265" grpId="0" animBg="1"/>
      <p:bldP spid="266" grpId="0" animBg="1"/>
      <p:bldP spid="267" grpId="0" animBg="1"/>
      <p:bldP spid="268" grpId="0" animBg="1"/>
      <p:bldP spid="269" grpId="0" animBg="1"/>
      <p:bldP spid="270" grpId="0" animBg="1"/>
      <p:bldP spid="271" grpId="0" animBg="1"/>
      <p:bldP spid="272" grpId="0" animBg="1"/>
      <p:bldP spid="273" grpId="0" animBg="1"/>
      <p:bldP spid="274" grpId="0" animBg="1"/>
      <p:bldP spid="275" grpId="0" animBg="1"/>
      <p:bldP spid="276" grpId="0" animBg="1"/>
      <p:bldP spid="277" grpId="0" animBg="1"/>
      <p:bldP spid="278" grpId="0" animBg="1"/>
      <p:bldP spid="279" grpId="0" animBg="1"/>
      <p:bldP spid="280" grpId="0" animBg="1"/>
      <p:bldP spid="281" grpId="0" animBg="1"/>
      <p:bldP spid="282" grpId="0" animBg="1"/>
      <p:bldP spid="283" grpId="0" animBg="1"/>
      <p:bldP spid="284" grpId="0" animBg="1"/>
      <p:bldP spid="285" grpId="0" animBg="1"/>
      <p:bldP spid="286" grpId="0" animBg="1"/>
      <p:bldP spid="287" grpId="0" animBg="1"/>
      <p:bldP spid="288" grpId="0" animBg="1"/>
      <p:bldP spid="289" grpId="0" animBg="1"/>
      <p:bldP spid="290" grpId="0" animBg="1"/>
      <p:bldP spid="291" grpId="0" animBg="1"/>
      <p:bldP spid="292" grpId="0" animBg="1"/>
      <p:bldP spid="293" grpId="0" animBg="1"/>
      <p:bldP spid="294" grpId="0" animBg="1"/>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312" grpId="0" animBg="1"/>
      <p:bldP spid="313" grpId="0" animBg="1"/>
      <p:bldP spid="314" grpId="0" animBg="1"/>
      <p:bldP spid="315" grpId="0" animBg="1"/>
      <p:bldP spid="316" grpId="0" animBg="1"/>
      <p:bldP spid="317" grpId="0" animBg="1"/>
      <p:bldP spid="318" grpId="0" animBg="1"/>
      <p:bldP spid="319" grpId="0" animBg="1"/>
      <p:bldP spid="320" grpId="0" animBg="1"/>
      <p:bldP spid="321" grpId="0" animBg="1"/>
      <p:bldP spid="322" grpId="0" animBg="1"/>
      <p:bldP spid="323" grpId="0" animBg="1"/>
      <p:bldP spid="324" grpId="0" animBg="1"/>
      <p:bldP spid="325" grpId="0" animBg="1"/>
      <p:bldP spid="326" grpId="0" animBg="1"/>
      <p:bldP spid="327" grpId="0" animBg="1"/>
      <p:bldP spid="328" grpId="0" animBg="1"/>
      <p:bldP spid="329" grpId="0" animBg="1"/>
      <p:bldP spid="330" grpId="0" animBg="1"/>
      <p:bldP spid="3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E023-21CC-43BD-A8FE-35289E412DEF}"/>
              </a:ext>
            </a:extLst>
          </p:cNvPr>
          <p:cNvSpPr>
            <a:spLocks noGrp="1"/>
          </p:cNvSpPr>
          <p:nvPr>
            <p:ph type="title"/>
          </p:nvPr>
        </p:nvSpPr>
        <p:spPr/>
        <p:txBody>
          <a:bodyPr/>
          <a:lstStyle/>
          <a:p>
            <a:r>
              <a:rPr lang="en-US" dirty="0"/>
              <a:t>Sampling Methods</a:t>
            </a:r>
          </a:p>
        </p:txBody>
      </p:sp>
      <p:sp>
        <p:nvSpPr>
          <p:cNvPr id="3" name="Content Placeholder 2">
            <a:extLst>
              <a:ext uri="{FF2B5EF4-FFF2-40B4-BE49-F238E27FC236}">
                <a16:creationId xmlns:a16="http://schemas.microsoft.com/office/drawing/2014/main" id="{0F7EBFE8-2095-4577-B3A1-30AC55F33864}"/>
              </a:ext>
            </a:extLst>
          </p:cNvPr>
          <p:cNvSpPr>
            <a:spLocks noGrp="1"/>
          </p:cNvSpPr>
          <p:nvPr>
            <p:ph sz="quarter" idx="14"/>
          </p:nvPr>
        </p:nvSpPr>
        <p:spPr/>
        <p:txBody>
          <a:bodyPr/>
          <a:lstStyle/>
          <a:p>
            <a:r>
              <a:rPr lang="en-US" dirty="0"/>
              <a:t>Random</a:t>
            </a:r>
          </a:p>
          <a:p>
            <a:r>
              <a:rPr lang="en-US" dirty="0"/>
              <a:t>Stratified </a:t>
            </a:r>
          </a:p>
          <a:p>
            <a:pPr lvl="1"/>
            <a:r>
              <a:rPr lang="en-US" dirty="0"/>
              <a:t>“For classification models, this is accomplished by selecting samples at random </a:t>
            </a:r>
            <a:r>
              <a:rPr lang="en-US" i="1" dirty="0"/>
              <a:t>within</a:t>
            </a:r>
            <a:r>
              <a:rPr lang="en-US" dirty="0"/>
              <a:t> each class.”</a:t>
            </a:r>
          </a:p>
          <a:p>
            <a:pPr lvl="1"/>
            <a:r>
              <a:rPr lang="en-US" dirty="0"/>
              <a:t>“When the outcome is numeric, artificial strata can be constructed based on the quartiles of the data.”</a:t>
            </a:r>
          </a:p>
          <a:p>
            <a:endParaRPr lang="en-US" dirty="0"/>
          </a:p>
        </p:txBody>
      </p:sp>
      <p:sp>
        <p:nvSpPr>
          <p:cNvPr id="4" name="Text Placeholder 3">
            <a:extLst>
              <a:ext uri="{FF2B5EF4-FFF2-40B4-BE49-F238E27FC236}">
                <a16:creationId xmlns:a16="http://schemas.microsoft.com/office/drawing/2014/main" id="{55C48B11-07A9-497E-8EB8-DE3F77E7864C}"/>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500ACFF2-371F-4C73-AFD2-C05B1ADD2D0F}"/>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4</a:t>
            </a:fld>
            <a:endParaRPr lang="en-US" dirty="0">
              <a:solidFill>
                <a:srgbClr val="A2A5A2">
                  <a:lumMod val="50000"/>
                </a:srgbClr>
              </a:solidFill>
            </a:endParaRPr>
          </a:p>
        </p:txBody>
      </p:sp>
      <p:sp>
        <p:nvSpPr>
          <p:cNvPr id="7" name="Rectangle 6">
            <a:extLst>
              <a:ext uri="{FF2B5EF4-FFF2-40B4-BE49-F238E27FC236}">
                <a16:creationId xmlns:a16="http://schemas.microsoft.com/office/drawing/2014/main" id="{41C59EBF-33C6-4635-A5B6-05C2CB422766}"/>
              </a:ext>
            </a:extLst>
          </p:cNvPr>
          <p:cNvSpPr/>
          <p:nvPr/>
        </p:nvSpPr>
        <p:spPr>
          <a:xfrm>
            <a:off x="743144" y="4267200"/>
            <a:ext cx="2685856" cy="18288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 name="Oval 7">
            <a:extLst>
              <a:ext uri="{FF2B5EF4-FFF2-40B4-BE49-F238E27FC236}">
                <a16:creationId xmlns:a16="http://schemas.microsoft.com/office/drawing/2014/main" id="{15F1DE7C-E75E-4876-830A-A6ED84A8BFBC}"/>
              </a:ext>
            </a:extLst>
          </p:cNvPr>
          <p:cNvSpPr/>
          <p:nvPr/>
        </p:nvSpPr>
        <p:spPr>
          <a:xfrm>
            <a:off x="914400" y="44196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 name="Oval 8">
            <a:extLst>
              <a:ext uri="{FF2B5EF4-FFF2-40B4-BE49-F238E27FC236}">
                <a16:creationId xmlns:a16="http://schemas.microsoft.com/office/drawing/2014/main" id="{C0B32649-9D66-4B96-945E-ADAE4E0E06C9}"/>
              </a:ext>
            </a:extLst>
          </p:cNvPr>
          <p:cNvSpPr/>
          <p:nvPr/>
        </p:nvSpPr>
        <p:spPr>
          <a:xfrm>
            <a:off x="1066800" y="45720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 name="Oval 9">
            <a:extLst>
              <a:ext uri="{FF2B5EF4-FFF2-40B4-BE49-F238E27FC236}">
                <a16:creationId xmlns:a16="http://schemas.microsoft.com/office/drawing/2014/main" id="{E224B40F-C0F1-429C-A43A-359A9B7A978F}"/>
              </a:ext>
            </a:extLst>
          </p:cNvPr>
          <p:cNvSpPr/>
          <p:nvPr/>
        </p:nvSpPr>
        <p:spPr>
          <a:xfrm>
            <a:off x="1219200" y="47244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 name="Oval 10">
            <a:extLst>
              <a:ext uri="{FF2B5EF4-FFF2-40B4-BE49-F238E27FC236}">
                <a16:creationId xmlns:a16="http://schemas.microsoft.com/office/drawing/2014/main" id="{4BC8666F-C488-46E4-BB63-62D248FE6AB7}"/>
              </a:ext>
            </a:extLst>
          </p:cNvPr>
          <p:cNvSpPr/>
          <p:nvPr/>
        </p:nvSpPr>
        <p:spPr>
          <a:xfrm>
            <a:off x="1371600" y="48768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 name="Oval 11">
            <a:extLst>
              <a:ext uri="{FF2B5EF4-FFF2-40B4-BE49-F238E27FC236}">
                <a16:creationId xmlns:a16="http://schemas.microsoft.com/office/drawing/2014/main" id="{6E402192-999A-4BC8-81E3-E3205F666856}"/>
              </a:ext>
            </a:extLst>
          </p:cNvPr>
          <p:cNvSpPr/>
          <p:nvPr/>
        </p:nvSpPr>
        <p:spPr>
          <a:xfrm>
            <a:off x="1524000" y="50292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 name="Oval 12">
            <a:extLst>
              <a:ext uri="{FF2B5EF4-FFF2-40B4-BE49-F238E27FC236}">
                <a16:creationId xmlns:a16="http://schemas.microsoft.com/office/drawing/2014/main" id="{977A43CF-ABAF-4CB2-9E07-EFA70D5F1B81}"/>
              </a:ext>
            </a:extLst>
          </p:cNvPr>
          <p:cNvSpPr/>
          <p:nvPr/>
        </p:nvSpPr>
        <p:spPr>
          <a:xfrm>
            <a:off x="1676400" y="51816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 name="Oval 13">
            <a:extLst>
              <a:ext uri="{FF2B5EF4-FFF2-40B4-BE49-F238E27FC236}">
                <a16:creationId xmlns:a16="http://schemas.microsoft.com/office/drawing/2014/main" id="{0E123B64-D0A1-40AF-8900-DA69950AA791}"/>
              </a:ext>
            </a:extLst>
          </p:cNvPr>
          <p:cNvSpPr/>
          <p:nvPr/>
        </p:nvSpPr>
        <p:spPr>
          <a:xfrm>
            <a:off x="1828800" y="53340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 name="Oval 14">
            <a:extLst>
              <a:ext uri="{FF2B5EF4-FFF2-40B4-BE49-F238E27FC236}">
                <a16:creationId xmlns:a16="http://schemas.microsoft.com/office/drawing/2014/main" id="{C6782801-8562-4DDF-932B-E09DF908CA56}"/>
              </a:ext>
            </a:extLst>
          </p:cNvPr>
          <p:cNvSpPr/>
          <p:nvPr/>
        </p:nvSpPr>
        <p:spPr>
          <a:xfrm>
            <a:off x="1981200" y="54864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 name="Oval 15">
            <a:extLst>
              <a:ext uri="{FF2B5EF4-FFF2-40B4-BE49-F238E27FC236}">
                <a16:creationId xmlns:a16="http://schemas.microsoft.com/office/drawing/2014/main" id="{268093B3-5E0F-4046-A1B7-1594FE481F44}"/>
              </a:ext>
            </a:extLst>
          </p:cNvPr>
          <p:cNvSpPr/>
          <p:nvPr/>
        </p:nvSpPr>
        <p:spPr>
          <a:xfrm>
            <a:off x="2133600" y="56388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 name="Oval 16">
            <a:extLst>
              <a:ext uri="{FF2B5EF4-FFF2-40B4-BE49-F238E27FC236}">
                <a16:creationId xmlns:a16="http://schemas.microsoft.com/office/drawing/2014/main" id="{C9BE5BB9-2FB0-4D4E-AC39-5C3E8B4638A4}"/>
              </a:ext>
            </a:extLst>
          </p:cNvPr>
          <p:cNvSpPr/>
          <p:nvPr/>
        </p:nvSpPr>
        <p:spPr>
          <a:xfrm>
            <a:off x="2286000" y="57912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 name="Oval 17">
            <a:extLst>
              <a:ext uri="{FF2B5EF4-FFF2-40B4-BE49-F238E27FC236}">
                <a16:creationId xmlns:a16="http://schemas.microsoft.com/office/drawing/2014/main" id="{F2DEB3E5-1467-48F2-BEEB-114B0E060B4F}"/>
              </a:ext>
            </a:extLst>
          </p:cNvPr>
          <p:cNvSpPr/>
          <p:nvPr/>
        </p:nvSpPr>
        <p:spPr>
          <a:xfrm>
            <a:off x="1161856" y="43545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 name="Oval 18">
            <a:extLst>
              <a:ext uri="{FF2B5EF4-FFF2-40B4-BE49-F238E27FC236}">
                <a16:creationId xmlns:a16="http://schemas.microsoft.com/office/drawing/2014/main" id="{0BAF65EA-4462-4825-ADBE-786DA951EA52}"/>
              </a:ext>
            </a:extLst>
          </p:cNvPr>
          <p:cNvSpPr/>
          <p:nvPr/>
        </p:nvSpPr>
        <p:spPr>
          <a:xfrm>
            <a:off x="1314256" y="45069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 name="Oval 19">
            <a:extLst>
              <a:ext uri="{FF2B5EF4-FFF2-40B4-BE49-F238E27FC236}">
                <a16:creationId xmlns:a16="http://schemas.microsoft.com/office/drawing/2014/main" id="{80D5C8C9-63E5-418C-BB70-9FCF6FE7518D}"/>
              </a:ext>
            </a:extLst>
          </p:cNvPr>
          <p:cNvSpPr/>
          <p:nvPr/>
        </p:nvSpPr>
        <p:spPr>
          <a:xfrm>
            <a:off x="1466656" y="46593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 name="Oval 20">
            <a:extLst>
              <a:ext uri="{FF2B5EF4-FFF2-40B4-BE49-F238E27FC236}">
                <a16:creationId xmlns:a16="http://schemas.microsoft.com/office/drawing/2014/main" id="{7357EA68-497F-418C-A3C8-63F2A3CDD185}"/>
              </a:ext>
            </a:extLst>
          </p:cNvPr>
          <p:cNvSpPr/>
          <p:nvPr/>
        </p:nvSpPr>
        <p:spPr>
          <a:xfrm>
            <a:off x="1619056" y="48117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 name="Oval 21">
            <a:extLst>
              <a:ext uri="{FF2B5EF4-FFF2-40B4-BE49-F238E27FC236}">
                <a16:creationId xmlns:a16="http://schemas.microsoft.com/office/drawing/2014/main" id="{B49354EC-2D91-42FC-BE3B-4A9310F0DCBB}"/>
              </a:ext>
            </a:extLst>
          </p:cNvPr>
          <p:cNvSpPr/>
          <p:nvPr/>
        </p:nvSpPr>
        <p:spPr>
          <a:xfrm>
            <a:off x="1771456" y="49641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 name="Oval 22">
            <a:extLst>
              <a:ext uri="{FF2B5EF4-FFF2-40B4-BE49-F238E27FC236}">
                <a16:creationId xmlns:a16="http://schemas.microsoft.com/office/drawing/2014/main" id="{940F42A1-F575-4DE5-9E81-D458C1145EA2}"/>
              </a:ext>
            </a:extLst>
          </p:cNvPr>
          <p:cNvSpPr/>
          <p:nvPr/>
        </p:nvSpPr>
        <p:spPr>
          <a:xfrm>
            <a:off x="1923856" y="51165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 name="Oval 23">
            <a:extLst>
              <a:ext uri="{FF2B5EF4-FFF2-40B4-BE49-F238E27FC236}">
                <a16:creationId xmlns:a16="http://schemas.microsoft.com/office/drawing/2014/main" id="{5A670062-9171-4499-A0A1-3147716839E9}"/>
              </a:ext>
            </a:extLst>
          </p:cNvPr>
          <p:cNvSpPr/>
          <p:nvPr/>
        </p:nvSpPr>
        <p:spPr>
          <a:xfrm>
            <a:off x="2076256" y="5268914"/>
            <a:ext cx="152400" cy="152400"/>
          </a:xfrm>
          <a:prstGeom prst="ellipse">
            <a:avLst/>
          </a:prstGeom>
          <a:solidFill>
            <a:srgbClr val="00B05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 name="Oval 24">
            <a:extLst>
              <a:ext uri="{FF2B5EF4-FFF2-40B4-BE49-F238E27FC236}">
                <a16:creationId xmlns:a16="http://schemas.microsoft.com/office/drawing/2014/main" id="{E58D97A4-888C-4188-BB42-56E3D9D61EC8}"/>
              </a:ext>
            </a:extLst>
          </p:cNvPr>
          <p:cNvSpPr/>
          <p:nvPr/>
        </p:nvSpPr>
        <p:spPr>
          <a:xfrm>
            <a:off x="2228656" y="54213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 name="Oval 25">
            <a:extLst>
              <a:ext uri="{FF2B5EF4-FFF2-40B4-BE49-F238E27FC236}">
                <a16:creationId xmlns:a16="http://schemas.microsoft.com/office/drawing/2014/main" id="{051C6A38-73FF-4583-B86B-423DF37B8549}"/>
              </a:ext>
            </a:extLst>
          </p:cNvPr>
          <p:cNvSpPr/>
          <p:nvPr/>
        </p:nvSpPr>
        <p:spPr>
          <a:xfrm>
            <a:off x="2381056" y="55737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 name="Oval 26">
            <a:extLst>
              <a:ext uri="{FF2B5EF4-FFF2-40B4-BE49-F238E27FC236}">
                <a16:creationId xmlns:a16="http://schemas.microsoft.com/office/drawing/2014/main" id="{59100011-7724-4DC8-A4C2-2EAA70DB5C76}"/>
              </a:ext>
            </a:extLst>
          </p:cNvPr>
          <p:cNvSpPr/>
          <p:nvPr/>
        </p:nvSpPr>
        <p:spPr>
          <a:xfrm>
            <a:off x="2533456" y="57261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 name="Oval 27">
            <a:extLst>
              <a:ext uri="{FF2B5EF4-FFF2-40B4-BE49-F238E27FC236}">
                <a16:creationId xmlns:a16="http://schemas.microsoft.com/office/drawing/2014/main" id="{B65CA713-19A7-4DC1-8E56-6B282B307B83}"/>
              </a:ext>
            </a:extLst>
          </p:cNvPr>
          <p:cNvSpPr/>
          <p:nvPr/>
        </p:nvSpPr>
        <p:spPr>
          <a:xfrm>
            <a:off x="2685856" y="58785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 name="Oval 28">
            <a:extLst>
              <a:ext uri="{FF2B5EF4-FFF2-40B4-BE49-F238E27FC236}">
                <a16:creationId xmlns:a16="http://schemas.microsoft.com/office/drawing/2014/main" id="{E01C6D73-CEAB-473C-AA38-BCF861E953A8}"/>
              </a:ext>
            </a:extLst>
          </p:cNvPr>
          <p:cNvSpPr/>
          <p:nvPr/>
        </p:nvSpPr>
        <p:spPr>
          <a:xfrm>
            <a:off x="1422647" y="43071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 name="Oval 29">
            <a:extLst>
              <a:ext uri="{FF2B5EF4-FFF2-40B4-BE49-F238E27FC236}">
                <a16:creationId xmlns:a16="http://schemas.microsoft.com/office/drawing/2014/main" id="{DB23C254-EF27-4259-BF63-3087C3C3DB0A}"/>
              </a:ext>
            </a:extLst>
          </p:cNvPr>
          <p:cNvSpPr/>
          <p:nvPr/>
        </p:nvSpPr>
        <p:spPr>
          <a:xfrm>
            <a:off x="1575047" y="44595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 name="Oval 30">
            <a:extLst>
              <a:ext uri="{FF2B5EF4-FFF2-40B4-BE49-F238E27FC236}">
                <a16:creationId xmlns:a16="http://schemas.microsoft.com/office/drawing/2014/main" id="{BC2E0D3E-16F0-46EC-B3EB-7D9201DF1DAF}"/>
              </a:ext>
            </a:extLst>
          </p:cNvPr>
          <p:cNvSpPr/>
          <p:nvPr/>
        </p:nvSpPr>
        <p:spPr>
          <a:xfrm>
            <a:off x="1727447" y="46119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 name="Oval 31">
            <a:extLst>
              <a:ext uri="{FF2B5EF4-FFF2-40B4-BE49-F238E27FC236}">
                <a16:creationId xmlns:a16="http://schemas.microsoft.com/office/drawing/2014/main" id="{FB21E9FC-BE45-40B2-ACBA-85E8976E37E1}"/>
              </a:ext>
            </a:extLst>
          </p:cNvPr>
          <p:cNvSpPr/>
          <p:nvPr/>
        </p:nvSpPr>
        <p:spPr>
          <a:xfrm>
            <a:off x="1879847" y="4764358"/>
            <a:ext cx="152400" cy="152400"/>
          </a:xfrm>
          <a:prstGeom prst="ellipse">
            <a:avLst/>
          </a:prstGeom>
          <a:solidFill>
            <a:srgbClr val="00B05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3" name="Oval 32">
            <a:extLst>
              <a:ext uri="{FF2B5EF4-FFF2-40B4-BE49-F238E27FC236}">
                <a16:creationId xmlns:a16="http://schemas.microsoft.com/office/drawing/2014/main" id="{B5C014A8-CF6F-4DF8-A063-768C4AD77E23}"/>
              </a:ext>
            </a:extLst>
          </p:cNvPr>
          <p:cNvSpPr/>
          <p:nvPr/>
        </p:nvSpPr>
        <p:spPr>
          <a:xfrm>
            <a:off x="2032247" y="49167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4" name="Oval 33">
            <a:extLst>
              <a:ext uri="{FF2B5EF4-FFF2-40B4-BE49-F238E27FC236}">
                <a16:creationId xmlns:a16="http://schemas.microsoft.com/office/drawing/2014/main" id="{7DEA103B-89B7-438C-B171-7CFDD8F56EF0}"/>
              </a:ext>
            </a:extLst>
          </p:cNvPr>
          <p:cNvSpPr/>
          <p:nvPr/>
        </p:nvSpPr>
        <p:spPr>
          <a:xfrm>
            <a:off x="2184647" y="50691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5" name="Oval 34">
            <a:extLst>
              <a:ext uri="{FF2B5EF4-FFF2-40B4-BE49-F238E27FC236}">
                <a16:creationId xmlns:a16="http://schemas.microsoft.com/office/drawing/2014/main" id="{0D5CCAF3-DC14-4414-AC88-2E3A0B3A1E52}"/>
              </a:ext>
            </a:extLst>
          </p:cNvPr>
          <p:cNvSpPr/>
          <p:nvPr/>
        </p:nvSpPr>
        <p:spPr>
          <a:xfrm>
            <a:off x="2337047" y="52215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6" name="Oval 35">
            <a:extLst>
              <a:ext uri="{FF2B5EF4-FFF2-40B4-BE49-F238E27FC236}">
                <a16:creationId xmlns:a16="http://schemas.microsoft.com/office/drawing/2014/main" id="{6033A70B-8CEE-48E2-9A88-95EED7E2E520}"/>
              </a:ext>
            </a:extLst>
          </p:cNvPr>
          <p:cNvSpPr/>
          <p:nvPr/>
        </p:nvSpPr>
        <p:spPr>
          <a:xfrm>
            <a:off x="2489447" y="53739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7" name="Oval 36">
            <a:extLst>
              <a:ext uri="{FF2B5EF4-FFF2-40B4-BE49-F238E27FC236}">
                <a16:creationId xmlns:a16="http://schemas.microsoft.com/office/drawing/2014/main" id="{521FA439-68E1-46A6-9851-4A319FFF8A99}"/>
              </a:ext>
            </a:extLst>
          </p:cNvPr>
          <p:cNvSpPr/>
          <p:nvPr/>
        </p:nvSpPr>
        <p:spPr>
          <a:xfrm>
            <a:off x="2641847" y="55263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8" name="Oval 37">
            <a:extLst>
              <a:ext uri="{FF2B5EF4-FFF2-40B4-BE49-F238E27FC236}">
                <a16:creationId xmlns:a16="http://schemas.microsoft.com/office/drawing/2014/main" id="{410CD0B9-9E5D-4BAD-BF48-4B1433DC1783}"/>
              </a:ext>
            </a:extLst>
          </p:cNvPr>
          <p:cNvSpPr/>
          <p:nvPr/>
        </p:nvSpPr>
        <p:spPr>
          <a:xfrm>
            <a:off x="2794247" y="56787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9" name="Oval 38">
            <a:extLst>
              <a:ext uri="{FF2B5EF4-FFF2-40B4-BE49-F238E27FC236}">
                <a16:creationId xmlns:a16="http://schemas.microsoft.com/office/drawing/2014/main" id="{8B2CA185-C2FD-4EEE-997C-29DCC9A9B96B}"/>
              </a:ext>
            </a:extLst>
          </p:cNvPr>
          <p:cNvSpPr/>
          <p:nvPr/>
        </p:nvSpPr>
        <p:spPr>
          <a:xfrm>
            <a:off x="2946647" y="58311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0" name="Oval 39">
            <a:extLst>
              <a:ext uri="{FF2B5EF4-FFF2-40B4-BE49-F238E27FC236}">
                <a16:creationId xmlns:a16="http://schemas.microsoft.com/office/drawing/2014/main" id="{8BB03B34-4D24-4944-AA60-D064ADD8E4E3}"/>
              </a:ext>
            </a:extLst>
          </p:cNvPr>
          <p:cNvSpPr/>
          <p:nvPr/>
        </p:nvSpPr>
        <p:spPr>
          <a:xfrm>
            <a:off x="1765176" y="43071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1" name="Oval 40">
            <a:extLst>
              <a:ext uri="{FF2B5EF4-FFF2-40B4-BE49-F238E27FC236}">
                <a16:creationId xmlns:a16="http://schemas.microsoft.com/office/drawing/2014/main" id="{3D657D5A-364F-4EBF-A9F9-0B91342C89F9}"/>
              </a:ext>
            </a:extLst>
          </p:cNvPr>
          <p:cNvSpPr/>
          <p:nvPr/>
        </p:nvSpPr>
        <p:spPr>
          <a:xfrm>
            <a:off x="1917576" y="44595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2" name="Oval 41">
            <a:extLst>
              <a:ext uri="{FF2B5EF4-FFF2-40B4-BE49-F238E27FC236}">
                <a16:creationId xmlns:a16="http://schemas.microsoft.com/office/drawing/2014/main" id="{3F3525C3-BD0A-4C25-8B0E-BE42115D39CD}"/>
              </a:ext>
            </a:extLst>
          </p:cNvPr>
          <p:cNvSpPr/>
          <p:nvPr/>
        </p:nvSpPr>
        <p:spPr>
          <a:xfrm>
            <a:off x="2069976" y="46119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3" name="Oval 42">
            <a:extLst>
              <a:ext uri="{FF2B5EF4-FFF2-40B4-BE49-F238E27FC236}">
                <a16:creationId xmlns:a16="http://schemas.microsoft.com/office/drawing/2014/main" id="{FE4AA050-80BB-4F70-87DB-F4F94F817E8B}"/>
              </a:ext>
            </a:extLst>
          </p:cNvPr>
          <p:cNvSpPr/>
          <p:nvPr/>
        </p:nvSpPr>
        <p:spPr>
          <a:xfrm>
            <a:off x="2222376" y="47643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4" name="Oval 43">
            <a:extLst>
              <a:ext uri="{FF2B5EF4-FFF2-40B4-BE49-F238E27FC236}">
                <a16:creationId xmlns:a16="http://schemas.microsoft.com/office/drawing/2014/main" id="{85417A7A-6E1C-4AD6-9CF0-E495795E42A3}"/>
              </a:ext>
            </a:extLst>
          </p:cNvPr>
          <p:cNvSpPr/>
          <p:nvPr/>
        </p:nvSpPr>
        <p:spPr>
          <a:xfrm>
            <a:off x="2374776" y="49167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5" name="Oval 44">
            <a:extLst>
              <a:ext uri="{FF2B5EF4-FFF2-40B4-BE49-F238E27FC236}">
                <a16:creationId xmlns:a16="http://schemas.microsoft.com/office/drawing/2014/main" id="{86373E85-51F4-4309-8B5A-224BE74F1783}"/>
              </a:ext>
            </a:extLst>
          </p:cNvPr>
          <p:cNvSpPr/>
          <p:nvPr/>
        </p:nvSpPr>
        <p:spPr>
          <a:xfrm>
            <a:off x="2527176" y="50691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6" name="Oval 45">
            <a:extLst>
              <a:ext uri="{FF2B5EF4-FFF2-40B4-BE49-F238E27FC236}">
                <a16:creationId xmlns:a16="http://schemas.microsoft.com/office/drawing/2014/main" id="{790798D5-C8DE-4D06-BED8-D522D5B37A70}"/>
              </a:ext>
            </a:extLst>
          </p:cNvPr>
          <p:cNvSpPr/>
          <p:nvPr/>
        </p:nvSpPr>
        <p:spPr>
          <a:xfrm>
            <a:off x="2679576" y="52215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7" name="Oval 46">
            <a:extLst>
              <a:ext uri="{FF2B5EF4-FFF2-40B4-BE49-F238E27FC236}">
                <a16:creationId xmlns:a16="http://schemas.microsoft.com/office/drawing/2014/main" id="{9BEB176D-5131-44E2-A846-946BB9AE6D17}"/>
              </a:ext>
            </a:extLst>
          </p:cNvPr>
          <p:cNvSpPr/>
          <p:nvPr/>
        </p:nvSpPr>
        <p:spPr>
          <a:xfrm>
            <a:off x="2831976" y="53739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8" name="Oval 47">
            <a:extLst>
              <a:ext uri="{FF2B5EF4-FFF2-40B4-BE49-F238E27FC236}">
                <a16:creationId xmlns:a16="http://schemas.microsoft.com/office/drawing/2014/main" id="{2A914A3F-F75E-4233-97E5-93AF1E8B96E9}"/>
              </a:ext>
            </a:extLst>
          </p:cNvPr>
          <p:cNvSpPr/>
          <p:nvPr/>
        </p:nvSpPr>
        <p:spPr>
          <a:xfrm>
            <a:off x="2984376" y="55263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9" name="Oval 48">
            <a:extLst>
              <a:ext uri="{FF2B5EF4-FFF2-40B4-BE49-F238E27FC236}">
                <a16:creationId xmlns:a16="http://schemas.microsoft.com/office/drawing/2014/main" id="{F7A2D7DA-6B0D-48A4-A993-1B3833D52A79}"/>
              </a:ext>
            </a:extLst>
          </p:cNvPr>
          <p:cNvSpPr/>
          <p:nvPr/>
        </p:nvSpPr>
        <p:spPr>
          <a:xfrm>
            <a:off x="3136776" y="56787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0" name="Oval 49">
            <a:extLst>
              <a:ext uri="{FF2B5EF4-FFF2-40B4-BE49-F238E27FC236}">
                <a16:creationId xmlns:a16="http://schemas.microsoft.com/office/drawing/2014/main" id="{7D335BD0-9594-4622-BEEF-D15A0EB1B4E5}"/>
              </a:ext>
            </a:extLst>
          </p:cNvPr>
          <p:cNvSpPr/>
          <p:nvPr/>
        </p:nvSpPr>
        <p:spPr>
          <a:xfrm>
            <a:off x="2122873" y="43101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1" name="Oval 50">
            <a:extLst>
              <a:ext uri="{FF2B5EF4-FFF2-40B4-BE49-F238E27FC236}">
                <a16:creationId xmlns:a16="http://schemas.microsoft.com/office/drawing/2014/main" id="{20E0402F-6002-4756-95F9-107983A62B77}"/>
              </a:ext>
            </a:extLst>
          </p:cNvPr>
          <p:cNvSpPr/>
          <p:nvPr/>
        </p:nvSpPr>
        <p:spPr>
          <a:xfrm>
            <a:off x="2275273" y="44625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2" name="Oval 51">
            <a:extLst>
              <a:ext uri="{FF2B5EF4-FFF2-40B4-BE49-F238E27FC236}">
                <a16:creationId xmlns:a16="http://schemas.microsoft.com/office/drawing/2014/main" id="{4C92D598-64D7-4105-B95D-04917A093B23}"/>
              </a:ext>
            </a:extLst>
          </p:cNvPr>
          <p:cNvSpPr/>
          <p:nvPr/>
        </p:nvSpPr>
        <p:spPr>
          <a:xfrm>
            <a:off x="2427673" y="46149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3" name="Oval 52">
            <a:extLst>
              <a:ext uri="{FF2B5EF4-FFF2-40B4-BE49-F238E27FC236}">
                <a16:creationId xmlns:a16="http://schemas.microsoft.com/office/drawing/2014/main" id="{08E08C0D-8054-4199-A8A3-89A71066369B}"/>
              </a:ext>
            </a:extLst>
          </p:cNvPr>
          <p:cNvSpPr/>
          <p:nvPr/>
        </p:nvSpPr>
        <p:spPr>
          <a:xfrm>
            <a:off x="2580073" y="47673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4" name="Oval 53">
            <a:extLst>
              <a:ext uri="{FF2B5EF4-FFF2-40B4-BE49-F238E27FC236}">
                <a16:creationId xmlns:a16="http://schemas.microsoft.com/office/drawing/2014/main" id="{E23DC580-1CFB-42A5-8591-892C296974BB}"/>
              </a:ext>
            </a:extLst>
          </p:cNvPr>
          <p:cNvSpPr/>
          <p:nvPr/>
        </p:nvSpPr>
        <p:spPr>
          <a:xfrm>
            <a:off x="2732473" y="49197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5" name="Oval 54">
            <a:extLst>
              <a:ext uri="{FF2B5EF4-FFF2-40B4-BE49-F238E27FC236}">
                <a16:creationId xmlns:a16="http://schemas.microsoft.com/office/drawing/2014/main" id="{78946775-0F18-41B2-946C-45482D5D30F0}"/>
              </a:ext>
            </a:extLst>
          </p:cNvPr>
          <p:cNvSpPr/>
          <p:nvPr/>
        </p:nvSpPr>
        <p:spPr>
          <a:xfrm>
            <a:off x="2884873" y="50721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6" name="Oval 55">
            <a:extLst>
              <a:ext uri="{FF2B5EF4-FFF2-40B4-BE49-F238E27FC236}">
                <a16:creationId xmlns:a16="http://schemas.microsoft.com/office/drawing/2014/main" id="{66A6BC91-3195-4E1E-887C-BE41C0018502}"/>
              </a:ext>
            </a:extLst>
          </p:cNvPr>
          <p:cNvSpPr/>
          <p:nvPr/>
        </p:nvSpPr>
        <p:spPr>
          <a:xfrm>
            <a:off x="3037273" y="52245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7" name="Oval 56">
            <a:extLst>
              <a:ext uri="{FF2B5EF4-FFF2-40B4-BE49-F238E27FC236}">
                <a16:creationId xmlns:a16="http://schemas.microsoft.com/office/drawing/2014/main" id="{0E78E715-FEB0-40E6-910E-D8D0D743ECC9}"/>
              </a:ext>
            </a:extLst>
          </p:cNvPr>
          <p:cNvSpPr/>
          <p:nvPr/>
        </p:nvSpPr>
        <p:spPr>
          <a:xfrm>
            <a:off x="3189673" y="53769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8" name="Oval 57">
            <a:extLst>
              <a:ext uri="{FF2B5EF4-FFF2-40B4-BE49-F238E27FC236}">
                <a16:creationId xmlns:a16="http://schemas.microsoft.com/office/drawing/2014/main" id="{061B143F-D254-4869-AAE0-95CFC0B32B60}"/>
              </a:ext>
            </a:extLst>
          </p:cNvPr>
          <p:cNvSpPr/>
          <p:nvPr/>
        </p:nvSpPr>
        <p:spPr>
          <a:xfrm>
            <a:off x="2427673" y="43116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59" name="Oval 58">
            <a:extLst>
              <a:ext uri="{FF2B5EF4-FFF2-40B4-BE49-F238E27FC236}">
                <a16:creationId xmlns:a16="http://schemas.microsoft.com/office/drawing/2014/main" id="{E62A902C-E13E-4794-ADA6-9723430296EC}"/>
              </a:ext>
            </a:extLst>
          </p:cNvPr>
          <p:cNvSpPr/>
          <p:nvPr/>
        </p:nvSpPr>
        <p:spPr>
          <a:xfrm>
            <a:off x="2580073" y="44640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0" name="Oval 59">
            <a:extLst>
              <a:ext uri="{FF2B5EF4-FFF2-40B4-BE49-F238E27FC236}">
                <a16:creationId xmlns:a16="http://schemas.microsoft.com/office/drawing/2014/main" id="{3C34FBF3-0437-4821-B478-C40D78014330}"/>
              </a:ext>
            </a:extLst>
          </p:cNvPr>
          <p:cNvSpPr/>
          <p:nvPr/>
        </p:nvSpPr>
        <p:spPr>
          <a:xfrm>
            <a:off x="2732473" y="46164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1" name="Oval 60">
            <a:extLst>
              <a:ext uri="{FF2B5EF4-FFF2-40B4-BE49-F238E27FC236}">
                <a16:creationId xmlns:a16="http://schemas.microsoft.com/office/drawing/2014/main" id="{13A0CC47-1C1E-4693-BC47-6D4314750BF5}"/>
              </a:ext>
            </a:extLst>
          </p:cNvPr>
          <p:cNvSpPr/>
          <p:nvPr/>
        </p:nvSpPr>
        <p:spPr>
          <a:xfrm>
            <a:off x="2884873" y="47688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2" name="Oval 61">
            <a:extLst>
              <a:ext uri="{FF2B5EF4-FFF2-40B4-BE49-F238E27FC236}">
                <a16:creationId xmlns:a16="http://schemas.microsoft.com/office/drawing/2014/main" id="{A27A5D3F-1CC0-4DC6-9D2E-61708BDF9380}"/>
              </a:ext>
            </a:extLst>
          </p:cNvPr>
          <p:cNvSpPr/>
          <p:nvPr/>
        </p:nvSpPr>
        <p:spPr>
          <a:xfrm>
            <a:off x="3037273" y="49212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3" name="Oval 62">
            <a:extLst>
              <a:ext uri="{FF2B5EF4-FFF2-40B4-BE49-F238E27FC236}">
                <a16:creationId xmlns:a16="http://schemas.microsoft.com/office/drawing/2014/main" id="{86F959F1-BCB2-4263-93B6-F3A02A6A5E7E}"/>
              </a:ext>
            </a:extLst>
          </p:cNvPr>
          <p:cNvSpPr/>
          <p:nvPr/>
        </p:nvSpPr>
        <p:spPr>
          <a:xfrm>
            <a:off x="3189673" y="50736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4" name="Oval 63">
            <a:extLst>
              <a:ext uri="{FF2B5EF4-FFF2-40B4-BE49-F238E27FC236}">
                <a16:creationId xmlns:a16="http://schemas.microsoft.com/office/drawing/2014/main" id="{5D61AF35-FF5D-4FB0-A8BC-FFC8B6C778C0}"/>
              </a:ext>
            </a:extLst>
          </p:cNvPr>
          <p:cNvSpPr/>
          <p:nvPr/>
        </p:nvSpPr>
        <p:spPr>
          <a:xfrm>
            <a:off x="2755386" y="431457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5" name="Oval 64">
            <a:extLst>
              <a:ext uri="{FF2B5EF4-FFF2-40B4-BE49-F238E27FC236}">
                <a16:creationId xmlns:a16="http://schemas.microsoft.com/office/drawing/2014/main" id="{90848F27-5569-461D-9CE6-6E8924390852}"/>
              </a:ext>
            </a:extLst>
          </p:cNvPr>
          <p:cNvSpPr/>
          <p:nvPr/>
        </p:nvSpPr>
        <p:spPr>
          <a:xfrm>
            <a:off x="2907786" y="446697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6" name="Oval 65">
            <a:extLst>
              <a:ext uri="{FF2B5EF4-FFF2-40B4-BE49-F238E27FC236}">
                <a16:creationId xmlns:a16="http://schemas.microsoft.com/office/drawing/2014/main" id="{68D759E4-4FCC-4089-8B5E-126F919ABCA6}"/>
              </a:ext>
            </a:extLst>
          </p:cNvPr>
          <p:cNvSpPr/>
          <p:nvPr/>
        </p:nvSpPr>
        <p:spPr>
          <a:xfrm>
            <a:off x="3060186" y="461937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7" name="Oval 66">
            <a:extLst>
              <a:ext uri="{FF2B5EF4-FFF2-40B4-BE49-F238E27FC236}">
                <a16:creationId xmlns:a16="http://schemas.microsoft.com/office/drawing/2014/main" id="{B92FE41E-40A2-47C4-AC17-EAA3CD43E8E5}"/>
              </a:ext>
            </a:extLst>
          </p:cNvPr>
          <p:cNvSpPr/>
          <p:nvPr/>
        </p:nvSpPr>
        <p:spPr>
          <a:xfrm>
            <a:off x="3212586" y="477177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8" name="Oval 67">
            <a:extLst>
              <a:ext uri="{FF2B5EF4-FFF2-40B4-BE49-F238E27FC236}">
                <a16:creationId xmlns:a16="http://schemas.microsoft.com/office/drawing/2014/main" id="{C9451D02-0B7F-4573-9243-9228EDB2CF76}"/>
              </a:ext>
            </a:extLst>
          </p:cNvPr>
          <p:cNvSpPr/>
          <p:nvPr/>
        </p:nvSpPr>
        <p:spPr>
          <a:xfrm>
            <a:off x="3136386" y="434653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69" name="Oval 68">
            <a:extLst>
              <a:ext uri="{FF2B5EF4-FFF2-40B4-BE49-F238E27FC236}">
                <a16:creationId xmlns:a16="http://schemas.microsoft.com/office/drawing/2014/main" id="{23138EBF-3CE4-4884-B9DC-82A1C1B90A53}"/>
              </a:ext>
            </a:extLst>
          </p:cNvPr>
          <p:cNvSpPr/>
          <p:nvPr/>
        </p:nvSpPr>
        <p:spPr>
          <a:xfrm>
            <a:off x="806009" y="46223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0" name="Oval 69">
            <a:extLst>
              <a:ext uri="{FF2B5EF4-FFF2-40B4-BE49-F238E27FC236}">
                <a16:creationId xmlns:a16="http://schemas.microsoft.com/office/drawing/2014/main" id="{F308BBB6-2507-4754-A6B4-530FE485A8E7}"/>
              </a:ext>
            </a:extLst>
          </p:cNvPr>
          <p:cNvSpPr/>
          <p:nvPr/>
        </p:nvSpPr>
        <p:spPr>
          <a:xfrm>
            <a:off x="958409" y="47747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1" name="Oval 70">
            <a:extLst>
              <a:ext uri="{FF2B5EF4-FFF2-40B4-BE49-F238E27FC236}">
                <a16:creationId xmlns:a16="http://schemas.microsoft.com/office/drawing/2014/main" id="{A9442CB7-F8E5-4BD2-A036-53638A95DFBB}"/>
              </a:ext>
            </a:extLst>
          </p:cNvPr>
          <p:cNvSpPr/>
          <p:nvPr/>
        </p:nvSpPr>
        <p:spPr>
          <a:xfrm>
            <a:off x="1110809" y="49271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2" name="Oval 71">
            <a:extLst>
              <a:ext uri="{FF2B5EF4-FFF2-40B4-BE49-F238E27FC236}">
                <a16:creationId xmlns:a16="http://schemas.microsoft.com/office/drawing/2014/main" id="{3A880AE9-BB3A-4434-A657-3CDEA64F4B8B}"/>
              </a:ext>
            </a:extLst>
          </p:cNvPr>
          <p:cNvSpPr/>
          <p:nvPr/>
        </p:nvSpPr>
        <p:spPr>
          <a:xfrm>
            <a:off x="1263209" y="50795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3" name="Oval 72">
            <a:extLst>
              <a:ext uri="{FF2B5EF4-FFF2-40B4-BE49-F238E27FC236}">
                <a16:creationId xmlns:a16="http://schemas.microsoft.com/office/drawing/2014/main" id="{2F75BE6B-98CF-4ACD-8EFA-9F2D58045295}"/>
              </a:ext>
            </a:extLst>
          </p:cNvPr>
          <p:cNvSpPr/>
          <p:nvPr/>
        </p:nvSpPr>
        <p:spPr>
          <a:xfrm>
            <a:off x="1415609" y="52319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4" name="Oval 73">
            <a:extLst>
              <a:ext uri="{FF2B5EF4-FFF2-40B4-BE49-F238E27FC236}">
                <a16:creationId xmlns:a16="http://schemas.microsoft.com/office/drawing/2014/main" id="{9BD042E9-C946-4837-A5EC-B6D27D4362DD}"/>
              </a:ext>
            </a:extLst>
          </p:cNvPr>
          <p:cNvSpPr/>
          <p:nvPr/>
        </p:nvSpPr>
        <p:spPr>
          <a:xfrm>
            <a:off x="1568009" y="53843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5" name="Oval 74">
            <a:extLst>
              <a:ext uri="{FF2B5EF4-FFF2-40B4-BE49-F238E27FC236}">
                <a16:creationId xmlns:a16="http://schemas.microsoft.com/office/drawing/2014/main" id="{931BFFA8-764E-48AB-ACC5-11DCB4AA10E2}"/>
              </a:ext>
            </a:extLst>
          </p:cNvPr>
          <p:cNvSpPr/>
          <p:nvPr/>
        </p:nvSpPr>
        <p:spPr>
          <a:xfrm>
            <a:off x="1720409" y="55367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6" name="Oval 75">
            <a:extLst>
              <a:ext uri="{FF2B5EF4-FFF2-40B4-BE49-F238E27FC236}">
                <a16:creationId xmlns:a16="http://schemas.microsoft.com/office/drawing/2014/main" id="{6140E5FF-0AF4-4512-BC9D-39C57BA31397}"/>
              </a:ext>
            </a:extLst>
          </p:cNvPr>
          <p:cNvSpPr/>
          <p:nvPr/>
        </p:nvSpPr>
        <p:spPr>
          <a:xfrm>
            <a:off x="1872809" y="56891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7" name="Oval 76">
            <a:extLst>
              <a:ext uri="{FF2B5EF4-FFF2-40B4-BE49-F238E27FC236}">
                <a16:creationId xmlns:a16="http://schemas.microsoft.com/office/drawing/2014/main" id="{F931EF50-CCF3-4980-8878-7A5BF0D088D4}"/>
              </a:ext>
            </a:extLst>
          </p:cNvPr>
          <p:cNvSpPr/>
          <p:nvPr/>
        </p:nvSpPr>
        <p:spPr>
          <a:xfrm>
            <a:off x="2025209" y="58415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8" name="Oval 77">
            <a:extLst>
              <a:ext uri="{FF2B5EF4-FFF2-40B4-BE49-F238E27FC236}">
                <a16:creationId xmlns:a16="http://schemas.microsoft.com/office/drawing/2014/main" id="{D26C900E-EF5B-441A-B254-258F3C11F4DF}"/>
              </a:ext>
            </a:extLst>
          </p:cNvPr>
          <p:cNvSpPr/>
          <p:nvPr/>
        </p:nvSpPr>
        <p:spPr>
          <a:xfrm>
            <a:off x="782520" y="49056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79" name="Oval 78">
            <a:extLst>
              <a:ext uri="{FF2B5EF4-FFF2-40B4-BE49-F238E27FC236}">
                <a16:creationId xmlns:a16="http://schemas.microsoft.com/office/drawing/2014/main" id="{681E7AC9-B2E0-4294-B97A-57BE7DBFF74F}"/>
              </a:ext>
            </a:extLst>
          </p:cNvPr>
          <p:cNvSpPr/>
          <p:nvPr/>
        </p:nvSpPr>
        <p:spPr>
          <a:xfrm>
            <a:off x="934920" y="50580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0" name="Oval 79">
            <a:extLst>
              <a:ext uri="{FF2B5EF4-FFF2-40B4-BE49-F238E27FC236}">
                <a16:creationId xmlns:a16="http://schemas.microsoft.com/office/drawing/2014/main" id="{DA07E0FF-18B8-4B38-95C2-81617B4CE984}"/>
              </a:ext>
            </a:extLst>
          </p:cNvPr>
          <p:cNvSpPr/>
          <p:nvPr/>
        </p:nvSpPr>
        <p:spPr>
          <a:xfrm>
            <a:off x="1087320" y="52104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1" name="Oval 80">
            <a:extLst>
              <a:ext uri="{FF2B5EF4-FFF2-40B4-BE49-F238E27FC236}">
                <a16:creationId xmlns:a16="http://schemas.microsoft.com/office/drawing/2014/main" id="{82F75DCB-9E60-4E1C-883E-D899A7BA8179}"/>
              </a:ext>
            </a:extLst>
          </p:cNvPr>
          <p:cNvSpPr/>
          <p:nvPr/>
        </p:nvSpPr>
        <p:spPr>
          <a:xfrm>
            <a:off x="1239720" y="53628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2" name="Oval 81">
            <a:extLst>
              <a:ext uri="{FF2B5EF4-FFF2-40B4-BE49-F238E27FC236}">
                <a16:creationId xmlns:a16="http://schemas.microsoft.com/office/drawing/2014/main" id="{8B85B483-80E3-43F9-9860-FC6ACC8FFB8F}"/>
              </a:ext>
            </a:extLst>
          </p:cNvPr>
          <p:cNvSpPr/>
          <p:nvPr/>
        </p:nvSpPr>
        <p:spPr>
          <a:xfrm>
            <a:off x="1392120" y="55152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3" name="Oval 82">
            <a:extLst>
              <a:ext uri="{FF2B5EF4-FFF2-40B4-BE49-F238E27FC236}">
                <a16:creationId xmlns:a16="http://schemas.microsoft.com/office/drawing/2014/main" id="{1919C050-0332-4BB0-964B-FF193E4B406F}"/>
              </a:ext>
            </a:extLst>
          </p:cNvPr>
          <p:cNvSpPr/>
          <p:nvPr/>
        </p:nvSpPr>
        <p:spPr>
          <a:xfrm>
            <a:off x="1544520" y="56676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4" name="Oval 83">
            <a:extLst>
              <a:ext uri="{FF2B5EF4-FFF2-40B4-BE49-F238E27FC236}">
                <a16:creationId xmlns:a16="http://schemas.microsoft.com/office/drawing/2014/main" id="{538B230E-B4DA-4EAA-AA96-483DB44B8EA2}"/>
              </a:ext>
            </a:extLst>
          </p:cNvPr>
          <p:cNvSpPr/>
          <p:nvPr/>
        </p:nvSpPr>
        <p:spPr>
          <a:xfrm>
            <a:off x="1696920" y="58200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6" name="Oval 85">
            <a:extLst>
              <a:ext uri="{FF2B5EF4-FFF2-40B4-BE49-F238E27FC236}">
                <a16:creationId xmlns:a16="http://schemas.microsoft.com/office/drawing/2014/main" id="{1DD2B389-0EAA-4AB1-9386-281483204436}"/>
              </a:ext>
            </a:extLst>
          </p:cNvPr>
          <p:cNvSpPr/>
          <p:nvPr/>
        </p:nvSpPr>
        <p:spPr>
          <a:xfrm>
            <a:off x="812671" y="524109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7" name="Oval 86">
            <a:extLst>
              <a:ext uri="{FF2B5EF4-FFF2-40B4-BE49-F238E27FC236}">
                <a16:creationId xmlns:a16="http://schemas.microsoft.com/office/drawing/2014/main" id="{2CD8CFA8-A389-4C07-80F9-85A9CB7F5515}"/>
              </a:ext>
            </a:extLst>
          </p:cNvPr>
          <p:cNvSpPr/>
          <p:nvPr/>
        </p:nvSpPr>
        <p:spPr>
          <a:xfrm>
            <a:off x="965071" y="539349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8" name="Oval 87">
            <a:extLst>
              <a:ext uri="{FF2B5EF4-FFF2-40B4-BE49-F238E27FC236}">
                <a16:creationId xmlns:a16="http://schemas.microsoft.com/office/drawing/2014/main" id="{CB8E1A9B-94CB-465A-BC1F-12D4307DA567}"/>
              </a:ext>
            </a:extLst>
          </p:cNvPr>
          <p:cNvSpPr/>
          <p:nvPr/>
        </p:nvSpPr>
        <p:spPr>
          <a:xfrm>
            <a:off x="1117471" y="554589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9" name="Oval 88">
            <a:extLst>
              <a:ext uri="{FF2B5EF4-FFF2-40B4-BE49-F238E27FC236}">
                <a16:creationId xmlns:a16="http://schemas.microsoft.com/office/drawing/2014/main" id="{470A7470-E0BE-4DC3-9FF4-ED86E6B5C33C}"/>
              </a:ext>
            </a:extLst>
          </p:cNvPr>
          <p:cNvSpPr/>
          <p:nvPr/>
        </p:nvSpPr>
        <p:spPr>
          <a:xfrm>
            <a:off x="1269871" y="569829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0" name="Oval 89">
            <a:extLst>
              <a:ext uri="{FF2B5EF4-FFF2-40B4-BE49-F238E27FC236}">
                <a16:creationId xmlns:a16="http://schemas.microsoft.com/office/drawing/2014/main" id="{9BCFBCF3-0BD9-4EF6-AC10-CCE2C4F2FF6A}"/>
              </a:ext>
            </a:extLst>
          </p:cNvPr>
          <p:cNvSpPr/>
          <p:nvPr/>
        </p:nvSpPr>
        <p:spPr>
          <a:xfrm>
            <a:off x="1422271" y="585069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1" name="Oval 90">
            <a:extLst>
              <a:ext uri="{FF2B5EF4-FFF2-40B4-BE49-F238E27FC236}">
                <a16:creationId xmlns:a16="http://schemas.microsoft.com/office/drawing/2014/main" id="{D5206197-5120-47D0-9781-F4CC6A5C73C9}"/>
              </a:ext>
            </a:extLst>
          </p:cNvPr>
          <p:cNvSpPr/>
          <p:nvPr/>
        </p:nvSpPr>
        <p:spPr>
          <a:xfrm>
            <a:off x="825247" y="552858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2" name="Oval 91">
            <a:extLst>
              <a:ext uri="{FF2B5EF4-FFF2-40B4-BE49-F238E27FC236}">
                <a16:creationId xmlns:a16="http://schemas.microsoft.com/office/drawing/2014/main" id="{868DC71C-42AC-4FBE-A6BE-E0FA75FD80BC}"/>
              </a:ext>
            </a:extLst>
          </p:cNvPr>
          <p:cNvSpPr/>
          <p:nvPr/>
        </p:nvSpPr>
        <p:spPr>
          <a:xfrm>
            <a:off x="977647" y="568098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3" name="Oval 92">
            <a:extLst>
              <a:ext uri="{FF2B5EF4-FFF2-40B4-BE49-F238E27FC236}">
                <a16:creationId xmlns:a16="http://schemas.microsoft.com/office/drawing/2014/main" id="{C30A6FD2-7309-4A00-927A-22F6FBF87E2D}"/>
              </a:ext>
            </a:extLst>
          </p:cNvPr>
          <p:cNvSpPr/>
          <p:nvPr/>
        </p:nvSpPr>
        <p:spPr>
          <a:xfrm>
            <a:off x="1130047" y="583338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4" name="Oval 93">
            <a:extLst>
              <a:ext uri="{FF2B5EF4-FFF2-40B4-BE49-F238E27FC236}">
                <a16:creationId xmlns:a16="http://schemas.microsoft.com/office/drawing/2014/main" id="{18A399FB-E755-4AFF-8883-C0496A0A7720}"/>
              </a:ext>
            </a:extLst>
          </p:cNvPr>
          <p:cNvSpPr/>
          <p:nvPr/>
        </p:nvSpPr>
        <p:spPr>
          <a:xfrm>
            <a:off x="812664" y="58640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6" name="TextBox 95">
            <a:extLst>
              <a:ext uri="{FF2B5EF4-FFF2-40B4-BE49-F238E27FC236}">
                <a16:creationId xmlns:a16="http://schemas.microsoft.com/office/drawing/2014/main" id="{85B03CEF-5EB2-4994-BB8F-A06E190A39F0}"/>
              </a:ext>
            </a:extLst>
          </p:cNvPr>
          <p:cNvSpPr txBox="1"/>
          <p:nvPr/>
        </p:nvSpPr>
        <p:spPr>
          <a:xfrm>
            <a:off x="1515144" y="4035883"/>
            <a:ext cx="1213794" cy="297004"/>
          </a:xfrm>
          <a:prstGeom prst="rect">
            <a:avLst/>
          </a:prstGeom>
        </p:spPr>
        <p:txBody>
          <a:bodyPr vert="horz" wrap="non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Outcome = 1</a:t>
            </a:r>
          </a:p>
        </p:txBody>
      </p:sp>
      <p:sp>
        <p:nvSpPr>
          <p:cNvPr id="97" name="Rectangle 96">
            <a:extLst>
              <a:ext uri="{FF2B5EF4-FFF2-40B4-BE49-F238E27FC236}">
                <a16:creationId xmlns:a16="http://schemas.microsoft.com/office/drawing/2014/main" id="{33C57E7A-2A93-48DD-82D2-965072F21576}"/>
              </a:ext>
            </a:extLst>
          </p:cNvPr>
          <p:cNvSpPr/>
          <p:nvPr/>
        </p:nvSpPr>
        <p:spPr>
          <a:xfrm>
            <a:off x="3613278" y="4267200"/>
            <a:ext cx="7753475" cy="18288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8" name="Oval 97">
            <a:extLst>
              <a:ext uri="{FF2B5EF4-FFF2-40B4-BE49-F238E27FC236}">
                <a16:creationId xmlns:a16="http://schemas.microsoft.com/office/drawing/2014/main" id="{54D90639-74C7-4AB9-A4F5-580823C44DC8}"/>
              </a:ext>
            </a:extLst>
          </p:cNvPr>
          <p:cNvSpPr/>
          <p:nvPr/>
        </p:nvSpPr>
        <p:spPr>
          <a:xfrm>
            <a:off x="3784535" y="44196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9" name="Oval 98">
            <a:extLst>
              <a:ext uri="{FF2B5EF4-FFF2-40B4-BE49-F238E27FC236}">
                <a16:creationId xmlns:a16="http://schemas.microsoft.com/office/drawing/2014/main" id="{508D70CA-0DF1-421D-A72A-F66C996E22A3}"/>
              </a:ext>
            </a:extLst>
          </p:cNvPr>
          <p:cNvSpPr/>
          <p:nvPr/>
        </p:nvSpPr>
        <p:spPr>
          <a:xfrm>
            <a:off x="3936935" y="45720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0" name="Oval 99">
            <a:extLst>
              <a:ext uri="{FF2B5EF4-FFF2-40B4-BE49-F238E27FC236}">
                <a16:creationId xmlns:a16="http://schemas.microsoft.com/office/drawing/2014/main" id="{AD1F10AC-D9C6-4089-85F0-BDE3111AB060}"/>
              </a:ext>
            </a:extLst>
          </p:cNvPr>
          <p:cNvSpPr/>
          <p:nvPr/>
        </p:nvSpPr>
        <p:spPr>
          <a:xfrm>
            <a:off x="4089335" y="4724400"/>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1" name="Oval 100">
            <a:extLst>
              <a:ext uri="{FF2B5EF4-FFF2-40B4-BE49-F238E27FC236}">
                <a16:creationId xmlns:a16="http://schemas.microsoft.com/office/drawing/2014/main" id="{2E90C29A-EE94-401A-BF08-569911524BE5}"/>
              </a:ext>
            </a:extLst>
          </p:cNvPr>
          <p:cNvSpPr/>
          <p:nvPr/>
        </p:nvSpPr>
        <p:spPr>
          <a:xfrm>
            <a:off x="4241735" y="48768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2" name="Oval 101">
            <a:extLst>
              <a:ext uri="{FF2B5EF4-FFF2-40B4-BE49-F238E27FC236}">
                <a16:creationId xmlns:a16="http://schemas.microsoft.com/office/drawing/2014/main" id="{3DAB17BB-D11A-4FF4-AF9F-0EB57BA399C4}"/>
              </a:ext>
            </a:extLst>
          </p:cNvPr>
          <p:cNvSpPr/>
          <p:nvPr/>
        </p:nvSpPr>
        <p:spPr>
          <a:xfrm>
            <a:off x="4394135" y="5029200"/>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3" name="Oval 102">
            <a:extLst>
              <a:ext uri="{FF2B5EF4-FFF2-40B4-BE49-F238E27FC236}">
                <a16:creationId xmlns:a16="http://schemas.microsoft.com/office/drawing/2014/main" id="{D534776E-4298-48E5-A548-B96B5A1A9057}"/>
              </a:ext>
            </a:extLst>
          </p:cNvPr>
          <p:cNvSpPr/>
          <p:nvPr/>
        </p:nvSpPr>
        <p:spPr>
          <a:xfrm>
            <a:off x="4546535" y="51816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4" name="Oval 103">
            <a:extLst>
              <a:ext uri="{FF2B5EF4-FFF2-40B4-BE49-F238E27FC236}">
                <a16:creationId xmlns:a16="http://schemas.microsoft.com/office/drawing/2014/main" id="{F64CBC2F-7E20-44C8-A5EC-F9A065EBFE8D}"/>
              </a:ext>
            </a:extLst>
          </p:cNvPr>
          <p:cNvSpPr/>
          <p:nvPr/>
        </p:nvSpPr>
        <p:spPr>
          <a:xfrm>
            <a:off x="4698935" y="53340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5" name="Oval 104">
            <a:extLst>
              <a:ext uri="{FF2B5EF4-FFF2-40B4-BE49-F238E27FC236}">
                <a16:creationId xmlns:a16="http://schemas.microsoft.com/office/drawing/2014/main" id="{1D513DB2-8F23-4061-910F-20811BB9B125}"/>
              </a:ext>
            </a:extLst>
          </p:cNvPr>
          <p:cNvSpPr/>
          <p:nvPr/>
        </p:nvSpPr>
        <p:spPr>
          <a:xfrm>
            <a:off x="4851335" y="54864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6" name="Oval 105">
            <a:extLst>
              <a:ext uri="{FF2B5EF4-FFF2-40B4-BE49-F238E27FC236}">
                <a16:creationId xmlns:a16="http://schemas.microsoft.com/office/drawing/2014/main" id="{F096B4E1-175E-4186-8B93-784E0A3A4628}"/>
              </a:ext>
            </a:extLst>
          </p:cNvPr>
          <p:cNvSpPr/>
          <p:nvPr/>
        </p:nvSpPr>
        <p:spPr>
          <a:xfrm>
            <a:off x="5003735" y="56388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7" name="Oval 106">
            <a:extLst>
              <a:ext uri="{FF2B5EF4-FFF2-40B4-BE49-F238E27FC236}">
                <a16:creationId xmlns:a16="http://schemas.microsoft.com/office/drawing/2014/main" id="{A2DBD7BC-B1A8-43D3-8805-0E7FE568F2B0}"/>
              </a:ext>
            </a:extLst>
          </p:cNvPr>
          <p:cNvSpPr/>
          <p:nvPr/>
        </p:nvSpPr>
        <p:spPr>
          <a:xfrm>
            <a:off x="5156135" y="579120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8" name="Oval 107">
            <a:extLst>
              <a:ext uri="{FF2B5EF4-FFF2-40B4-BE49-F238E27FC236}">
                <a16:creationId xmlns:a16="http://schemas.microsoft.com/office/drawing/2014/main" id="{071E4857-BCCE-4902-8A1D-BE379881806F}"/>
              </a:ext>
            </a:extLst>
          </p:cNvPr>
          <p:cNvSpPr/>
          <p:nvPr/>
        </p:nvSpPr>
        <p:spPr>
          <a:xfrm>
            <a:off x="4031991" y="43545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09" name="Oval 108">
            <a:extLst>
              <a:ext uri="{FF2B5EF4-FFF2-40B4-BE49-F238E27FC236}">
                <a16:creationId xmlns:a16="http://schemas.microsoft.com/office/drawing/2014/main" id="{E744CE0F-BA2F-4DBA-A214-C2CE3E597FFB}"/>
              </a:ext>
            </a:extLst>
          </p:cNvPr>
          <p:cNvSpPr/>
          <p:nvPr/>
        </p:nvSpPr>
        <p:spPr>
          <a:xfrm>
            <a:off x="4184391" y="45069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0" name="Oval 109">
            <a:extLst>
              <a:ext uri="{FF2B5EF4-FFF2-40B4-BE49-F238E27FC236}">
                <a16:creationId xmlns:a16="http://schemas.microsoft.com/office/drawing/2014/main" id="{84C46C8F-6854-4D74-9CDF-D22720E2E608}"/>
              </a:ext>
            </a:extLst>
          </p:cNvPr>
          <p:cNvSpPr/>
          <p:nvPr/>
        </p:nvSpPr>
        <p:spPr>
          <a:xfrm>
            <a:off x="4336791" y="46593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1" name="Oval 110">
            <a:extLst>
              <a:ext uri="{FF2B5EF4-FFF2-40B4-BE49-F238E27FC236}">
                <a16:creationId xmlns:a16="http://schemas.microsoft.com/office/drawing/2014/main" id="{94A6F94A-F594-4499-9301-088A83DBC0C3}"/>
              </a:ext>
            </a:extLst>
          </p:cNvPr>
          <p:cNvSpPr/>
          <p:nvPr/>
        </p:nvSpPr>
        <p:spPr>
          <a:xfrm>
            <a:off x="4489191" y="48117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2" name="Oval 111">
            <a:extLst>
              <a:ext uri="{FF2B5EF4-FFF2-40B4-BE49-F238E27FC236}">
                <a16:creationId xmlns:a16="http://schemas.microsoft.com/office/drawing/2014/main" id="{7BD9FFD6-2288-4961-9AEA-5C3E572D92A1}"/>
              </a:ext>
            </a:extLst>
          </p:cNvPr>
          <p:cNvSpPr/>
          <p:nvPr/>
        </p:nvSpPr>
        <p:spPr>
          <a:xfrm>
            <a:off x="4641591" y="49641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3" name="Oval 112">
            <a:extLst>
              <a:ext uri="{FF2B5EF4-FFF2-40B4-BE49-F238E27FC236}">
                <a16:creationId xmlns:a16="http://schemas.microsoft.com/office/drawing/2014/main" id="{C8900261-04CE-47D1-872A-01E3B21DCF2C}"/>
              </a:ext>
            </a:extLst>
          </p:cNvPr>
          <p:cNvSpPr/>
          <p:nvPr/>
        </p:nvSpPr>
        <p:spPr>
          <a:xfrm>
            <a:off x="4793991" y="51165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4" name="Oval 113">
            <a:extLst>
              <a:ext uri="{FF2B5EF4-FFF2-40B4-BE49-F238E27FC236}">
                <a16:creationId xmlns:a16="http://schemas.microsoft.com/office/drawing/2014/main" id="{0AFDA540-0371-4EA7-BEAA-4CAAF74AE82C}"/>
              </a:ext>
            </a:extLst>
          </p:cNvPr>
          <p:cNvSpPr/>
          <p:nvPr/>
        </p:nvSpPr>
        <p:spPr>
          <a:xfrm>
            <a:off x="4946391" y="52689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5" name="Oval 114">
            <a:extLst>
              <a:ext uri="{FF2B5EF4-FFF2-40B4-BE49-F238E27FC236}">
                <a16:creationId xmlns:a16="http://schemas.microsoft.com/office/drawing/2014/main" id="{A114E0C7-D865-4C91-BA63-82A229F44E55}"/>
              </a:ext>
            </a:extLst>
          </p:cNvPr>
          <p:cNvSpPr/>
          <p:nvPr/>
        </p:nvSpPr>
        <p:spPr>
          <a:xfrm>
            <a:off x="5098791" y="54213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6" name="Oval 115">
            <a:extLst>
              <a:ext uri="{FF2B5EF4-FFF2-40B4-BE49-F238E27FC236}">
                <a16:creationId xmlns:a16="http://schemas.microsoft.com/office/drawing/2014/main" id="{D028688D-73BC-47C9-BF22-5AC4AF75C0D4}"/>
              </a:ext>
            </a:extLst>
          </p:cNvPr>
          <p:cNvSpPr/>
          <p:nvPr/>
        </p:nvSpPr>
        <p:spPr>
          <a:xfrm>
            <a:off x="5251191" y="55737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7" name="Oval 116">
            <a:extLst>
              <a:ext uri="{FF2B5EF4-FFF2-40B4-BE49-F238E27FC236}">
                <a16:creationId xmlns:a16="http://schemas.microsoft.com/office/drawing/2014/main" id="{BCFF07A3-F585-47FE-A2E7-D091E08FBD75}"/>
              </a:ext>
            </a:extLst>
          </p:cNvPr>
          <p:cNvSpPr/>
          <p:nvPr/>
        </p:nvSpPr>
        <p:spPr>
          <a:xfrm>
            <a:off x="5403591" y="57261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8" name="Oval 117">
            <a:extLst>
              <a:ext uri="{FF2B5EF4-FFF2-40B4-BE49-F238E27FC236}">
                <a16:creationId xmlns:a16="http://schemas.microsoft.com/office/drawing/2014/main" id="{124D340D-4544-4C47-85C2-F973C71F0A7D}"/>
              </a:ext>
            </a:extLst>
          </p:cNvPr>
          <p:cNvSpPr/>
          <p:nvPr/>
        </p:nvSpPr>
        <p:spPr>
          <a:xfrm>
            <a:off x="5555991" y="5878514"/>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9" name="Oval 118">
            <a:extLst>
              <a:ext uri="{FF2B5EF4-FFF2-40B4-BE49-F238E27FC236}">
                <a16:creationId xmlns:a16="http://schemas.microsoft.com/office/drawing/2014/main" id="{74FD9D79-7CFC-492E-BE9B-B38A0A0CCA1D}"/>
              </a:ext>
            </a:extLst>
          </p:cNvPr>
          <p:cNvSpPr/>
          <p:nvPr/>
        </p:nvSpPr>
        <p:spPr>
          <a:xfrm>
            <a:off x="4292782" y="43071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0" name="Oval 119">
            <a:extLst>
              <a:ext uri="{FF2B5EF4-FFF2-40B4-BE49-F238E27FC236}">
                <a16:creationId xmlns:a16="http://schemas.microsoft.com/office/drawing/2014/main" id="{884F630D-76B1-4B82-BACA-5F5B54AAAC0D}"/>
              </a:ext>
            </a:extLst>
          </p:cNvPr>
          <p:cNvSpPr/>
          <p:nvPr/>
        </p:nvSpPr>
        <p:spPr>
          <a:xfrm>
            <a:off x="4445182" y="44595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1" name="Oval 120">
            <a:extLst>
              <a:ext uri="{FF2B5EF4-FFF2-40B4-BE49-F238E27FC236}">
                <a16:creationId xmlns:a16="http://schemas.microsoft.com/office/drawing/2014/main" id="{68079B55-2711-40B2-B8A5-79B35F365CA5}"/>
              </a:ext>
            </a:extLst>
          </p:cNvPr>
          <p:cNvSpPr/>
          <p:nvPr/>
        </p:nvSpPr>
        <p:spPr>
          <a:xfrm>
            <a:off x="4597582" y="46119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2" name="Oval 121">
            <a:extLst>
              <a:ext uri="{FF2B5EF4-FFF2-40B4-BE49-F238E27FC236}">
                <a16:creationId xmlns:a16="http://schemas.microsoft.com/office/drawing/2014/main" id="{B09EBC43-3B29-46AD-A434-D3744E4D4074}"/>
              </a:ext>
            </a:extLst>
          </p:cNvPr>
          <p:cNvSpPr/>
          <p:nvPr/>
        </p:nvSpPr>
        <p:spPr>
          <a:xfrm>
            <a:off x="4749982" y="47643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3" name="Oval 122">
            <a:extLst>
              <a:ext uri="{FF2B5EF4-FFF2-40B4-BE49-F238E27FC236}">
                <a16:creationId xmlns:a16="http://schemas.microsoft.com/office/drawing/2014/main" id="{C09DE6D8-49C0-4EB1-90EA-7C1E91C93AB8}"/>
              </a:ext>
            </a:extLst>
          </p:cNvPr>
          <p:cNvSpPr/>
          <p:nvPr/>
        </p:nvSpPr>
        <p:spPr>
          <a:xfrm>
            <a:off x="4902382" y="49167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4" name="Oval 123">
            <a:extLst>
              <a:ext uri="{FF2B5EF4-FFF2-40B4-BE49-F238E27FC236}">
                <a16:creationId xmlns:a16="http://schemas.microsoft.com/office/drawing/2014/main" id="{3FACE1BB-0B57-4768-AD94-960938709553}"/>
              </a:ext>
            </a:extLst>
          </p:cNvPr>
          <p:cNvSpPr/>
          <p:nvPr/>
        </p:nvSpPr>
        <p:spPr>
          <a:xfrm>
            <a:off x="5054782" y="5069158"/>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5" name="Oval 124">
            <a:extLst>
              <a:ext uri="{FF2B5EF4-FFF2-40B4-BE49-F238E27FC236}">
                <a16:creationId xmlns:a16="http://schemas.microsoft.com/office/drawing/2014/main" id="{2EA17848-8CFC-439F-889C-E73378BF7172}"/>
              </a:ext>
            </a:extLst>
          </p:cNvPr>
          <p:cNvSpPr/>
          <p:nvPr/>
        </p:nvSpPr>
        <p:spPr>
          <a:xfrm>
            <a:off x="5207182" y="52215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6" name="Oval 125">
            <a:extLst>
              <a:ext uri="{FF2B5EF4-FFF2-40B4-BE49-F238E27FC236}">
                <a16:creationId xmlns:a16="http://schemas.microsoft.com/office/drawing/2014/main" id="{02989A25-7693-4054-8E95-F87F0D91C377}"/>
              </a:ext>
            </a:extLst>
          </p:cNvPr>
          <p:cNvSpPr/>
          <p:nvPr/>
        </p:nvSpPr>
        <p:spPr>
          <a:xfrm>
            <a:off x="5359582" y="5373958"/>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7" name="Oval 126">
            <a:extLst>
              <a:ext uri="{FF2B5EF4-FFF2-40B4-BE49-F238E27FC236}">
                <a16:creationId xmlns:a16="http://schemas.microsoft.com/office/drawing/2014/main" id="{FB15749F-A06F-4578-A18A-E9054E9134B3}"/>
              </a:ext>
            </a:extLst>
          </p:cNvPr>
          <p:cNvSpPr/>
          <p:nvPr/>
        </p:nvSpPr>
        <p:spPr>
          <a:xfrm>
            <a:off x="5511982" y="55263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8" name="Oval 127">
            <a:extLst>
              <a:ext uri="{FF2B5EF4-FFF2-40B4-BE49-F238E27FC236}">
                <a16:creationId xmlns:a16="http://schemas.microsoft.com/office/drawing/2014/main" id="{83F75935-4007-40F8-88CE-AC1C3D192142}"/>
              </a:ext>
            </a:extLst>
          </p:cNvPr>
          <p:cNvSpPr/>
          <p:nvPr/>
        </p:nvSpPr>
        <p:spPr>
          <a:xfrm>
            <a:off x="5664382" y="56787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9" name="Oval 128">
            <a:extLst>
              <a:ext uri="{FF2B5EF4-FFF2-40B4-BE49-F238E27FC236}">
                <a16:creationId xmlns:a16="http://schemas.microsoft.com/office/drawing/2014/main" id="{F45FF708-9A20-4B1A-A968-61E63904C027}"/>
              </a:ext>
            </a:extLst>
          </p:cNvPr>
          <p:cNvSpPr/>
          <p:nvPr/>
        </p:nvSpPr>
        <p:spPr>
          <a:xfrm>
            <a:off x="5816782" y="58311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0" name="Oval 129">
            <a:extLst>
              <a:ext uri="{FF2B5EF4-FFF2-40B4-BE49-F238E27FC236}">
                <a16:creationId xmlns:a16="http://schemas.microsoft.com/office/drawing/2014/main" id="{BA33F3AF-A543-4C01-A6DD-A844B8A58C35}"/>
              </a:ext>
            </a:extLst>
          </p:cNvPr>
          <p:cNvSpPr/>
          <p:nvPr/>
        </p:nvSpPr>
        <p:spPr>
          <a:xfrm>
            <a:off x="4635311" y="43071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1" name="Oval 130">
            <a:extLst>
              <a:ext uri="{FF2B5EF4-FFF2-40B4-BE49-F238E27FC236}">
                <a16:creationId xmlns:a16="http://schemas.microsoft.com/office/drawing/2014/main" id="{AAAB5658-985F-4FB1-A1E6-E03A0C9746B4}"/>
              </a:ext>
            </a:extLst>
          </p:cNvPr>
          <p:cNvSpPr/>
          <p:nvPr/>
        </p:nvSpPr>
        <p:spPr>
          <a:xfrm>
            <a:off x="4787711" y="4459558"/>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2" name="Oval 131">
            <a:extLst>
              <a:ext uri="{FF2B5EF4-FFF2-40B4-BE49-F238E27FC236}">
                <a16:creationId xmlns:a16="http://schemas.microsoft.com/office/drawing/2014/main" id="{874DB2F9-94E0-4FB6-9282-F58686569D62}"/>
              </a:ext>
            </a:extLst>
          </p:cNvPr>
          <p:cNvSpPr/>
          <p:nvPr/>
        </p:nvSpPr>
        <p:spPr>
          <a:xfrm>
            <a:off x="4940111" y="46119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3" name="Oval 132">
            <a:extLst>
              <a:ext uri="{FF2B5EF4-FFF2-40B4-BE49-F238E27FC236}">
                <a16:creationId xmlns:a16="http://schemas.microsoft.com/office/drawing/2014/main" id="{17F1BE3E-6A38-4717-9F49-9CA803363EFD}"/>
              </a:ext>
            </a:extLst>
          </p:cNvPr>
          <p:cNvSpPr/>
          <p:nvPr/>
        </p:nvSpPr>
        <p:spPr>
          <a:xfrm>
            <a:off x="5092511" y="47643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4" name="Oval 133">
            <a:extLst>
              <a:ext uri="{FF2B5EF4-FFF2-40B4-BE49-F238E27FC236}">
                <a16:creationId xmlns:a16="http://schemas.microsoft.com/office/drawing/2014/main" id="{5F75DE21-005E-4F40-B63D-69C18A939D67}"/>
              </a:ext>
            </a:extLst>
          </p:cNvPr>
          <p:cNvSpPr/>
          <p:nvPr/>
        </p:nvSpPr>
        <p:spPr>
          <a:xfrm>
            <a:off x="5244911" y="49167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5" name="Oval 134">
            <a:extLst>
              <a:ext uri="{FF2B5EF4-FFF2-40B4-BE49-F238E27FC236}">
                <a16:creationId xmlns:a16="http://schemas.microsoft.com/office/drawing/2014/main" id="{69529540-EE0D-4082-A487-6068E19462F1}"/>
              </a:ext>
            </a:extLst>
          </p:cNvPr>
          <p:cNvSpPr/>
          <p:nvPr/>
        </p:nvSpPr>
        <p:spPr>
          <a:xfrm>
            <a:off x="5397311" y="50691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6" name="Oval 135">
            <a:extLst>
              <a:ext uri="{FF2B5EF4-FFF2-40B4-BE49-F238E27FC236}">
                <a16:creationId xmlns:a16="http://schemas.microsoft.com/office/drawing/2014/main" id="{D0A62AF1-56C0-47CA-856C-977618A54F89}"/>
              </a:ext>
            </a:extLst>
          </p:cNvPr>
          <p:cNvSpPr/>
          <p:nvPr/>
        </p:nvSpPr>
        <p:spPr>
          <a:xfrm>
            <a:off x="5549711" y="52215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7" name="Oval 136">
            <a:extLst>
              <a:ext uri="{FF2B5EF4-FFF2-40B4-BE49-F238E27FC236}">
                <a16:creationId xmlns:a16="http://schemas.microsoft.com/office/drawing/2014/main" id="{AFEB65FF-8554-40B3-97E2-691E2E115956}"/>
              </a:ext>
            </a:extLst>
          </p:cNvPr>
          <p:cNvSpPr/>
          <p:nvPr/>
        </p:nvSpPr>
        <p:spPr>
          <a:xfrm>
            <a:off x="5702111" y="53739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8" name="Oval 137">
            <a:extLst>
              <a:ext uri="{FF2B5EF4-FFF2-40B4-BE49-F238E27FC236}">
                <a16:creationId xmlns:a16="http://schemas.microsoft.com/office/drawing/2014/main" id="{01B6B05B-FAF2-43B7-BC41-3F2361C8F402}"/>
              </a:ext>
            </a:extLst>
          </p:cNvPr>
          <p:cNvSpPr/>
          <p:nvPr/>
        </p:nvSpPr>
        <p:spPr>
          <a:xfrm>
            <a:off x="5854511" y="5526358"/>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9" name="Oval 138">
            <a:extLst>
              <a:ext uri="{FF2B5EF4-FFF2-40B4-BE49-F238E27FC236}">
                <a16:creationId xmlns:a16="http://schemas.microsoft.com/office/drawing/2014/main" id="{0AC1B447-5AD4-4ABE-AE58-DDABE37381DE}"/>
              </a:ext>
            </a:extLst>
          </p:cNvPr>
          <p:cNvSpPr/>
          <p:nvPr/>
        </p:nvSpPr>
        <p:spPr>
          <a:xfrm>
            <a:off x="6006911" y="567875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0" name="Oval 139">
            <a:extLst>
              <a:ext uri="{FF2B5EF4-FFF2-40B4-BE49-F238E27FC236}">
                <a16:creationId xmlns:a16="http://schemas.microsoft.com/office/drawing/2014/main" id="{075C7ED8-705B-4CAF-BF7F-63050A6A4D23}"/>
              </a:ext>
            </a:extLst>
          </p:cNvPr>
          <p:cNvSpPr/>
          <p:nvPr/>
        </p:nvSpPr>
        <p:spPr>
          <a:xfrm>
            <a:off x="4993008" y="43101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1" name="Oval 140">
            <a:extLst>
              <a:ext uri="{FF2B5EF4-FFF2-40B4-BE49-F238E27FC236}">
                <a16:creationId xmlns:a16="http://schemas.microsoft.com/office/drawing/2014/main" id="{83EA814A-34C4-4C4C-91AC-76150EA5808E}"/>
              </a:ext>
            </a:extLst>
          </p:cNvPr>
          <p:cNvSpPr/>
          <p:nvPr/>
        </p:nvSpPr>
        <p:spPr>
          <a:xfrm>
            <a:off x="5145408" y="44625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2" name="Oval 141">
            <a:extLst>
              <a:ext uri="{FF2B5EF4-FFF2-40B4-BE49-F238E27FC236}">
                <a16:creationId xmlns:a16="http://schemas.microsoft.com/office/drawing/2014/main" id="{D17F1F08-7B8E-4D01-A015-179985900BF2}"/>
              </a:ext>
            </a:extLst>
          </p:cNvPr>
          <p:cNvSpPr/>
          <p:nvPr/>
        </p:nvSpPr>
        <p:spPr>
          <a:xfrm>
            <a:off x="5297808" y="46149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3" name="Oval 142">
            <a:extLst>
              <a:ext uri="{FF2B5EF4-FFF2-40B4-BE49-F238E27FC236}">
                <a16:creationId xmlns:a16="http://schemas.microsoft.com/office/drawing/2014/main" id="{C12905D3-872F-453F-929B-A98A7DF43B9B}"/>
              </a:ext>
            </a:extLst>
          </p:cNvPr>
          <p:cNvSpPr/>
          <p:nvPr/>
        </p:nvSpPr>
        <p:spPr>
          <a:xfrm>
            <a:off x="5450208" y="4767326"/>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4" name="Oval 143">
            <a:extLst>
              <a:ext uri="{FF2B5EF4-FFF2-40B4-BE49-F238E27FC236}">
                <a16:creationId xmlns:a16="http://schemas.microsoft.com/office/drawing/2014/main" id="{395B8127-1530-4AE1-80C4-AC7A572A03BD}"/>
              </a:ext>
            </a:extLst>
          </p:cNvPr>
          <p:cNvSpPr/>
          <p:nvPr/>
        </p:nvSpPr>
        <p:spPr>
          <a:xfrm>
            <a:off x="5602608" y="49197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5" name="Oval 144">
            <a:extLst>
              <a:ext uri="{FF2B5EF4-FFF2-40B4-BE49-F238E27FC236}">
                <a16:creationId xmlns:a16="http://schemas.microsoft.com/office/drawing/2014/main" id="{7531A1C5-BACF-4BAD-8C30-5556A35FBEE3}"/>
              </a:ext>
            </a:extLst>
          </p:cNvPr>
          <p:cNvSpPr/>
          <p:nvPr/>
        </p:nvSpPr>
        <p:spPr>
          <a:xfrm>
            <a:off x="5755008" y="50721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6" name="Oval 145">
            <a:extLst>
              <a:ext uri="{FF2B5EF4-FFF2-40B4-BE49-F238E27FC236}">
                <a16:creationId xmlns:a16="http://schemas.microsoft.com/office/drawing/2014/main" id="{BEBC8FB4-CE16-41B5-8B2E-0BEFF5C7F9C3}"/>
              </a:ext>
            </a:extLst>
          </p:cNvPr>
          <p:cNvSpPr/>
          <p:nvPr/>
        </p:nvSpPr>
        <p:spPr>
          <a:xfrm>
            <a:off x="5907408" y="52245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7" name="Oval 146">
            <a:extLst>
              <a:ext uri="{FF2B5EF4-FFF2-40B4-BE49-F238E27FC236}">
                <a16:creationId xmlns:a16="http://schemas.microsoft.com/office/drawing/2014/main" id="{AB40C824-7DF6-47A9-AA50-7F8ED53E145A}"/>
              </a:ext>
            </a:extLst>
          </p:cNvPr>
          <p:cNvSpPr/>
          <p:nvPr/>
        </p:nvSpPr>
        <p:spPr>
          <a:xfrm>
            <a:off x="6059808" y="537692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8" name="Oval 147">
            <a:extLst>
              <a:ext uri="{FF2B5EF4-FFF2-40B4-BE49-F238E27FC236}">
                <a16:creationId xmlns:a16="http://schemas.microsoft.com/office/drawing/2014/main" id="{051BA48B-C70F-42A3-B8EC-AA36698A6AB9}"/>
              </a:ext>
            </a:extLst>
          </p:cNvPr>
          <p:cNvSpPr/>
          <p:nvPr/>
        </p:nvSpPr>
        <p:spPr>
          <a:xfrm>
            <a:off x="5297808" y="43116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49" name="Oval 148">
            <a:extLst>
              <a:ext uri="{FF2B5EF4-FFF2-40B4-BE49-F238E27FC236}">
                <a16:creationId xmlns:a16="http://schemas.microsoft.com/office/drawing/2014/main" id="{D130B9E8-DF23-4C6D-8CF3-F6627357A5CF}"/>
              </a:ext>
            </a:extLst>
          </p:cNvPr>
          <p:cNvSpPr/>
          <p:nvPr/>
        </p:nvSpPr>
        <p:spPr>
          <a:xfrm>
            <a:off x="5450208" y="44640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0" name="Oval 149">
            <a:extLst>
              <a:ext uri="{FF2B5EF4-FFF2-40B4-BE49-F238E27FC236}">
                <a16:creationId xmlns:a16="http://schemas.microsoft.com/office/drawing/2014/main" id="{B8D34391-5EAA-412D-A159-63F01141E19D}"/>
              </a:ext>
            </a:extLst>
          </p:cNvPr>
          <p:cNvSpPr/>
          <p:nvPr/>
        </p:nvSpPr>
        <p:spPr>
          <a:xfrm>
            <a:off x="5602608" y="46164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1" name="Oval 150">
            <a:extLst>
              <a:ext uri="{FF2B5EF4-FFF2-40B4-BE49-F238E27FC236}">
                <a16:creationId xmlns:a16="http://schemas.microsoft.com/office/drawing/2014/main" id="{201CFDEF-D376-416A-B064-88FE175D7CFB}"/>
              </a:ext>
            </a:extLst>
          </p:cNvPr>
          <p:cNvSpPr/>
          <p:nvPr/>
        </p:nvSpPr>
        <p:spPr>
          <a:xfrm>
            <a:off x="5755008" y="47688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2" name="Oval 151">
            <a:extLst>
              <a:ext uri="{FF2B5EF4-FFF2-40B4-BE49-F238E27FC236}">
                <a16:creationId xmlns:a16="http://schemas.microsoft.com/office/drawing/2014/main" id="{D01709A3-3C03-451E-A03B-7BC08F7A5038}"/>
              </a:ext>
            </a:extLst>
          </p:cNvPr>
          <p:cNvSpPr/>
          <p:nvPr/>
        </p:nvSpPr>
        <p:spPr>
          <a:xfrm>
            <a:off x="5907408" y="49212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3" name="Oval 152">
            <a:extLst>
              <a:ext uri="{FF2B5EF4-FFF2-40B4-BE49-F238E27FC236}">
                <a16:creationId xmlns:a16="http://schemas.microsoft.com/office/drawing/2014/main" id="{D9E2BCBE-2B6F-4EFB-BC1B-A7E8933C8736}"/>
              </a:ext>
            </a:extLst>
          </p:cNvPr>
          <p:cNvSpPr/>
          <p:nvPr/>
        </p:nvSpPr>
        <p:spPr>
          <a:xfrm>
            <a:off x="6059808" y="5073610"/>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4" name="Oval 153">
            <a:extLst>
              <a:ext uri="{FF2B5EF4-FFF2-40B4-BE49-F238E27FC236}">
                <a16:creationId xmlns:a16="http://schemas.microsoft.com/office/drawing/2014/main" id="{680E1B9F-F524-49F8-9F3F-DD4A12A6BDBE}"/>
              </a:ext>
            </a:extLst>
          </p:cNvPr>
          <p:cNvSpPr/>
          <p:nvPr/>
        </p:nvSpPr>
        <p:spPr>
          <a:xfrm>
            <a:off x="5625521" y="431457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5" name="Oval 154">
            <a:extLst>
              <a:ext uri="{FF2B5EF4-FFF2-40B4-BE49-F238E27FC236}">
                <a16:creationId xmlns:a16="http://schemas.microsoft.com/office/drawing/2014/main" id="{2060470B-DC4C-4083-BBB6-F67187489B24}"/>
              </a:ext>
            </a:extLst>
          </p:cNvPr>
          <p:cNvSpPr/>
          <p:nvPr/>
        </p:nvSpPr>
        <p:spPr>
          <a:xfrm>
            <a:off x="5777921" y="446697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6" name="Oval 155">
            <a:extLst>
              <a:ext uri="{FF2B5EF4-FFF2-40B4-BE49-F238E27FC236}">
                <a16:creationId xmlns:a16="http://schemas.microsoft.com/office/drawing/2014/main" id="{8B69012C-4B9F-474B-864C-0D7AA3E305B2}"/>
              </a:ext>
            </a:extLst>
          </p:cNvPr>
          <p:cNvSpPr/>
          <p:nvPr/>
        </p:nvSpPr>
        <p:spPr>
          <a:xfrm>
            <a:off x="5930321" y="461937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7" name="Oval 156">
            <a:extLst>
              <a:ext uri="{FF2B5EF4-FFF2-40B4-BE49-F238E27FC236}">
                <a16:creationId xmlns:a16="http://schemas.microsoft.com/office/drawing/2014/main" id="{BC79A58F-ED50-418E-9663-16A672AB4499}"/>
              </a:ext>
            </a:extLst>
          </p:cNvPr>
          <p:cNvSpPr/>
          <p:nvPr/>
        </p:nvSpPr>
        <p:spPr>
          <a:xfrm>
            <a:off x="6082721" y="477177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8" name="Oval 157">
            <a:extLst>
              <a:ext uri="{FF2B5EF4-FFF2-40B4-BE49-F238E27FC236}">
                <a16:creationId xmlns:a16="http://schemas.microsoft.com/office/drawing/2014/main" id="{BFB927AD-CD29-422E-881A-161DAF36F3D7}"/>
              </a:ext>
            </a:extLst>
          </p:cNvPr>
          <p:cNvSpPr/>
          <p:nvPr/>
        </p:nvSpPr>
        <p:spPr>
          <a:xfrm>
            <a:off x="6006521" y="434653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59" name="Oval 158">
            <a:extLst>
              <a:ext uri="{FF2B5EF4-FFF2-40B4-BE49-F238E27FC236}">
                <a16:creationId xmlns:a16="http://schemas.microsoft.com/office/drawing/2014/main" id="{E2F35D49-2497-4D2C-ADCF-882364886A15}"/>
              </a:ext>
            </a:extLst>
          </p:cNvPr>
          <p:cNvSpPr/>
          <p:nvPr/>
        </p:nvSpPr>
        <p:spPr>
          <a:xfrm>
            <a:off x="3676144" y="46223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0" name="Oval 159">
            <a:extLst>
              <a:ext uri="{FF2B5EF4-FFF2-40B4-BE49-F238E27FC236}">
                <a16:creationId xmlns:a16="http://schemas.microsoft.com/office/drawing/2014/main" id="{A966B254-3C78-4526-BBC7-FC39A918E8F3}"/>
              </a:ext>
            </a:extLst>
          </p:cNvPr>
          <p:cNvSpPr/>
          <p:nvPr/>
        </p:nvSpPr>
        <p:spPr>
          <a:xfrm>
            <a:off x="3828544" y="47747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1" name="Oval 160">
            <a:extLst>
              <a:ext uri="{FF2B5EF4-FFF2-40B4-BE49-F238E27FC236}">
                <a16:creationId xmlns:a16="http://schemas.microsoft.com/office/drawing/2014/main" id="{DB39881E-96E7-4610-BE6C-AD2181C5694C}"/>
              </a:ext>
            </a:extLst>
          </p:cNvPr>
          <p:cNvSpPr/>
          <p:nvPr/>
        </p:nvSpPr>
        <p:spPr>
          <a:xfrm>
            <a:off x="3980944" y="49271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2" name="Oval 161">
            <a:extLst>
              <a:ext uri="{FF2B5EF4-FFF2-40B4-BE49-F238E27FC236}">
                <a16:creationId xmlns:a16="http://schemas.microsoft.com/office/drawing/2014/main" id="{F80398DA-0E76-4B24-94CD-9627849F340D}"/>
              </a:ext>
            </a:extLst>
          </p:cNvPr>
          <p:cNvSpPr/>
          <p:nvPr/>
        </p:nvSpPr>
        <p:spPr>
          <a:xfrm>
            <a:off x="4133344" y="50795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3" name="Oval 162">
            <a:extLst>
              <a:ext uri="{FF2B5EF4-FFF2-40B4-BE49-F238E27FC236}">
                <a16:creationId xmlns:a16="http://schemas.microsoft.com/office/drawing/2014/main" id="{398EB86B-C302-484F-9894-422C48E34B27}"/>
              </a:ext>
            </a:extLst>
          </p:cNvPr>
          <p:cNvSpPr/>
          <p:nvPr/>
        </p:nvSpPr>
        <p:spPr>
          <a:xfrm>
            <a:off x="4285744" y="52319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4" name="Oval 163">
            <a:extLst>
              <a:ext uri="{FF2B5EF4-FFF2-40B4-BE49-F238E27FC236}">
                <a16:creationId xmlns:a16="http://schemas.microsoft.com/office/drawing/2014/main" id="{9D023366-9849-419C-A9E9-BA662DE3C04C}"/>
              </a:ext>
            </a:extLst>
          </p:cNvPr>
          <p:cNvSpPr/>
          <p:nvPr/>
        </p:nvSpPr>
        <p:spPr>
          <a:xfrm>
            <a:off x="4438144" y="5384346"/>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5" name="Oval 164">
            <a:extLst>
              <a:ext uri="{FF2B5EF4-FFF2-40B4-BE49-F238E27FC236}">
                <a16:creationId xmlns:a16="http://schemas.microsoft.com/office/drawing/2014/main" id="{962C5AFC-01AD-4727-8443-FFD2E92136B2}"/>
              </a:ext>
            </a:extLst>
          </p:cNvPr>
          <p:cNvSpPr/>
          <p:nvPr/>
        </p:nvSpPr>
        <p:spPr>
          <a:xfrm>
            <a:off x="4590544" y="55367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6" name="Oval 165">
            <a:extLst>
              <a:ext uri="{FF2B5EF4-FFF2-40B4-BE49-F238E27FC236}">
                <a16:creationId xmlns:a16="http://schemas.microsoft.com/office/drawing/2014/main" id="{0BD872EC-D3FF-4214-9101-E7E8A1C35450}"/>
              </a:ext>
            </a:extLst>
          </p:cNvPr>
          <p:cNvSpPr/>
          <p:nvPr/>
        </p:nvSpPr>
        <p:spPr>
          <a:xfrm>
            <a:off x="4742944" y="56891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7" name="Oval 166">
            <a:extLst>
              <a:ext uri="{FF2B5EF4-FFF2-40B4-BE49-F238E27FC236}">
                <a16:creationId xmlns:a16="http://schemas.microsoft.com/office/drawing/2014/main" id="{B030E1D4-0FE5-44B5-9CF4-CAFC7E050128}"/>
              </a:ext>
            </a:extLst>
          </p:cNvPr>
          <p:cNvSpPr/>
          <p:nvPr/>
        </p:nvSpPr>
        <p:spPr>
          <a:xfrm>
            <a:off x="4895344" y="5841546"/>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8" name="Oval 167">
            <a:extLst>
              <a:ext uri="{FF2B5EF4-FFF2-40B4-BE49-F238E27FC236}">
                <a16:creationId xmlns:a16="http://schemas.microsoft.com/office/drawing/2014/main" id="{D450F47C-D66F-4548-A45E-175BFFB4717F}"/>
              </a:ext>
            </a:extLst>
          </p:cNvPr>
          <p:cNvSpPr/>
          <p:nvPr/>
        </p:nvSpPr>
        <p:spPr>
          <a:xfrm>
            <a:off x="3652655" y="49056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69" name="Oval 168">
            <a:extLst>
              <a:ext uri="{FF2B5EF4-FFF2-40B4-BE49-F238E27FC236}">
                <a16:creationId xmlns:a16="http://schemas.microsoft.com/office/drawing/2014/main" id="{4C176639-D7C3-41F1-AF69-E0A328457B20}"/>
              </a:ext>
            </a:extLst>
          </p:cNvPr>
          <p:cNvSpPr/>
          <p:nvPr/>
        </p:nvSpPr>
        <p:spPr>
          <a:xfrm>
            <a:off x="3805055" y="50580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0" name="Oval 169">
            <a:extLst>
              <a:ext uri="{FF2B5EF4-FFF2-40B4-BE49-F238E27FC236}">
                <a16:creationId xmlns:a16="http://schemas.microsoft.com/office/drawing/2014/main" id="{3D0DB3B0-1FA9-49F9-8CDE-FA2BDC76279C}"/>
              </a:ext>
            </a:extLst>
          </p:cNvPr>
          <p:cNvSpPr/>
          <p:nvPr/>
        </p:nvSpPr>
        <p:spPr>
          <a:xfrm>
            <a:off x="3957455" y="52104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1" name="Oval 170">
            <a:extLst>
              <a:ext uri="{FF2B5EF4-FFF2-40B4-BE49-F238E27FC236}">
                <a16:creationId xmlns:a16="http://schemas.microsoft.com/office/drawing/2014/main" id="{5755825D-E4E9-478B-9F81-22693F56688D}"/>
              </a:ext>
            </a:extLst>
          </p:cNvPr>
          <p:cNvSpPr/>
          <p:nvPr/>
        </p:nvSpPr>
        <p:spPr>
          <a:xfrm>
            <a:off x="4109855" y="53628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2" name="Oval 171">
            <a:extLst>
              <a:ext uri="{FF2B5EF4-FFF2-40B4-BE49-F238E27FC236}">
                <a16:creationId xmlns:a16="http://schemas.microsoft.com/office/drawing/2014/main" id="{0E253E02-89CD-452E-8EF6-704E84E4F1F9}"/>
              </a:ext>
            </a:extLst>
          </p:cNvPr>
          <p:cNvSpPr/>
          <p:nvPr/>
        </p:nvSpPr>
        <p:spPr>
          <a:xfrm>
            <a:off x="4262255" y="55152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3" name="Oval 172">
            <a:extLst>
              <a:ext uri="{FF2B5EF4-FFF2-40B4-BE49-F238E27FC236}">
                <a16:creationId xmlns:a16="http://schemas.microsoft.com/office/drawing/2014/main" id="{7FE24922-8169-4F8F-B785-A156B5BE9E0A}"/>
              </a:ext>
            </a:extLst>
          </p:cNvPr>
          <p:cNvSpPr/>
          <p:nvPr/>
        </p:nvSpPr>
        <p:spPr>
          <a:xfrm>
            <a:off x="4414655" y="56676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4" name="Oval 173">
            <a:extLst>
              <a:ext uri="{FF2B5EF4-FFF2-40B4-BE49-F238E27FC236}">
                <a16:creationId xmlns:a16="http://schemas.microsoft.com/office/drawing/2014/main" id="{B5B14FEE-2BE8-4E75-95E3-68ED534B7F72}"/>
              </a:ext>
            </a:extLst>
          </p:cNvPr>
          <p:cNvSpPr/>
          <p:nvPr/>
        </p:nvSpPr>
        <p:spPr>
          <a:xfrm>
            <a:off x="4567055" y="582004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5" name="Oval 174">
            <a:extLst>
              <a:ext uri="{FF2B5EF4-FFF2-40B4-BE49-F238E27FC236}">
                <a16:creationId xmlns:a16="http://schemas.microsoft.com/office/drawing/2014/main" id="{71823639-754A-4ECB-86D2-651DAE6F8725}"/>
              </a:ext>
            </a:extLst>
          </p:cNvPr>
          <p:cNvSpPr/>
          <p:nvPr/>
        </p:nvSpPr>
        <p:spPr>
          <a:xfrm>
            <a:off x="3682806" y="524109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6" name="Oval 175">
            <a:extLst>
              <a:ext uri="{FF2B5EF4-FFF2-40B4-BE49-F238E27FC236}">
                <a16:creationId xmlns:a16="http://schemas.microsoft.com/office/drawing/2014/main" id="{EEB75422-DCE2-4D04-B625-E07957135914}"/>
              </a:ext>
            </a:extLst>
          </p:cNvPr>
          <p:cNvSpPr/>
          <p:nvPr/>
        </p:nvSpPr>
        <p:spPr>
          <a:xfrm>
            <a:off x="3835206" y="539349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7" name="Oval 176">
            <a:extLst>
              <a:ext uri="{FF2B5EF4-FFF2-40B4-BE49-F238E27FC236}">
                <a16:creationId xmlns:a16="http://schemas.microsoft.com/office/drawing/2014/main" id="{27F92826-A8A4-447A-9D20-5B42C483A82E}"/>
              </a:ext>
            </a:extLst>
          </p:cNvPr>
          <p:cNvSpPr/>
          <p:nvPr/>
        </p:nvSpPr>
        <p:spPr>
          <a:xfrm>
            <a:off x="3987606" y="5545898"/>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8" name="Oval 177">
            <a:extLst>
              <a:ext uri="{FF2B5EF4-FFF2-40B4-BE49-F238E27FC236}">
                <a16:creationId xmlns:a16="http://schemas.microsoft.com/office/drawing/2014/main" id="{47096AD0-3D34-4AFA-8D8F-11E90858CF3A}"/>
              </a:ext>
            </a:extLst>
          </p:cNvPr>
          <p:cNvSpPr/>
          <p:nvPr/>
        </p:nvSpPr>
        <p:spPr>
          <a:xfrm>
            <a:off x="4140006" y="569829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79" name="Oval 178">
            <a:extLst>
              <a:ext uri="{FF2B5EF4-FFF2-40B4-BE49-F238E27FC236}">
                <a16:creationId xmlns:a16="http://schemas.microsoft.com/office/drawing/2014/main" id="{190B99DE-A872-4475-A4F7-C8C6C5222775}"/>
              </a:ext>
            </a:extLst>
          </p:cNvPr>
          <p:cNvSpPr/>
          <p:nvPr/>
        </p:nvSpPr>
        <p:spPr>
          <a:xfrm>
            <a:off x="4292406" y="585069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0" name="Oval 179">
            <a:extLst>
              <a:ext uri="{FF2B5EF4-FFF2-40B4-BE49-F238E27FC236}">
                <a16:creationId xmlns:a16="http://schemas.microsoft.com/office/drawing/2014/main" id="{80820E05-FBBE-4280-8037-8EA4ADBC69A8}"/>
              </a:ext>
            </a:extLst>
          </p:cNvPr>
          <p:cNvSpPr/>
          <p:nvPr/>
        </p:nvSpPr>
        <p:spPr>
          <a:xfrm>
            <a:off x="3695382" y="552858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1" name="Oval 180">
            <a:extLst>
              <a:ext uri="{FF2B5EF4-FFF2-40B4-BE49-F238E27FC236}">
                <a16:creationId xmlns:a16="http://schemas.microsoft.com/office/drawing/2014/main" id="{D10D3147-5BC9-414D-871D-EB9E8D581FAE}"/>
              </a:ext>
            </a:extLst>
          </p:cNvPr>
          <p:cNvSpPr/>
          <p:nvPr/>
        </p:nvSpPr>
        <p:spPr>
          <a:xfrm>
            <a:off x="3847782" y="568098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2" name="Oval 181">
            <a:extLst>
              <a:ext uri="{FF2B5EF4-FFF2-40B4-BE49-F238E27FC236}">
                <a16:creationId xmlns:a16="http://schemas.microsoft.com/office/drawing/2014/main" id="{29C3B830-27DC-4AEB-ABFF-D46000A1226A}"/>
              </a:ext>
            </a:extLst>
          </p:cNvPr>
          <p:cNvSpPr/>
          <p:nvPr/>
        </p:nvSpPr>
        <p:spPr>
          <a:xfrm>
            <a:off x="4000182" y="583338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3" name="Oval 182">
            <a:extLst>
              <a:ext uri="{FF2B5EF4-FFF2-40B4-BE49-F238E27FC236}">
                <a16:creationId xmlns:a16="http://schemas.microsoft.com/office/drawing/2014/main" id="{9666E53A-45F3-4B56-8AD9-C9579F66755D}"/>
              </a:ext>
            </a:extLst>
          </p:cNvPr>
          <p:cNvSpPr/>
          <p:nvPr/>
        </p:nvSpPr>
        <p:spPr>
          <a:xfrm>
            <a:off x="3682799" y="58640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4" name="TextBox 183">
            <a:extLst>
              <a:ext uri="{FF2B5EF4-FFF2-40B4-BE49-F238E27FC236}">
                <a16:creationId xmlns:a16="http://schemas.microsoft.com/office/drawing/2014/main" id="{0D00EF12-46CD-4162-9B38-721F1BC7D8BD}"/>
              </a:ext>
            </a:extLst>
          </p:cNvPr>
          <p:cNvSpPr txBox="1"/>
          <p:nvPr/>
        </p:nvSpPr>
        <p:spPr>
          <a:xfrm>
            <a:off x="6505687" y="3990463"/>
            <a:ext cx="1213794" cy="297004"/>
          </a:xfrm>
          <a:prstGeom prst="rect">
            <a:avLst/>
          </a:prstGeom>
        </p:spPr>
        <p:txBody>
          <a:bodyPr vert="horz" wrap="non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Outcome = 0</a:t>
            </a:r>
          </a:p>
        </p:txBody>
      </p:sp>
      <p:sp>
        <p:nvSpPr>
          <p:cNvPr id="186" name="Oval 185">
            <a:extLst>
              <a:ext uri="{FF2B5EF4-FFF2-40B4-BE49-F238E27FC236}">
                <a16:creationId xmlns:a16="http://schemas.microsoft.com/office/drawing/2014/main" id="{7F2056DD-29B8-4296-8B95-7FF17DAEEBF4}"/>
              </a:ext>
            </a:extLst>
          </p:cNvPr>
          <p:cNvSpPr/>
          <p:nvPr/>
        </p:nvSpPr>
        <p:spPr>
          <a:xfrm>
            <a:off x="6274384" y="43970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7" name="Oval 186">
            <a:extLst>
              <a:ext uri="{FF2B5EF4-FFF2-40B4-BE49-F238E27FC236}">
                <a16:creationId xmlns:a16="http://schemas.microsoft.com/office/drawing/2014/main" id="{394C1BC0-3FA3-4CDC-9158-BA307A38856A}"/>
              </a:ext>
            </a:extLst>
          </p:cNvPr>
          <p:cNvSpPr/>
          <p:nvPr/>
        </p:nvSpPr>
        <p:spPr>
          <a:xfrm>
            <a:off x="6426784" y="4549481"/>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8" name="Oval 187">
            <a:extLst>
              <a:ext uri="{FF2B5EF4-FFF2-40B4-BE49-F238E27FC236}">
                <a16:creationId xmlns:a16="http://schemas.microsoft.com/office/drawing/2014/main" id="{2A8A58C3-94C2-41C7-960E-2A95806BF037}"/>
              </a:ext>
            </a:extLst>
          </p:cNvPr>
          <p:cNvSpPr/>
          <p:nvPr/>
        </p:nvSpPr>
        <p:spPr>
          <a:xfrm>
            <a:off x="6579184" y="47018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89" name="Oval 188">
            <a:extLst>
              <a:ext uri="{FF2B5EF4-FFF2-40B4-BE49-F238E27FC236}">
                <a16:creationId xmlns:a16="http://schemas.microsoft.com/office/drawing/2014/main" id="{8712F0B9-E010-4B2A-A475-E736EAE762F2}"/>
              </a:ext>
            </a:extLst>
          </p:cNvPr>
          <p:cNvSpPr/>
          <p:nvPr/>
        </p:nvSpPr>
        <p:spPr>
          <a:xfrm>
            <a:off x="6731584" y="48542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0" name="Oval 189">
            <a:extLst>
              <a:ext uri="{FF2B5EF4-FFF2-40B4-BE49-F238E27FC236}">
                <a16:creationId xmlns:a16="http://schemas.microsoft.com/office/drawing/2014/main" id="{053736C6-BB44-426D-9CFC-DA4F11E8D293}"/>
              </a:ext>
            </a:extLst>
          </p:cNvPr>
          <p:cNvSpPr/>
          <p:nvPr/>
        </p:nvSpPr>
        <p:spPr>
          <a:xfrm>
            <a:off x="6883984" y="5006681"/>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1" name="Oval 190">
            <a:extLst>
              <a:ext uri="{FF2B5EF4-FFF2-40B4-BE49-F238E27FC236}">
                <a16:creationId xmlns:a16="http://schemas.microsoft.com/office/drawing/2014/main" id="{3A7AFC45-D608-4AC5-BC9E-EDA489F357A3}"/>
              </a:ext>
            </a:extLst>
          </p:cNvPr>
          <p:cNvSpPr/>
          <p:nvPr/>
        </p:nvSpPr>
        <p:spPr>
          <a:xfrm>
            <a:off x="7036384" y="51590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2" name="Oval 191">
            <a:extLst>
              <a:ext uri="{FF2B5EF4-FFF2-40B4-BE49-F238E27FC236}">
                <a16:creationId xmlns:a16="http://schemas.microsoft.com/office/drawing/2014/main" id="{66785721-CF4F-4391-A4EE-AEA7CD5D129C}"/>
              </a:ext>
            </a:extLst>
          </p:cNvPr>
          <p:cNvSpPr/>
          <p:nvPr/>
        </p:nvSpPr>
        <p:spPr>
          <a:xfrm>
            <a:off x="7188784" y="53114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3" name="Oval 192">
            <a:extLst>
              <a:ext uri="{FF2B5EF4-FFF2-40B4-BE49-F238E27FC236}">
                <a16:creationId xmlns:a16="http://schemas.microsoft.com/office/drawing/2014/main" id="{0713E758-ACF0-4744-A9D0-7D6EA309B1FB}"/>
              </a:ext>
            </a:extLst>
          </p:cNvPr>
          <p:cNvSpPr/>
          <p:nvPr/>
        </p:nvSpPr>
        <p:spPr>
          <a:xfrm>
            <a:off x="7341184" y="54638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4" name="Oval 193">
            <a:extLst>
              <a:ext uri="{FF2B5EF4-FFF2-40B4-BE49-F238E27FC236}">
                <a16:creationId xmlns:a16="http://schemas.microsoft.com/office/drawing/2014/main" id="{9F8534AE-55D4-47A5-A9A5-E231FE43076A}"/>
              </a:ext>
            </a:extLst>
          </p:cNvPr>
          <p:cNvSpPr/>
          <p:nvPr/>
        </p:nvSpPr>
        <p:spPr>
          <a:xfrm>
            <a:off x="7493584" y="56162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5" name="Oval 194">
            <a:extLst>
              <a:ext uri="{FF2B5EF4-FFF2-40B4-BE49-F238E27FC236}">
                <a16:creationId xmlns:a16="http://schemas.microsoft.com/office/drawing/2014/main" id="{853D9BD0-E7FB-4B0A-BBE9-42405AD28D51}"/>
              </a:ext>
            </a:extLst>
          </p:cNvPr>
          <p:cNvSpPr/>
          <p:nvPr/>
        </p:nvSpPr>
        <p:spPr>
          <a:xfrm>
            <a:off x="7645984" y="57686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6" name="Oval 195">
            <a:extLst>
              <a:ext uri="{FF2B5EF4-FFF2-40B4-BE49-F238E27FC236}">
                <a16:creationId xmlns:a16="http://schemas.microsoft.com/office/drawing/2014/main" id="{8D9478E4-01A1-4105-85FC-598D2533CD55}"/>
              </a:ext>
            </a:extLst>
          </p:cNvPr>
          <p:cNvSpPr/>
          <p:nvPr/>
        </p:nvSpPr>
        <p:spPr>
          <a:xfrm>
            <a:off x="6674240" y="448439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7" name="Oval 196">
            <a:extLst>
              <a:ext uri="{FF2B5EF4-FFF2-40B4-BE49-F238E27FC236}">
                <a16:creationId xmlns:a16="http://schemas.microsoft.com/office/drawing/2014/main" id="{C99FF004-BB8A-43EC-99F0-1E18EECA8310}"/>
              </a:ext>
            </a:extLst>
          </p:cNvPr>
          <p:cNvSpPr/>
          <p:nvPr/>
        </p:nvSpPr>
        <p:spPr>
          <a:xfrm>
            <a:off x="6826640" y="463679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8" name="Oval 197">
            <a:extLst>
              <a:ext uri="{FF2B5EF4-FFF2-40B4-BE49-F238E27FC236}">
                <a16:creationId xmlns:a16="http://schemas.microsoft.com/office/drawing/2014/main" id="{D55F09DE-25CE-4AAD-A5F7-87935379FCCE}"/>
              </a:ext>
            </a:extLst>
          </p:cNvPr>
          <p:cNvSpPr/>
          <p:nvPr/>
        </p:nvSpPr>
        <p:spPr>
          <a:xfrm>
            <a:off x="6979040" y="478919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99" name="Oval 198">
            <a:extLst>
              <a:ext uri="{FF2B5EF4-FFF2-40B4-BE49-F238E27FC236}">
                <a16:creationId xmlns:a16="http://schemas.microsoft.com/office/drawing/2014/main" id="{1D98C2A1-707F-47A1-B762-7AE8B7B41F7B}"/>
              </a:ext>
            </a:extLst>
          </p:cNvPr>
          <p:cNvSpPr/>
          <p:nvPr/>
        </p:nvSpPr>
        <p:spPr>
          <a:xfrm>
            <a:off x="7131440" y="494159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0" name="Oval 199">
            <a:extLst>
              <a:ext uri="{FF2B5EF4-FFF2-40B4-BE49-F238E27FC236}">
                <a16:creationId xmlns:a16="http://schemas.microsoft.com/office/drawing/2014/main" id="{874B4C0A-11BF-4785-B444-D0344B1A3BCA}"/>
              </a:ext>
            </a:extLst>
          </p:cNvPr>
          <p:cNvSpPr/>
          <p:nvPr/>
        </p:nvSpPr>
        <p:spPr>
          <a:xfrm>
            <a:off x="7283840" y="509399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1" name="Oval 200">
            <a:extLst>
              <a:ext uri="{FF2B5EF4-FFF2-40B4-BE49-F238E27FC236}">
                <a16:creationId xmlns:a16="http://schemas.microsoft.com/office/drawing/2014/main" id="{BBF6EDAB-EB47-4A76-AE88-BED1C63277A1}"/>
              </a:ext>
            </a:extLst>
          </p:cNvPr>
          <p:cNvSpPr/>
          <p:nvPr/>
        </p:nvSpPr>
        <p:spPr>
          <a:xfrm>
            <a:off x="7436240" y="5246395"/>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2" name="Oval 201">
            <a:extLst>
              <a:ext uri="{FF2B5EF4-FFF2-40B4-BE49-F238E27FC236}">
                <a16:creationId xmlns:a16="http://schemas.microsoft.com/office/drawing/2014/main" id="{D7B37942-D753-45ED-B828-3E9CA5890501}"/>
              </a:ext>
            </a:extLst>
          </p:cNvPr>
          <p:cNvSpPr/>
          <p:nvPr/>
        </p:nvSpPr>
        <p:spPr>
          <a:xfrm>
            <a:off x="7588640" y="539879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3" name="Oval 202">
            <a:extLst>
              <a:ext uri="{FF2B5EF4-FFF2-40B4-BE49-F238E27FC236}">
                <a16:creationId xmlns:a16="http://schemas.microsoft.com/office/drawing/2014/main" id="{19E543B1-AABA-48C3-9AC2-FC7CBAF239C9}"/>
              </a:ext>
            </a:extLst>
          </p:cNvPr>
          <p:cNvSpPr/>
          <p:nvPr/>
        </p:nvSpPr>
        <p:spPr>
          <a:xfrm>
            <a:off x="7741040" y="555119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4" name="Oval 203">
            <a:extLst>
              <a:ext uri="{FF2B5EF4-FFF2-40B4-BE49-F238E27FC236}">
                <a16:creationId xmlns:a16="http://schemas.microsoft.com/office/drawing/2014/main" id="{EB8490F6-524E-47A1-9CFA-2D44E168F283}"/>
              </a:ext>
            </a:extLst>
          </p:cNvPr>
          <p:cNvSpPr/>
          <p:nvPr/>
        </p:nvSpPr>
        <p:spPr>
          <a:xfrm>
            <a:off x="7893440" y="570359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5" name="Oval 204">
            <a:extLst>
              <a:ext uri="{FF2B5EF4-FFF2-40B4-BE49-F238E27FC236}">
                <a16:creationId xmlns:a16="http://schemas.microsoft.com/office/drawing/2014/main" id="{1DA184AE-C463-4241-8E0A-FE8591D19A01}"/>
              </a:ext>
            </a:extLst>
          </p:cNvPr>
          <p:cNvSpPr/>
          <p:nvPr/>
        </p:nvSpPr>
        <p:spPr>
          <a:xfrm>
            <a:off x="6935031" y="44370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6" name="Oval 205">
            <a:extLst>
              <a:ext uri="{FF2B5EF4-FFF2-40B4-BE49-F238E27FC236}">
                <a16:creationId xmlns:a16="http://schemas.microsoft.com/office/drawing/2014/main" id="{DCC5F420-D014-4C92-8A47-70A2346C6E93}"/>
              </a:ext>
            </a:extLst>
          </p:cNvPr>
          <p:cNvSpPr/>
          <p:nvPr/>
        </p:nvSpPr>
        <p:spPr>
          <a:xfrm>
            <a:off x="7087431" y="45894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7" name="Oval 206">
            <a:extLst>
              <a:ext uri="{FF2B5EF4-FFF2-40B4-BE49-F238E27FC236}">
                <a16:creationId xmlns:a16="http://schemas.microsoft.com/office/drawing/2014/main" id="{1F9EDB5A-01B4-4426-A160-AA83E880E226}"/>
              </a:ext>
            </a:extLst>
          </p:cNvPr>
          <p:cNvSpPr/>
          <p:nvPr/>
        </p:nvSpPr>
        <p:spPr>
          <a:xfrm>
            <a:off x="7239831" y="4741839"/>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8" name="Oval 207">
            <a:extLst>
              <a:ext uri="{FF2B5EF4-FFF2-40B4-BE49-F238E27FC236}">
                <a16:creationId xmlns:a16="http://schemas.microsoft.com/office/drawing/2014/main" id="{477259E0-1BDD-42DC-9829-806DA7C6AC7B}"/>
              </a:ext>
            </a:extLst>
          </p:cNvPr>
          <p:cNvSpPr/>
          <p:nvPr/>
        </p:nvSpPr>
        <p:spPr>
          <a:xfrm>
            <a:off x="7392231" y="48942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9" name="Oval 208">
            <a:extLst>
              <a:ext uri="{FF2B5EF4-FFF2-40B4-BE49-F238E27FC236}">
                <a16:creationId xmlns:a16="http://schemas.microsoft.com/office/drawing/2014/main" id="{8C3F87A1-08D8-4F15-9C37-96F0F7509BD3}"/>
              </a:ext>
            </a:extLst>
          </p:cNvPr>
          <p:cNvSpPr/>
          <p:nvPr/>
        </p:nvSpPr>
        <p:spPr>
          <a:xfrm>
            <a:off x="7544631" y="50466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0" name="Oval 209">
            <a:extLst>
              <a:ext uri="{FF2B5EF4-FFF2-40B4-BE49-F238E27FC236}">
                <a16:creationId xmlns:a16="http://schemas.microsoft.com/office/drawing/2014/main" id="{B0438FDB-DEFC-4CB8-BA74-E14C44D0706E}"/>
              </a:ext>
            </a:extLst>
          </p:cNvPr>
          <p:cNvSpPr/>
          <p:nvPr/>
        </p:nvSpPr>
        <p:spPr>
          <a:xfrm>
            <a:off x="7697031" y="51990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1" name="Oval 210">
            <a:extLst>
              <a:ext uri="{FF2B5EF4-FFF2-40B4-BE49-F238E27FC236}">
                <a16:creationId xmlns:a16="http://schemas.microsoft.com/office/drawing/2014/main" id="{6FCC58C8-03D0-4394-A8CB-11972ABF23B7}"/>
              </a:ext>
            </a:extLst>
          </p:cNvPr>
          <p:cNvSpPr/>
          <p:nvPr/>
        </p:nvSpPr>
        <p:spPr>
          <a:xfrm>
            <a:off x="7849431" y="53514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2" name="Oval 211">
            <a:extLst>
              <a:ext uri="{FF2B5EF4-FFF2-40B4-BE49-F238E27FC236}">
                <a16:creationId xmlns:a16="http://schemas.microsoft.com/office/drawing/2014/main" id="{E3F5E850-732C-499E-AAE0-147A82801D60}"/>
              </a:ext>
            </a:extLst>
          </p:cNvPr>
          <p:cNvSpPr/>
          <p:nvPr/>
        </p:nvSpPr>
        <p:spPr>
          <a:xfrm>
            <a:off x="8001831" y="55038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3" name="Oval 212">
            <a:extLst>
              <a:ext uri="{FF2B5EF4-FFF2-40B4-BE49-F238E27FC236}">
                <a16:creationId xmlns:a16="http://schemas.microsoft.com/office/drawing/2014/main" id="{3872D6C6-F1A5-481D-BBEB-22F9ACF37CB9}"/>
              </a:ext>
            </a:extLst>
          </p:cNvPr>
          <p:cNvSpPr/>
          <p:nvPr/>
        </p:nvSpPr>
        <p:spPr>
          <a:xfrm>
            <a:off x="8154231" y="56562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4" name="Oval 213">
            <a:extLst>
              <a:ext uri="{FF2B5EF4-FFF2-40B4-BE49-F238E27FC236}">
                <a16:creationId xmlns:a16="http://schemas.microsoft.com/office/drawing/2014/main" id="{7B244581-2428-4049-A761-8FE8C5710CA3}"/>
              </a:ext>
            </a:extLst>
          </p:cNvPr>
          <p:cNvSpPr/>
          <p:nvPr/>
        </p:nvSpPr>
        <p:spPr>
          <a:xfrm>
            <a:off x="8306631" y="5808639"/>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5" name="Oval 214">
            <a:extLst>
              <a:ext uri="{FF2B5EF4-FFF2-40B4-BE49-F238E27FC236}">
                <a16:creationId xmlns:a16="http://schemas.microsoft.com/office/drawing/2014/main" id="{385E668F-3273-4E7A-9073-DF6FAD272D06}"/>
              </a:ext>
            </a:extLst>
          </p:cNvPr>
          <p:cNvSpPr/>
          <p:nvPr/>
        </p:nvSpPr>
        <p:spPr>
          <a:xfrm>
            <a:off x="7277560" y="44370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6" name="Oval 215">
            <a:extLst>
              <a:ext uri="{FF2B5EF4-FFF2-40B4-BE49-F238E27FC236}">
                <a16:creationId xmlns:a16="http://schemas.microsoft.com/office/drawing/2014/main" id="{575C81A5-85B0-4967-BE22-4C72B92A98EF}"/>
              </a:ext>
            </a:extLst>
          </p:cNvPr>
          <p:cNvSpPr/>
          <p:nvPr/>
        </p:nvSpPr>
        <p:spPr>
          <a:xfrm>
            <a:off x="7429960" y="45894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7" name="Oval 216">
            <a:extLst>
              <a:ext uri="{FF2B5EF4-FFF2-40B4-BE49-F238E27FC236}">
                <a16:creationId xmlns:a16="http://schemas.microsoft.com/office/drawing/2014/main" id="{2D55F9BE-61B3-46B2-BEED-DA9738AA048A}"/>
              </a:ext>
            </a:extLst>
          </p:cNvPr>
          <p:cNvSpPr/>
          <p:nvPr/>
        </p:nvSpPr>
        <p:spPr>
          <a:xfrm>
            <a:off x="7582360" y="47418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8" name="Oval 217">
            <a:extLst>
              <a:ext uri="{FF2B5EF4-FFF2-40B4-BE49-F238E27FC236}">
                <a16:creationId xmlns:a16="http://schemas.microsoft.com/office/drawing/2014/main" id="{73091549-A9B8-4A58-AF93-CE6152A8D8CA}"/>
              </a:ext>
            </a:extLst>
          </p:cNvPr>
          <p:cNvSpPr/>
          <p:nvPr/>
        </p:nvSpPr>
        <p:spPr>
          <a:xfrm>
            <a:off x="7734760" y="48942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19" name="Oval 218">
            <a:extLst>
              <a:ext uri="{FF2B5EF4-FFF2-40B4-BE49-F238E27FC236}">
                <a16:creationId xmlns:a16="http://schemas.microsoft.com/office/drawing/2014/main" id="{3EE1B468-30C0-4B75-8CEF-B17F1A0B69B9}"/>
              </a:ext>
            </a:extLst>
          </p:cNvPr>
          <p:cNvSpPr/>
          <p:nvPr/>
        </p:nvSpPr>
        <p:spPr>
          <a:xfrm>
            <a:off x="7887160" y="50466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0" name="Oval 219">
            <a:extLst>
              <a:ext uri="{FF2B5EF4-FFF2-40B4-BE49-F238E27FC236}">
                <a16:creationId xmlns:a16="http://schemas.microsoft.com/office/drawing/2014/main" id="{D30D2566-D6C8-4E1B-A3AA-B34397574E52}"/>
              </a:ext>
            </a:extLst>
          </p:cNvPr>
          <p:cNvSpPr/>
          <p:nvPr/>
        </p:nvSpPr>
        <p:spPr>
          <a:xfrm>
            <a:off x="8039560" y="5199039"/>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1" name="Oval 220">
            <a:extLst>
              <a:ext uri="{FF2B5EF4-FFF2-40B4-BE49-F238E27FC236}">
                <a16:creationId xmlns:a16="http://schemas.microsoft.com/office/drawing/2014/main" id="{512A1C91-953A-4EB4-B752-DF35E92E239B}"/>
              </a:ext>
            </a:extLst>
          </p:cNvPr>
          <p:cNvSpPr/>
          <p:nvPr/>
        </p:nvSpPr>
        <p:spPr>
          <a:xfrm>
            <a:off x="8191960" y="53514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2" name="Oval 221">
            <a:extLst>
              <a:ext uri="{FF2B5EF4-FFF2-40B4-BE49-F238E27FC236}">
                <a16:creationId xmlns:a16="http://schemas.microsoft.com/office/drawing/2014/main" id="{15A455DE-6ACB-4BDD-807F-A17E595666A1}"/>
              </a:ext>
            </a:extLst>
          </p:cNvPr>
          <p:cNvSpPr/>
          <p:nvPr/>
        </p:nvSpPr>
        <p:spPr>
          <a:xfrm>
            <a:off x="8344360" y="55038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3" name="Oval 222">
            <a:extLst>
              <a:ext uri="{FF2B5EF4-FFF2-40B4-BE49-F238E27FC236}">
                <a16:creationId xmlns:a16="http://schemas.microsoft.com/office/drawing/2014/main" id="{DDC0DD07-5FC9-48EF-A684-F492C4C89D44}"/>
              </a:ext>
            </a:extLst>
          </p:cNvPr>
          <p:cNvSpPr/>
          <p:nvPr/>
        </p:nvSpPr>
        <p:spPr>
          <a:xfrm>
            <a:off x="8496760" y="565623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4" name="Oval 223">
            <a:extLst>
              <a:ext uri="{FF2B5EF4-FFF2-40B4-BE49-F238E27FC236}">
                <a16:creationId xmlns:a16="http://schemas.microsoft.com/office/drawing/2014/main" id="{C152E9BD-EA42-4F51-9356-1E5B46E8E45F}"/>
              </a:ext>
            </a:extLst>
          </p:cNvPr>
          <p:cNvSpPr/>
          <p:nvPr/>
        </p:nvSpPr>
        <p:spPr>
          <a:xfrm>
            <a:off x="7635257" y="444000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5" name="Oval 224">
            <a:extLst>
              <a:ext uri="{FF2B5EF4-FFF2-40B4-BE49-F238E27FC236}">
                <a16:creationId xmlns:a16="http://schemas.microsoft.com/office/drawing/2014/main" id="{A9698EC0-1CEA-4CB4-839B-D6634ED68238}"/>
              </a:ext>
            </a:extLst>
          </p:cNvPr>
          <p:cNvSpPr/>
          <p:nvPr/>
        </p:nvSpPr>
        <p:spPr>
          <a:xfrm>
            <a:off x="7787657" y="459240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6" name="Oval 225">
            <a:extLst>
              <a:ext uri="{FF2B5EF4-FFF2-40B4-BE49-F238E27FC236}">
                <a16:creationId xmlns:a16="http://schemas.microsoft.com/office/drawing/2014/main" id="{E5A2BBDB-8728-4934-9D64-17C830486806}"/>
              </a:ext>
            </a:extLst>
          </p:cNvPr>
          <p:cNvSpPr/>
          <p:nvPr/>
        </p:nvSpPr>
        <p:spPr>
          <a:xfrm>
            <a:off x="7940057" y="474480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7" name="Oval 226">
            <a:extLst>
              <a:ext uri="{FF2B5EF4-FFF2-40B4-BE49-F238E27FC236}">
                <a16:creationId xmlns:a16="http://schemas.microsoft.com/office/drawing/2014/main" id="{77357606-1BCD-4849-B2AA-B1248245E324}"/>
              </a:ext>
            </a:extLst>
          </p:cNvPr>
          <p:cNvSpPr/>
          <p:nvPr/>
        </p:nvSpPr>
        <p:spPr>
          <a:xfrm>
            <a:off x="8092457" y="489720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8" name="Oval 227">
            <a:extLst>
              <a:ext uri="{FF2B5EF4-FFF2-40B4-BE49-F238E27FC236}">
                <a16:creationId xmlns:a16="http://schemas.microsoft.com/office/drawing/2014/main" id="{D83699CC-DA31-485A-9D03-535BEDFDF78D}"/>
              </a:ext>
            </a:extLst>
          </p:cNvPr>
          <p:cNvSpPr/>
          <p:nvPr/>
        </p:nvSpPr>
        <p:spPr>
          <a:xfrm>
            <a:off x="8244857" y="504960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29" name="Oval 228">
            <a:extLst>
              <a:ext uri="{FF2B5EF4-FFF2-40B4-BE49-F238E27FC236}">
                <a16:creationId xmlns:a16="http://schemas.microsoft.com/office/drawing/2014/main" id="{B90392AE-14B8-4BBD-B68D-E3763EF58E5E}"/>
              </a:ext>
            </a:extLst>
          </p:cNvPr>
          <p:cNvSpPr/>
          <p:nvPr/>
        </p:nvSpPr>
        <p:spPr>
          <a:xfrm>
            <a:off x="8397257" y="520200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0" name="Oval 229">
            <a:extLst>
              <a:ext uri="{FF2B5EF4-FFF2-40B4-BE49-F238E27FC236}">
                <a16:creationId xmlns:a16="http://schemas.microsoft.com/office/drawing/2014/main" id="{1AB0E949-8D15-4E1C-A7D6-658F37AD383B}"/>
              </a:ext>
            </a:extLst>
          </p:cNvPr>
          <p:cNvSpPr/>
          <p:nvPr/>
        </p:nvSpPr>
        <p:spPr>
          <a:xfrm>
            <a:off x="8549657" y="535440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1" name="Oval 230">
            <a:extLst>
              <a:ext uri="{FF2B5EF4-FFF2-40B4-BE49-F238E27FC236}">
                <a16:creationId xmlns:a16="http://schemas.microsoft.com/office/drawing/2014/main" id="{0F50BFD3-1057-456F-B1A4-D9675AC8FA05}"/>
              </a:ext>
            </a:extLst>
          </p:cNvPr>
          <p:cNvSpPr/>
          <p:nvPr/>
        </p:nvSpPr>
        <p:spPr>
          <a:xfrm>
            <a:off x="7940057" y="444149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2" name="Oval 231">
            <a:extLst>
              <a:ext uri="{FF2B5EF4-FFF2-40B4-BE49-F238E27FC236}">
                <a16:creationId xmlns:a16="http://schemas.microsoft.com/office/drawing/2014/main" id="{E3D4FA04-7019-4AC4-82E5-338623BF88C8}"/>
              </a:ext>
            </a:extLst>
          </p:cNvPr>
          <p:cNvSpPr/>
          <p:nvPr/>
        </p:nvSpPr>
        <p:spPr>
          <a:xfrm>
            <a:off x="8092457" y="459389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3" name="Oval 232">
            <a:extLst>
              <a:ext uri="{FF2B5EF4-FFF2-40B4-BE49-F238E27FC236}">
                <a16:creationId xmlns:a16="http://schemas.microsoft.com/office/drawing/2014/main" id="{CE364110-6A05-44B4-8134-D84A93F0E12B}"/>
              </a:ext>
            </a:extLst>
          </p:cNvPr>
          <p:cNvSpPr/>
          <p:nvPr/>
        </p:nvSpPr>
        <p:spPr>
          <a:xfrm>
            <a:off x="8244857" y="4746291"/>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4" name="Oval 233">
            <a:extLst>
              <a:ext uri="{FF2B5EF4-FFF2-40B4-BE49-F238E27FC236}">
                <a16:creationId xmlns:a16="http://schemas.microsoft.com/office/drawing/2014/main" id="{77177E70-9946-41C1-B7AA-183A10CCE4DB}"/>
              </a:ext>
            </a:extLst>
          </p:cNvPr>
          <p:cNvSpPr/>
          <p:nvPr/>
        </p:nvSpPr>
        <p:spPr>
          <a:xfrm>
            <a:off x="8397257" y="489869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5" name="Oval 234">
            <a:extLst>
              <a:ext uri="{FF2B5EF4-FFF2-40B4-BE49-F238E27FC236}">
                <a16:creationId xmlns:a16="http://schemas.microsoft.com/office/drawing/2014/main" id="{85D89073-32FC-4A10-895E-BDA008738F55}"/>
              </a:ext>
            </a:extLst>
          </p:cNvPr>
          <p:cNvSpPr/>
          <p:nvPr/>
        </p:nvSpPr>
        <p:spPr>
          <a:xfrm>
            <a:off x="8549657" y="505109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6" name="Oval 235">
            <a:extLst>
              <a:ext uri="{FF2B5EF4-FFF2-40B4-BE49-F238E27FC236}">
                <a16:creationId xmlns:a16="http://schemas.microsoft.com/office/drawing/2014/main" id="{62915D5A-293C-49FE-A2E1-71BBDB714D90}"/>
              </a:ext>
            </a:extLst>
          </p:cNvPr>
          <p:cNvSpPr/>
          <p:nvPr/>
        </p:nvSpPr>
        <p:spPr>
          <a:xfrm>
            <a:off x="8267770" y="444445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7" name="Oval 236">
            <a:extLst>
              <a:ext uri="{FF2B5EF4-FFF2-40B4-BE49-F238E27FC236}">
                <a16:creationId xmlns:a16="http://schemas.microsoft.com/office/drawing/2014/main" id="{A47EBA43-2815-4082-9B3C-7AAC5F0656D3}"/>
              </a:ext>
            </a:extLst>
          </p:cNvPr>
          <p:cNvSpPr/>
          <p:nvPr/>
        </p:nvSpPr>
        <p:spPr>
          <a:xfrm>
            <a:off x="8420170" y="459685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8" name="Oval 237">
            <a:extLst>
              <a:ext uri="{FF2B5EF4-FFF2-40B4-BE49-F238E27FC236}">
                <a16:creationId xmlns:a16="http://schemas.microsoft.com/office/drawing/2014/main" id="{0CA7C155-9C4F-40A6-B5A7-F8B2BF6EE599}"/>
              </a:ext>
            </a:extLst>
          </p:cNvPr>
          <p:cNvSpPr/>
          <p:nvPr/>
        </p:nvSpPr>
        <p:spPr>
          <a:xfrm>
            <a:off x="8572570" y="474925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39" name="Oval 238">
            <a:extLst>
              <a:ext uri="{FF2B5EF4-FFF2-40B4-BE49-F238E27FC236}">
                <a16:creationId xmlns:a16="http://schemas.microsoft.com/office/drawing/2014/main" id="{14310093-8924-4381-A8CC-A89F9FD799B2}"/>
              </a:ext>
            </a:extLst>
          </p:cNvPr>
          <p:cNvSpPr/>
          <p:nvPr/>
        </p:nvSpPr>
        <p:spPr>
          <a:xfrm>
            <a:off x="6318393" y="475222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0" name="Oval 239">
            <a:extLst>
              <a:ext uri="{FF2B5EF4-FFF2-40B4-BE49-F238E27FC236}">
                <a16:creationId xmlns:a16="http://schemas.microsoft.com/office/drawing/2014/main" id="{7742C73A-7741-4DFB-9528-C3D43787CF51}"/>
              </a:ext>
            </a:extLst>
          </p:cNvPr>
          <p:cNvSpPr/>
          <p:nvPr/>
        </p:nvSpPr>
        <p:spPr>
          <a:xfrm>
            <a:off x="6470793" y="490462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1" name="Oval 240">
            <a:extLst>
              <a:ext uri="{FF2B5EF4-FFF2-40B4-BE49-F238E27FC236}">
                <a16:creationId xmlns:a16="http://schemas.microsoft.com/office/drawing/2014/main" id="{29032C24-BA38-4C57-81C5-1550FE2ABC65}"/>
              </a:ext>
            </a:extLst>
          </p:cNvPr>
          <p:cNvSpPr/>
          <p:nvPr/>
        </p:nvSpPr>
        <p:spPr>
          <a:xfrm>
            <a:off x="6623193" y="505702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2" name="Oval 241">
            <a:extLst>
              <a:ext uri="{FF2B5EF4-FFF2-40B4-BE49-F238E27FC236}">
                <a16:creationId xmlns:a16="http://schemas.microsoft.com/office/drawing/2014/main" id="{9664563E-D78B-4277-B2C4-042E6816E3C5}"/>
              </a:ext>
            </a:extLst>
          </p:cNvPr>
          <p:cNvSpPr/>
          <p:nvPr/>
        </p:nvSpPr>
        <p:spPr>
          <a:xfrm>
            <a:off x="6775593" y="520942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3" name="Oval 242">
            <a:extLst>
              <a:ext uri="{FF2B5EF4-FFF2-40B4-BE49-F238E27FC236}">
                <a16:creationId xmlns:a16="http://schemas.microsoft.com/office/drawing/2014/main" id="{644C642B-1A66-445F-89E5-582B9915C86C}"/>
              </a:ext>
            </a:extLst>
          </p:cNvPr>
          <p:cNvSpPr/>
          <p:nvPr/>
        </p:nvSpPr>
        <p:spPr>
          <a:xfrm>
            <a:off x="6927993" y="536182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4" name="Oval 243">
            <a:extLst>
              <a:ext uri="{FF2B5EF4-FFF2-40B4-BE49-F238E27FC236}">
                <a16:creationId xmlns:a16="http://schemas.microsoft.com/office/drawing/2014/main" id="{D53236DB-1F29-443E-8C91-48FDFE63604B}"/>
              </a:ext>
            </a:extLst>
          </p:cNvPr>
          <p:cNvSpPr/>
          <p:nvPr/>
        </p:nvSpPr>
        <p:spPr>
          <a:xfrm>
            <a:off x="7080393" y="551422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5" name="Oval 244">
            <a:extLst>
              <a:ext uri="{FF2B5EF4-FFF2-40B4-BE49-F238E27FC236}">
                <a16:creationId xmlns:a16="http://schemas.microsoft.com/office/drawing/2014/main" id="{B0D01091-6322-47C9-B8B8-D1009D7C8B63}"/>
              </a:ext>
            </a:extLst>
          </p:cNvPr>
          <p:cNvSpPr/>
          <p:nvPr/>
        </p:nvSpPr>
        <p:spPr>
          <a:xfrm>
            <a:off x="7232793" y="566662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6" name="Oval 245">
            <a:extLst>
              <a:ext uri="{FF2B5EF4-FFF2-40B4-BE49-F238E27FC236}">
                <a16:creationId xmlns:a16="http://schemas.microsoft.com/office/drawing/2014/main" id="{4AB88F13-D96C-4EB7-A2C9-CD6C072AAD6A}"/>
              </a:ext>
            </a:extLst>
          </p:cNvPr>
          <p:cNvSpPr/>
          <p:nvPr/>
        </p:nvSpPr>
        <p:spPr>
          <a:xfrm>
            <a:off x="7385193" y="581902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7" name="Oval 246">
            <a:extLst>
              <a:ext uri="{FF2B5EF4-FFF2-40B4-BE49-F238E27FC236}">
                <a16:creationId xmlns:a16="http://schemas.microsoft.com/office/drawing/2014/main" id="{EAFB2C43-520A-483B-B376-0C4E5F6B530E}"/>
              </a:ext>
            </a:extLst>
          </p:cNvPr>
          <p:cNvSpPr/>
          <p:nvPr/>
        </p:nvSpPr>
        <p:spPr>
          <a:xfrm>
            <a:off x="6294904" y="503552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8" name="Oval 247">
            <a:extLst>
              <a:ext uri="{FF2B5EF4-FFF2-40B4-BE49-F238E27FC236}">
                <a16:creationId xmlns:a16="http://schemas.microsoft.com/office/drawing/2014/main" id="{31982692-AEF4-4652-A4B6-8443E34A8E39}"/>
              </a:ext>
            </a:extLst>
          </p:cNvPr>
          <p:cNvSpPr/>
          <p:nvPr/>
        </p:nvSpPr>
        <p:spPr>
          <a:xfrm>
            <a:off x="6447304" y="518792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9" name="Oval 248">
            <a:extLst>
              <a:ext uri="{FF2B5EF4-FFF2-40B4-BE49-F238E27FC236}">
                <a16:creationId xmlns:a16="http://schemas.microsoft.com/office/drawing/2014/main" id="{7A5CB185-DC98-4508-BF4B-846606DFEF1E}"/>
              </a:ext>
            </a:extLst>
          </p:cNvPr>
          <p:cNvSpPr/>
          <p:nvPr/>
        </p:nvSpPr>
        <p:spPr>
          <a:xfrm>
            <a:off x="6599704" y="534032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0" name="Oval 249">
            <a:extLst>
              <a:ext uri="{FF2B5EF4-FFF2-40B4-BE49-F238E27FC236}">
                <a16:creationId xmlns:a16="http://schemas.microsoft.com/office/drawing/2014/main" id="{C6642EBF-3F70-48C4-9234-0DA5A64774C1}"/>
              </a:ext>
            </a:extLst>
          </p:cNvPr>
          <p:cNvSpPr/>
          <p:nvPr/>
        </p:nvSpPr>
        <p:spPr>
          <a:xfrm>
            <a:off x="6752104" y="549272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1" name="Oval 250">
            <a:extLst>
              <a:ext uri="{FF2B5EF4-FFF2-40B4-BE49-F238E27FC236}">
                <a16:creationId xmlns:a16="http://schemas.microsoft.com/office/drawing/2014/main" id="{0F88DAB8-101D-415E-B117-A1535E0394BA}"/>
              </a:ext>
            </a:extLst>
          </p:cNvPr>
          <p:cNvSpPr/>
          <p:nvPr/>
        </p:nvSpPr>
        <p:spPr>
          <a:xfrm>
            <a:off x="6904504" y="564512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2" name="Oval 251">
            <a:extLst>
              <a:ext uri="{FF2B5EF4-FFF2-40B4-BE49-F238E27FC236}">
                <a16:creationId xmlns:a16="http://schemas.microsoft.com/office/drawing/2014/main" id="{867E5886-54B0-49D1-8D54-D220173F1EF0}"/>
              </a:ext>
            </a:extLst>
          </p:cNvPr>
          <p:cNvSpPr/>
          <p:nvPr/>
        </p:nvSpPr>
        <p:spPr>
          <a:xfrm>
            <a:off x="7056904" y="5797522"/>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3" name="Oval 252">
            <a:extLst>
              <a:ext uri="{FF2B5EF4-FFF2-40B4-BE49-F238E27FC236}">
                <a16:creationId xmlns:a16="http://schemas.microsoft.com/office/drawing/2014/main" id="{2E6D871B-E631-4FEB-9C2F-60588B9DBDAA}"/>
              </a:ext>
            </a:extLst>
          </p:cNvPr>
          <p:cNvSpPr/>
          <p:nvPr/>
        </p:nvSpPr>
        <p:spPr>
          <a:xfrm>
            <a:off x="6325055" y="537097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4" name="Oval 253">
            <a:extLst>
              <a:ext uri="{FF2B5EF4-FFF2-40B4-BE49-F238E27FC236}">
                <a16:creationId xmlns:a16="http://schemas.microsoft.com/office/drawing/2014/main" id="{F47F5B79-C947-4CE1-B3A9-AC62DEE05C1B}"/>
              </a:ext>
            </a:extLst>
          </p:cNvPr>
          <p:cNvSpPr/>
          <p:nvPr/>
        </p:nvSpPr>
        <p:spPr>
          <a:xfrm>
            <a:off x="6477455" y="552337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5" name="Oval 254">
            <a:extLst>
              <a:ext uri="{FF2B5EF4-FFF2-40B4-BE49-F238E27FC236}">
                <a16:creationId xmlns:a16="http://schemas.microsoft.com/office/drawing/2014/main" id="{4B912E4D-357E-475B-9609-FF2CDEA60FEA}"/>
              </a:ext>
            </a:extLst>
          </p:cNvPr>
          <p:cNvSpPr/>
          <p:nvPr/>
        </p:nvSpPr>
        <p:spPr>
          <a:xfrm>
            <a:off x="6629855" y="5675779"/>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6" name="Oval 255">
            <a:extLst>
              <a:ext uri="{FF2B5EF4-FFF2-40B4-BE49-F238E27FC236}">
                <a16:creationId xmlns:a16="http://schemas.microsoft.com/office/drawing/2014/main" id="{F25627A7-D5F0-4D64-AAE8-DF33BCA6174E}"/>
              </a:ext>
            </a:extLst>
          </p:cNvPr>
          <p:cNvSpPr/>
          <p:nvPr/>
        </p:nvSpPr>
        <p:spPr>
          <a:xfrm>
            <a:off x="6782255" y="582817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7" name="Oval 256">
            <a:extLst>
              <a:ext uri="{FF2B5EF4-FFF2-40B4-BE49-F238E27FC236}">
                <a16:creationId xmlns:a16="http://schemas.microsoft.com/office/drawing/2014/main" id="{04257B24-07EF-4CCB-86BB-8E9EF42E7807}"/>
              </a:ext>
            </a:extLst>
          </p:cNvPr>
          <p:cNvSpPr/>
          <p:nvPr/>
        </p:nvSpPr>
        <p:spPr>
          <a:xfrm>
            <a:off x="6337631" y="565846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8" name="Oval 257">
            <a:extLst>
              <a:ext uri="{FF2B5EF4-FFF2-40B4-BE49-F238E27FC236}">
                <a16:creationId xmlns:a16="http://schemas.microsoft.com/office/drawing/2014/main" id="{E6C6DC66-7DFC-45EC-B828-DD010A80BFF2}"/>
              </a:ext>
            </a:extLst>
          </p:cNvPr>
          <p:cNvSpPr/>
          <p:nvPr/>
        </p:nvSpPr>
        <p:spPr>
          <a:xfrm>
            <a:off x="6490031" y="581086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59" name="Oval 258">
            <a:extLst>
              <a:ext uri="{FF2B5EF4-FFF2-40B4-BE49-F238E27FC236}">
                <a16:creationId xmlns:a16="http://schemas.microsoft.com/office/drawing/2014/main" id="{A22FB798-7493-4407-A022-2F8F8D16CE6C}"/>
              </a:ext>
            </a:extLst>
          </p:cNvPr>
          <p:cNvSpPr/>
          <p:nvPr/>
        </p:nvSpPr>
        <p:spPr>
          <a:xfrm>
            <a:off x="8805918" y="441046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0" name="Oval 259">
            <a:extLst>
              <a:ext uri="{FF2B5EF4-FFF2-40B4-BE49-F238E27FC236}">
                <a16:creationId xmlns:a16="http://schemas.microsoft.com/office/drawing/2014/main" id="{CE743221-BDBD-48F3-9CC1-6127B75D0B45}"/>
              </a:ext>
            </a:extLst>
          </p:cNvPr>
          <p:cNvSpPr/>
          <p:nvPr/>
        </p:nvSpPr>
        <p:spPr>
          <a:xfrm>
            <a:off x="8958318" y="456286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1" name="Oval 260">
            <a:extLst>
              <a:ext uri="{FF2B5EF4-FFF2-40B4-BE49-F238E27FC236}">
                <a16:creationId xmlns:a16="http://schemas.microsoft.com/office/drawing/2014/main" id="{FBF2025C-6B89-4167-A36E-02BB5502A916}"/>
              </a:ext>
            </a:extLst>
          </p:cNvPr>
          <p:cNvSpPr/>
          <p:nvPr/>
        </p:nvSpPr>
        <p:spPr>
          <a:xfrm>
            <a:off x="9110718" y="471526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2" name="Oval 261">
            <a:extLst>
              <a:ext uri="{FF2B5EF4-FFF2-40B4-BE49-F238E27FC236}">
                <a16:creationId xmlns:a16="http://schemas.microsoft.com/office/drawing/2014/main" id="{4C27983B-A74B-44B3-9C90-2973929965C1}"/>
              </a:ext>
            </a:extLst>
          </p:cNvPr>
          <p:cNvSpPr/>
          <p:nvPr/>
        </p:nvSpPr>
        <p:spPr>
          <a:xfrm>
            <a:off x="9263118" y="486766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3" name="Oval 262">
            <a:extLst>
              <a:ext uri="{FF2B5EF4-FFF2-40B4-BE49-F238E27FC236}">
                <a16:creationId xmlns:a16="http://schemas.microsoft.com/office/drawing/2014/main" id="{7614332E-9273-4C28-B21D-EDCEC515FC9D}"/>
              </a:ext>
            </a:extLst>
          </p:cNvPr>
          <p:cNvSpPr/>
          <p:nvPr/>
        </p:nvSpPr>
        <p:spPr>
          <a:xfrm>
            <a:off x="9415518" y="502006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4" name="Oval 263">
            <a:extLst>
              <a:ext uri="{FF2B5EF4-FFF2-40B4-BE49-F238E27FC236}">
                <a16:creationId xmlns:a16="http://schemas.microsoft.com/office/drawing/2014/main" id="{96BB2A24-F937-49CA-A930-5BAEE19BAE2C}"/>
              </a:ext>
            </a:extLst>
          </p:cNvPr>
          <p:cNvSpPr/>
          <p:nvPr/>
        </p:nvSpPr>
        <p:spPr>
          <a:xfrm>
            <a:off x="9567918" y="517246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5" name="Oval 264">
            <a:extLst>
              <a:ext uri="{FF2B5EF4-FFF2-40B4-BE49-F238E27FC236}">
                <a16:creationId xmlns:a16="http://schemas.microsoft.com/office/drawing/2014/main" id="{C3C86F5D-7E24-4E09-8CBC-028B27C04402}"/>
              </a:ext>
            </a:extLst>
          </p:cNvPr>
          <p:cNvSpPr/>
          <p:nvPr/>
        </p:nvSpPr>
        <p:spPr>
          <a:xfrm>
            <a:off x="9720318" y="532486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6" name="Oval 265">
            <a:extLst>
              <a:ext uri="{FF2B5EF4-FFF2-40B4-BE49-F238E27FC236}">
                <a16:creationId xmlns:a16="http://schemas.microsoft.com/office/drawing/2014/main" id="{DBE4B74E-152E-48CF-BD84-3836949CDE33}"/>
              </a:ext>
            </a:extLst>
          </p:cNvPr>
          <p:cNvSpPr/>
          <p:nvPr/>
        </p:nvSpPr>
        <p:spPr>
          <a:xfrm>
            <a:off x="9872718" y="547726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7" name="Oval 266">
            <a:extLst>
              <a:ext uri="{FF2B5EF4-FFF2-40B4-BE49-F238E27FC236}">
                <a16:creationId xmlns:a16="http://schemas.microsoft.com/office/drawing/2014/main" id="{66F56599-653C-478C-98D5-3177D7D1A1EB}"/>
              </a:ext>
            </a:extLst>
          </p:cNvPr>
          <p:cNvSpPr/>
          <p:nvPr/>
        </p:nvSpPr>
        <p:spPr>
          <a:xfrm>
            <a:off x="10025118" y="562966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8" name="Oval 267">
            <a:extLst>
              <a:ext uri="{FF2B5EF4-FFF2-40B4-BE49-F238E27FC236}">
                <a16:creationId xmlns:a16="http://schemas.microsoft.com/office/drawing/2014/main" id="{563BDBF8-FDD2-4680-A494-59190FCB2619}"/>
              </a:ext>
            </a:extLst>
          </p:cNvPr>
          <p:cNvSpPr/>
          <p:nvPr/>
        </p:nvSpPr>
        <p:spPr>
          <a:xfrm>
            <a:off x="10177518" y="578206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69" name="Oval 268">
            <a:extLst>
              <a:ext uri="{FF2B5EF4-FFF2-40B4-BE49-F238E27FC236}">
                <a16:creationId xmlns:a16="http://schemas.microsoft.com/office/drawing/2014/main" id="{6FDE0E10-C473-4D7C-854B-A8EDA163B709}"/>
              </a:ext>
            </a:extLst>
          </p:cNvPr>
          <p:cNvSpPr/>
          <p:nvPr/>
        </p:nvSpPr>
        <p:spPr>
          <a:xfrm>
            <a:off x="9205774" y="44977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0" name="Oval 269">
            <a:extLst>
              <a:ext uri="{FF2B5EF4-FFF2-40B4-BE49-F238E27FC236}">
                <a16:creationId xmlns:a16="http://schemas.microsoft.com/office/drawing/2014/main" id="{81495D4B-DF4D-44A8-9371-9004677B4D5F}"/>
              </a:ext>
            </a:extLst>
          </p:cNvPr>
          <p:cNvSpPr/>
          <p:nvPr/>
        </p:nvSpPr>
        <p:spPr>
          <a:xfrm>
            <a:off x="9358174" y="46501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1" name="Oval 270">
            <a:extLst>
              <a:ext uri="{FF2B5EF4-FFF2-40B4-BE49-F238E27FC236}">
                <a16:creationId xmlns:a16="http://schemas.microsoft.com/office/drawing/2014/main" id="{F6D7F928-C75D-4A71-A8B3-B8514CC8CBC3}"/>
              </a:ext>
            </a:extLst>
          </p:cNvPr>
          <p:cNvSpPr/>
          <p:nvPr/>
        </p:nvSpPr>
        <p:spPr>
          <a:xfrm>
            <a:off x="9510574" y="4802581"/>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2" name="Oval 271">
            <a:extLst>
              <a:ext uri="{FF2B5EF4-FFF2-40B4-BE49-F238E27FC236}">
                <a16:creationId xmlns:a16="http://schemas.microsoft.com/office/drawing/2014/main" id="{A84CC59B-2DDE-430A-9FA3-0A1707AC42A8}"/>
              </a:ext>
            </a:extLst>
          </p:cNvPr>
          <p:cNvSpPr/>
          <p:nvPr/>
        </p:nvSpPr>
        <p:spPr>
          <a:xfrm>
            <a:off x="9662974" y="49549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3" name="Oval 272">
            <a:extLst>
              <a:ext uri="{FF2B5EF4-FFF2-40B4-BE49-F238E27FC236}">
                <a16:creationId xmlns:a16="http://schemas.microsoft.com/office/drawing/2014/main" id="{4488E45C-C88F-4A92-A416-3E25824B845D}"/>
              </a:ext>
            </a:extLst>
          </p:cNvPr>
          <p:cNvSpPr/>
          <p:nvPr/>
        </p:nvSpPr>
        <p:spPr>
          <a:xfrm>
            <a:off x="9815374" y="51073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4" name="Oval 273">
            <a:extLst>
              <a:ext uri="{FF2B5EF4-FFF2-40B4-BE49-F238E27FC236}">
                <a16:creationId xmlns:a16="http://schemas.microsoft.com/office/drawing/2014/main" id="{1ACB2D65-D55E-41CA-9075-FFE803BA81AB}"/>
              </a:ext>
            </a:extLst>
          </p:cNvPr>
          <p:cNvSpPr/>
          <p:nvPr/>
        </p:nvSpPr>
        <p:spPr>
          <a:xfrm>
            <a:off x="9967774" y="52597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5" name="Oval 274">
            <a:extLst>
              <a:ext uri="{FF2B5EF4-FFF2-40B4-BE49-F238E27FC236}">
                <a16:creationId xmlns:a16="http://schemas.microsoft.com/office/drawing/2014/main" id="{BD82CC2B-0DB6-4A25-A77B-DA3ACDD18ECB}"/>
              </a:ext>
            </a:extLst>
          </p:cNvPr>
          <p:cNvSpPr/>
          <p:nvPr/>
        </p:nvSpPr>
        <p:spPr>
          <a:xfrm>
            <a:off x="10120174" y="54121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6" name="Oval 275">
            <a:extLst>
              <a:ext uri="{FF2B5EF4-FFF2-40B4-BE49-F238E27FC236}">
                <a16:creationId xmlns:a16="http://schemas.microsoft.com/office/drawing/2014/main" id="{4A73EBE8-089F-43F2-8E01-4B562E3EA66F}"/>
              </a:ext>
            </a:extLst>
          </p:cNvPr>
          <p:cNvSpPr/>
          <p:nvPr/>
        </p:nvSpPr>
        <p:spPr>
          <a:xfrm>
            <a:off x="10272574" y="55645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7" name="Oval 276">
            <a:extLst>
              <a:ext uri="{FF2B5EF4-FFF2-40B4-BE49-F238E27FC236}">
                <a16:creationId xmlns:a16="http://schemas.microsoft.com/office/drawing/2014/main" id="{94CD32BF-B972-484C-8BAF-E494D9CAB7D6}"/>
              </a:ext>
            </a:extLst>
          </p:cNvPr>
          <p:cNvSpPr/>
          <p:nvPr/>
        </p:nvSpPr>
        <p:spPr>
          <a:xfrm>
            <a:off x="10424974" y="5716981"/>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8" name="Oval 277">
            <a:extLst>
              <a:ext uri="{FF2B5EF4-FFF2-40B4-BE49-F238E27FC236}">
                <a16:creationId xmlns:a16="http://schemas.microsoft.com/office/drawing/2014/main" id="{8B944A25-4C59-4635-B4F0-3CB08DC94560}"/>
              </a:ext>
            </a:extLst>
          </p:cNvPr>
          <p:cNvSpPr/>
          <p:nvPr/>
        </p:nvSpPr>
        <p:spPr>
          <a:xfrm>
            <a:off x="9466565" y="44504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79" name="Oval 278">
            <a:extLst>
              <a:ext uri="{FF2B5EF4-FFF2-40B4-BE49-F238E27FC236}">
                <a16:creationId xmlns:a16="http://schemas.microsoft.com/office/drawing/2014/main" id="{71EDC575-488B-405E-B29E-2531D4057AAD}"/>
              </a:ext>
            </a:extLst>
          </p:cNvPr>
          <p:cNvSpPr/>
          <p:nvPr/>
        </p:nvSpPr>
        <p:spPr>
          <a:xfrm>
            <a:off x="9618965" y="46028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0" name="Oval 279">
            <a:extLst>
              <a:ext uri="{FF2B5EF4-FFF2-40B4-BE49-F238E27FC236}">
                <a16:creationId xmlns:a16="http://schemas.microsoft.com/office/drawing/2014/main" id="{A9BC795A-3575-4BAB-AFC1-56C15E6F212A}"/>
              </a:ext>
            </a:extLst>
          </p:cNvPr>
          <p:cNvSpPr/>
          <p:nvPr/>
        </p:nvSpPr>
        <p:spPr>
          <a:xfrm>
            <a:off x="9771365" y="47552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1" name="Oval 280">
            <a:extLst>
              <a:ext uri="{FF2B5EF4-FFF2-40B4-BE49-F238E27FC236}">
                <a16:creationId xmlns:a16="http://schemas.microsoft.com/office/drawing/2014/main" id="{E452368D-7AA6-4C99-887E-44BEF31A7994}"/>
              </a:ext>
            </a:extLst>
          </p:cNvPr>
          <p:cNvSpPr/>
          <p:nvPr/>
        </p:nvSpPr>
        <p:spPr>
          <a:xfrm>
            <a:off x="9923765" y="49076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2" name="Oval 281">
            <a:extLst>
              <a:ext uri="{FF2B5EF4-FFF2-40B4-BE49-F238E27FC236}">
                <a16:creationId xmlns:a16="http://schemas.microsoft.com/office/drawing/2014/main" id="{9FE45CDC-B8E7-48E2-83CB-D125EAA77913}"/>
              </a:ext>
            </a:extLst>
          </p:cNvPr>
          <p:cNvSpPr/>
          <p:nvPr/>
        </p:nvSpPr>
        <p:spPr>
          <a:xfrm>
            <a:off x="10076165" y="50600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3" name="Oval 282">
            <a:extLst>
              <a:ext uri="{FF2B5EF4-FFF2-40B4-BE49-F238E27FC236}">
                <a16:creationId xmlns:a16="http://schemas.microsoft.com/office/drawing/2014/main" id="{63FD1B17-4D39-4A48-AD41-E4633E547FE3}"/>
              </a:ext>
            </a:extLst>
          </p:cNvPr>
          <p:cNvSpPr/>
          <p:nvPr/>
        </p:nvSpPr>
        <p:spPr>
          <a:xfrm>
            <a:off x="10228565" y="52124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4" name="Oval 283">
            <a:extLst>
              <a:ext uri="{FF2B5EF4-FFF2-40B4-BE49-F238E27FC236}">
                <a16:creationId xmlns:a16="http://schemas.microsoft.com/office/drawing/2014/main" id="{FA6AE81A-A65A-4A0B-B57B-812971BDEF75}"/>
              </a:ext>
            </a:extLst>
          </p:cNvPr>
          <p:cNvSpPr/>
          <p:nvPr/>
        </p:nvSpPr>
        <p:spPr>
          <a:xfrm>
            <a:off x="10380965" y="5364825"/>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5" name="Oval 284">
            <a:extLst>
              <a:ext uri="{FF2B5EF4-FFF2-40B4-BE49-F238E27FC236}">
                <a16:creationId xmlns:a16="http://schemas.microsoft.com/office/drawing/2014/main" id="{6F6ABBB0-7F89-42FA-89E5-18BE701DA781}"/>
              </a:ext>
            </a:extLst>
          </p:cNvPr>
          <p:cNvSpPr/>
          <p:nvPr/>
        </p:nvSpPr>
        <p:spPr>
          <a:xfrm>
            <a:off x="10533365" y="55172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6" name="Oval 285">
            <a:extLst>
              <a:ext uri="{FF2B5EF4-FFF2-40B4-BE49-F238E27FC236}">
                <a16:creationId xmlns:a16="http://schemas.microsoft.com/office/drawing/2014/main" id="{5F809F35-C8D6-4F08-AA74-EC23B0EFC23A}"/>
              </a:ext>
            </a:extLst>
          </p:cNvPr>
          <p:cNvSpPr/>
          <p:nvPr/>
        </p:nvSpPr>
        <p:spPr>
          <a:xfrm>
            <a:off x="10685765" y="56696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7" name="Oval 286">
            <a:extLst>
              <a:ext uri="{FF2B5EF4-FFF2-40B4-BE49-F238E27FC236}">
                <a16:creationId xmlns:a16="http://schemas.microsoft.com/office/drawing/2014/main" id="{3F55061E-1209-4A4D-8809-3A31E69249F0}"/>
              </a:ext>
            </a:extLst>
          </p:cNvPr>
          <p:cNvSpPr/>
          <p:nvPr/>
        </p:nvSpPr>
        <p:spPr>
          <a:xfrm>
            <a:off x="10838165" y="58220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8" name="Oval 287">
            <a:extLst>
              <a:ext uri="{FF2B5EF4-FFF2-40B4-BE49-F238E27FC236}">
                <a16:creationId xmlns:a16="http://schemas.microsoft.com/office/drawing/2014/main" id="{56887FF8-53B7-4B70-B9F7-FD99C6644981}"/>
              </a:ext>
            </a:extLst>
          </p:cNvPr>
          <p:cNvSpPr/>
          <p:nvPr/>
        </p:nvSpPr>
        <p:spPr>
          <a:xfrm>
            <a:off x="9809094" y="44504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89" name="Oval 288">
            <a:extLst>
              <a:ext uri="{FF2B5EF4-FFF2-40B4-BE49-F238E27FC236}">
                <a16:creationId xmlns:a16="http://schemas.microsoft.com/office/drawing/2014/main" id="{A9607A87-A1D0-494E-8B1A-B508380DD9B9}"/>
              </a:ext>
            </a:extLst>
          </p:cNvPr>
          <p:cNvSpPr/>
          <p:nvPr/>
        </p:nvSpPr>
        <p:spPr>
          <a:xfrm>
            <a:off x="9961494" y="46028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0" name="Oval 289">
            <a:extLst>
              <a:ext uri="{FF2B5EF4-FFF2-40B4-BE49-F238E27FC236}">
                <a16:creationId xmlns:a16="http://schemas.microsoft.com/office/drawing/2014/main" id="{A102CBDC-320E-4FB9-B73C-E695AC6164DD}"/>
              </a:ext>
            </a:extLst>
          </p:cNvPr>
          <p:cNvSpPr/>
          <p:nvPr/>
        </p:nvSpPr>
        <p:spPr>
          <a:xfrm>
            <a:off x="10113894" y="47552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1" name="Oval 290">
            <a:extLst>
              <a:ext uri="{FF2B5EF4-FFF2-40B4-BE49-F238E27FC236}">
                <a16:creationId xmlns:a16="http://schemas.microsoft.com/office/drawing/2014/main" id="{472B1878-EF1A-4DE5-9D8F-DFE44A63A8D7}"/>
              </a:ext>
            </a:extLst>
          </p:cNvPr>
          <p:cNvSpPr/>
          <p:nvPr/>
        </p:nvSpPr>
        <p:spPr>
          <a:xfrm>
            <a:off x="10266294" y="49076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2" name="Oval 291">
            <a:extLst>
              <a:ext uri="{FF2B5EF4-FFF2-40B4-BE49-F238E27FC236}">
                <a16:creationId xmlns:a16="http://schemas.microsoft.com/office/drawing/2014/main" id="{D3F144B9-3C33-4592-94F6-7AC159D19FFE}"/>
              </a:ext>
            </a:extLst>
          </p:cNvPr>
          <p:cNvSpPr/>
          <p:nvPr/>
        </p:nvSpPr>
        <p:spPr>
          <a:xfrm>
            <a:off x="10418694" y="50600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3" name="Oval 292">
            <a:extLst>
              <a:ext uri="{FF2B5EF4-FFF2-40B4-BE49-F238E27FC236}">
                <a16:creationId xmlns:a16="http://schemas.microsoft.com/office/drawing/2014/main" id="{53C6CD7F-2538-4CE2-883E-6AAE3C3D1442}"/>
              </a:ext>
            </a:extLst>
          </p:cNvPr>
          <p:cNvSpPr/>
          <p:nvPr/>
        </p:nvSpPr>
        <p:spPr>
          <a:xfrm>
            <a:off x="10571094" y="52124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4" name="Oval 293">
            <a:extLst>
              <a:ext uri="{FF2B5EF4-FFF2-40B4-BE49-F238E27FC236}">
                <a16:creationId xmlns:a16="http://schemas.microsoft.com/office/drawing/2014/main" id="{0D3D20E0-65D8-446A-9083-2FBC1E4FB417}"/>
              </a:ext>
            </a:extLst>
          </p:cNvPr>
          <p:cNvSpPr/>
          <p:nvPr/>
        </p:nvSpPr>
        <p:spPr>
          <a:xfrm>
            <a:off x="10723494" y="53648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5" name="Oval 294">
            <a:extLst>
              <a:ext uri="{FF2B5EF4-FFF2-40B4-BE49-F238E27FC236}">
                <a16:creationId xmlns:a16="http://schemas.microsoft.com/office/drawing/2014/main" id="{5E0C2E9E-D930-4F71-8621-4BDCFB758431}"/>
              </a:ext>
            </a:extLst>
          </p:cNvPr>
          <p:cNvSpPr/>
          <p:nvPr/>
        </p:nvSpPr>
        <p:spPr>
          <a:xfrm>
            <a:off x="10875894" y="55172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6" name="Oval 295">
            <a:extLst>
              <a:ext uri="{FF2B5EF4-FFF2-40B4-BE49-F238E27FC236}">
                <a16:creationId xmlns:a16="http://schemas.microsoft.com/office/drawing/2014/main" id="{95236ECA-9151-40CE-A7D5-09691C01AA33}"/>
              </a:ext>
            </a:extLst>
          </p:cNvPr>
          <p:cNvSpPr/>
          <p:nvPr/>
        </p:nvSpPr>
        <p:spPr>
          <a:xfrm>
            <a:off x="11028294" y="566962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7" name="Oval 296">
            <a:extLst>
              <a:ext uri="{FF2B5EF4-FFF2-40B4-BE49-F238E27FC236}">
                <a16:creationId xmlns:a16="http://schemas.microsoft.com/office/drawing/2014/main" id="{4D902069-72DE-4F2E-A121-36EE7912E9F4}"/>
              </a:ext>
            </a:extLst>
          </p:cNvPr>
          <p:cNvSpPr/>
          <p:nvPr/>
        </p:nvSpPr>
        <p:spPr>
          <a:xfrm>
            <a:off x="10166791" y="445339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8" name="Oval 297">
            <a:extLst>
              <a:ext uri="{FF2B5EF4-FFF2-40B4-BE49-F238E27FC236}">
                <a16:creationId xmlns:a16="http://schemas.microsoft.com/office/drawing/2014/main" id="{C296BDDD-D4F5-4863-995F-7C74C286011A}"/>
              </a:ext>
            </a:extLst>
          </p:cNvPr>
          <p:cNvSpPr/>
          <p:nvPr/>
        </p:nvSpPr>
        <p:spPr>
          <a:xfrm>
            <a:off x="10319191" y="4605793"/>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99" name="Oval 298">
            <a:extLst>
              <a:ext uri="{FF2B5EF4-FFF2-40B4-BE49-F238E27FC236}">
                <a16:creationId xmlns:a16="http://schemas.microsoft.com/office/drawing/2014/main" id="{964BEE01-DC6F-4C49-B64C-1FABC6F0DBCD}"/>
              </a:ext>
            </a:extLst>
          </p:cNvPr>
          <p:cNvSpPr/>
          <p:nvPr/>
        </p:nvSpPr>
        <p:spPr>
          <a:xfrm>
            <a:off x="10471591" y="4758193"/>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0" name="Oval 299">
            <a:extLst>
              <a:ext uri="{FF2B5EF4-FFF2-40B4-BE49-F238E27FC236}">
                <a16:creationId xmlns:a16="http://schemas.microsoft.com/office/drawing/2014/main" id="{CF12280E-DE34-4498-8B8A-0A48B8A5A1BE}"/>
              </a:ext>
            </a:extLst>
          </p:cNvPr>
          <p:cNvSpPr/>
          <p:nvPr/>
        </p:nvSpPr>
        <p:spPr>
          <a:xfrm>
            <a:off x="10623991" y="491059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1" name="Oval 300">
            <a:extLst>
              <a:ext uri="{FF2B5EF4-FFF2-40B4-BE49-F238E27FC236}">
                <a16:creationId xmlns:a16="http://schemas.microsoft.com/office/drawing/2014/main" id="{1EACD864-3445-4792-A3E8-3311A61A05DF}"/>
              </a:ext>
            </a:extLst>
          </p:cNvPr>
          <p:cNvSpPr/>
          <p:nvPr/>
        </p:nvSpPr>
        <p:spPr>
          <a:xfrm>
            <a:off x="10776391" y="506299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2" name="Oval 301">
            <a:extLst>
              <a:ext uri="{FF2B5EF4-FFF2-40B4-BE49-F238E27FC236}">
                <a16:creationId xmlns:a16="http://schemas.microsoft.com/office/drawing/2014/main" id="{33B0F817-0E61-4221-8E29-73C703475262}"/>
              </a:ext>
            </a:extLst>
          </p:cNvPr>
          <p:cNvSpPr/>
          <p:nvPr/>
        </p:nvSpPr>
        <p:spPr>
          <a:xfrm>
            <a:off x="10928791" y="521539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3" name="Oval 302">
            <a:extLst>
              <a:ext uri="{FF2B5EF4-FFF2-40B4-BE49-F238E27FC236}">
                <a16:creationId xmlns:a16="http://schemas.microsoft.com/office/drawing/2014/main" id="{BF4EF2D4-39E6-4361-8F7D-5F9C1543D8AF}"/>
              </a:ext>
            </a:extLst>
          </p:cNvPr>
          <p:cNvSpPr/>
          <p:nvPr/>
        </p:nvSpPr>
        <p:spPr>
          <a:xfrm>
            <a:off x="11081191" y="5367793"/>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4" name="Oval 303">
            <a:extLst>
              <a:ext uri="{FF2B5EF4-FFF2-40B4-BE49-F238E27FC236}">
                <a16:creationId xmlns:a16="http://schemas.microsoft.com/office/drawing/2014/main" id="{50C6990C-3C1B-4490-BFD6-15A926581830}"/>
              </a:ext>
            </a:extLst>
          </p:cNvPr>
          <p:cNvSpPr/>
          <p:nvPr/>
        </p:nvSpPr>
        <p:spPr>
          <a:xfrm>
            <a:off x="10471591" y="445487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5" name="Oval 304">
            <a:extLst>
              <a:ext uri="{FF2B5EF4-FFF2-40B4-BE49-F238E27FC236}">
                <a16:creationId xmlns:a16="http://schemas.microsoft.com/office/drawing/2014/main" id="{1723A528-0363-46D0-B86B-4E237C82CC51}"/>
              </a:ext>
            </a:extLst>
          </p:cNvPr>
          <p:cNvSpPr/>
          <p:nvPr/>
        </p:nvSpPr>
        <p:spPr>
          <a:xfrm>
            <a:off x="10623991" y="460727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6" name="Oval 305">
            <a:extLst>
              <a:ext uri="{FF2B5EF4-FFF2-40B4-BE49-F238E27FC236}">
                <a16:creationId xmlns:a16="http://schemas.microsoft.com/office/drawing/2014/main" id="{4A795CB6-1EC9-424F-88E7-AEB350AE173B}"/>
              </a:ext>
            </a:extLst>
          </p:cNvPr>
          <p:cNvSpPr/>
          <p:nvPr/>
        </p:nvSpPr>
        <p:spPr>
          <a:xfrm>
            <a:off x="10776391" y="475967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7" name="Oval 306">
            <a:extLst>
              <a:ext uri="{FF2B5EF4-FFF2-40B4-BE49-F238E27FC236}">
                <a16:creationId xmlns:a16="http://schemas.microsoft.com/office/drawing/2014/main" id="{0106559E-19DF-4EF5-A53B-BF8CC9E21D2D}"/>
              </a:ext>
            </a:extLst>
          </p:cNvPr>
          <p:cNvSpPr/>
          <p:nvPr/>
        </p:nvSpPr>
        <p:spPr>
          <a:xfrm>
            <a:off x="10928791" y="491207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8" name="Oval 307">
            <a:extLst>
              <a:ext uri="{FF2B5EF4-FFF2-40B4-BE49-F238E27FC236}">
                <a16:creationId xmlns:a16="http://schemas.microsoft.com/office/drawing/2014/main" id="{DF8CCCD2-E707-4ED5-B5B0-76C795BFE0A5}"/>
              </a:ext>
            </a:extLst>
          </p:cNvPr>
          <p:cNvSpPr/>
          <p:nvPr/>
        </p:nvSpPr>
        <p:spPr>
          <a:xfrm>
            <a:off x="11081191" y="5064477"/>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9" name="Oval 308">
            <a:extLst>
              <a:ext uri="{FF2B5EF4-FFF2-40B4-BE49-F238E27FC236}">
                <a16:creationId xmlns:a16="http://schemas.microsoft.com/office/drawing/2014/main" id="{12911C0B-FFBB-4DA9-BC03-6C3D3E05C48C}"/>
              </a:ext>
            </a:extLst>
          </p:cNvPr>
          <p:cNvSpPr/>
          <p:nvPr/>
        </p:nvSpPr>
        <p:spPr>
          <a:xfrm>
            <a:off x="10799304" y="445784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0" name="Oval 309">
            <a:extLst>
              <a:ext uri="{FF2B5EF4-FFF2-40B4-BE49-F238E27FC236}">
                <a16:creationId xmlns:a16="http://schemas.microsoft.com/office/drawing/2014/main" id="{B390039E-38DD-4C71-A76B-5EF4DAECF189}"/>
              </a:ext>
            </a:extLst>
          </p:cNvPr>
          <p:cNvSpPr/>
          <p:nvPr/>
        </p:nvSpPr>
        <p:spPr>
          <a:xfrm>
            <a:off x="10951704" y="461024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1" name="Oval 310">
            <a:extLst>
              <a:ext uri="{FF2B5EF4-FFF2-40B4-BE49-F238E27FC236}">
                <a16:creationId xmlns:a16="http://schemas.microsoft.com/office/drawing/2014/main" id="{836CAF88-86A5-4D17-8581-ED014B8C1D12}"/>
              </a:ext>
            </a:extLst>
          </p:cNvPr>
          <p:cNvSpPr/>
          <p:nvPr/>
        </p:nvSpPr>
        <p:spPr>
          <a:xfrm>
            <a:off x="11104104" y="476264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2" name="Oval 311">
            <a:extLst>
              <a:ext uri="{FF2B5EF4-FFF2-40B4-BE49-F238E27FC236}">
                <a16:creationId xmlns:a16="http://schemas.microsoft.com/office/drawing/2014/main" id="{60087E89-4842-42C6-AA82-1B3ECE70AE1E}"/>
              </a:ext>
            </a:extLst>
          </p:cNvPr>
          <p:cNvSpPr/>
          <p:nvPr/>
        </p:nvSpPr>
        <p:spPr>
          <a:xfrm>
            <a:off x="8849927" y="476561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3" name="Oval 312">
            <a:extLst>
              <a:ext uri="{FF2B5EF4-FFF2-40B4-BE49-F238E27FC236}">
                <a16:creationId xmlns:a16="http://schemas.microsoft.com/office/drawing/2014/main" id="{65BA9249-7D54-451E-85B5-D757854D1CCC}"/>
              </a:ext>
            </a:extLst>
          </p:cNvPr>
          <p:cNvSpPr/>
          <p:nvPr/>
        </p:nvSpPr>
        <p:spPr>
          <a:xfrm>
            <a:off x="9002327" y="491801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4" name="Oval 313">
            <a:extLst>
              <a:ext uri="{FF2B5EF4-FFF2-40B4-BE49-F238E27FC236}">
                <a16:creationId xmlns:a16="http://schemas.microsoft.com/office/drawing/2014/main" id="{A055064E-469F-4825-B2F6-13EE47FAD514}"/>
              </a:ext>
            </a:extLst>
          </p:cNvPr>
          <p:cNvSpPr/>
          <p:nvPr/>
        </p:nvSpPr>
        <p:spPr>
          <a:xfrm>
            <a:off x="9154727" y="507041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5" name="Oval 314">
            <a:extLst>
              <a:ext uri="{FF2B5EF4-FFF2-40B4-BE49-F238E27FC236}">
                <a16:creationId xmlns:a16="http://schemas.microsoft.com/office/drawing/2014/main" id="{4BEF3EA8-6A46-4762-B339-439295FA2383}"/>
              </a:ext>
            </a:extLst>
          </p:cNvPr>
          <p:cNvSpPr/>
          <p:nvPr/>
        </p:nvSpPr>
        <p:spPr>
          <a:xfrm>
            <a:off x="9307127" y="522281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6" name="Oval 315">
            <a:extLst>
              <a:ext uri="{FF2B5EF4-FFF2-40B4-BE49-F238E27FC236}">
                <a16:creationId xmlns:a16="http://schemas.microsoft.com/office/drawing/2014/main" id="{306E1262-A4CC-44E5-94C7-C4098085EBDF}"/>
              </a:ext>
            </a:extLst>
          </p:cNvPr>
          <p:cNvSpPr/>
          <p:nvPr/>
        </p:nvSpPr>
        <p:spPr>
          <a:xfrm>
            <a:off x="9459527" y="537521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7" name="Oval 316">
            <a:extLst>
              <a:ext uri="{FF2B5EF4-FFF2-40B4-BE49-F238E27FC236}">
                <a16:creationId xmlns:a16="http://schemas.microsoft.com/office/drawing/2014/main" id="{A1607839-41D2-4246-9342-345FD90864C2}"/>
              </a:ext>
            </a:extLst>
          </p:cNvPr>
          <p:cNvSpPr/>
          <p:nvPr/>
        </p:nvSpPr>
        <p:spPr>
          <a:xfrm>
            <a:off x="9611927" y="5527613"/>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8" name="Oval 317">
            <a:extLst>
              <a:ext uri="{FF2B5EF4-FFF2-40B4-BE49-F238E27FC236}">
                <a16:creationId xmlns:a16="http://schemas.microsoft.com/office/drawing/2014/main" id="{D41F2FE8-0FE7-4EF9-8866-7EF6F9F87F78}"/>
              </a:ext>
            </a:extLst>
          </p:cNvPr>
          <p:cNvSpPr/>
          <p:nvPr/>
        </p:nvSpPr>
        <p:spPr>
          <a:xfrm>
            <a:off x="9764327" y="568001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9" name="Oval 318">
            <a:extLst>
              <a:ext uri="{FF2B5EF4-FFF2-40B4-BE49-F238E27FC236}">
                <a16:creationId xmlns:a16="http://schemas.microsoft.com/office/drawing/2014/main" id="{B129BB0E-2BFB-4E16-AFFB-A682C887BCA9}"/>
              </a:ext>
            </a:extLst>
          </p:cNvPr>
          <p:cNvSpPr/>
          <p:nvPr/>
        </p:nvSpPr>
        <p:spPr>
          <a:xfrm>
            <a:off x="9916727" y="583241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0" name="Oval 319">
            <a:extLst>
              <a:ext uri="{FF2B5EF4-FFF2-40B4-BE49-F238E27FC236}">
                <a16:creationId xmlns:a16="http://schemas.microsoft.com/office/drawing/2014/main" id="{FB558EF3-6806-47FE-8D87-A08301A3C122}"/>
              </a:ext>
            </a:extLst>
          </p:cNvPr>
          <p:cNvSpPr/>
          <p:nvPr/>
        </p:nvSpPr>
        <p:spPr>
          <a:xfrm>
            <a:off x="8826438" y="504890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1" name="Oval 320">
            <a:extLst>
              <a:ext uri="{FF2B5EF4-FFF2-40B4-BE49-F238E27FC236}">
                <a16:creationId xmlns:a16="http://schemas.microsoft.com/office/drawing/2014/main" id="{A0CAD02D-6C8E-41EE-832E-42E00CF31D74}"/>
              </a:ext>
            </a:extLst>
          </p:cNvPr>
          <p:cNvSpPr/>
          <p:nvPr/>
        </p:nvSpPr>
        <p:spPr>
          <a:xfrm>
            <a:off x="8978838" y="5201308"/>
            <a:ext cx="152400" cy="152400"/>
          </a:xfrm>
          <a:prstGeom prst="ellipse">
            <a:avLst/>
          </a:prstGeom>
          <a:solidFill>
            <a:srgbClr val="00B05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2" name="Oval 321">
            <a:extLst>
              <a:ext uri="{FF2B5EF4-FFF2-40B4-BE49-F238E27FC236}">
                <a16:creationId xmlns:a16="http://schemas.microsoft.com/office/drawing/2014/main" id="{67AE616D-C8CC-4F70-973B-0DFE308E4D2A}"/>
              </a:ext>
            </a:extLst>
          </p:cNvPr>
          <p:cNvSpPr/>
          <p:nvPr/>
        </p:nvSpPr>
        <p:spPr>
          <a:xfrm>
            <a:off x="9131238" y="535370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3" name="Oval 322">
            <a:extLst>
              <a:ext uri="{FF2B5EF4-FFF2-40B4-BE49-F238E27FC236}">
                <a16:creationId xmlns:a16="http://schemas.microsoft.com/office/drawing/2014/main" id="{2E51CD52-2AB7-4AC9-8C7D-2201139ED051}"/>
              </a:ext>
            </a:extLst>
          </p:cNvPr>
          <p:cNvSpPr/>
          <p:nvPr/>
        </p:nvSpPr>
        <p:spPr>
          <a:xfrm>
            <a:off x="9283638" y="550610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4" name="Oval 323">
            <a:extLst>
              <a:ext uri="{FF2B5EF4-FFF2-40B4-BE49-F238E27FC236}">
                <a16:creationId xmlns:a16="http://schemas.microsoft.com/office/drawing/2014/main" id="{314D75C1-C14A-4437-BE29-90D1852763A0}"/>
              </a:ext>
            </a:extLst>
          </p:cNvPr>
          <p:cNvSpPr/>
          <p:nvPr/>
        </p:nvSpPr>
        <p:spPr>
          <a:xfrm>
            <a:off x="9436038" y="565850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5" name="Oval 324">
            <a:extLst>
              <a:ext uri="{FF2B5EF4-FFF2-40B4-BE49-F238E27FC236}">
                <a16:creationId xmlns:a16="http://schemas.microsoft.com/office/drawing/2014/main" id="{FD894F55-6C5E-47C7-9167-2B63A9D84798}"/>
              </a:ext>
            </a:extLst>
          </p:cNvPr>
          <p:cNvSpPr/>
          <p:nvPr/>
        </p:nvSpPr>
        <p:spPr>
          <a:xfrm>
            <a:off x="9588438" y="5810908"/>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6" name="Oval 325">
            <a:extLst>
              <a:ext uri="{FF2B5EF4-FFF2-40B4-BE49-F238E27FC236}">
                <a16:creationId xmlns:a16="http://schemas.microsoft.com/office/drawing/2014/main" id="{5C334CB7-B20E-44FD-82DD-E7142A51FD72}"/>
              </a:ext>
            </a:extLst>
          </p:cNvPr>
          <p:cNvSpPr/>
          <p:nvPr/>
        </p:nvSpPr>
        <p:spPr>
          <a:xfrm>
            <a:off x="8856589" y="538436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7" name="Oval 326">
            <a:extLst>
              <a:ext uri="{FF2B5EF4-FFF2-40B4-BE49-F238E27FC236}">
                <a16:creationId xmlns:a16="http://schemas.microsoft.com/office/drawing/2014/main" id="{5062A54F-0636-4AF8-8E81-79C67DEF23C2}"/>
              </a:ext>
            </a:extLst>
          </p:cNvPr>
          <p:cNvSpPr/>
          <p:nvPr/>
        </p:nvSpPr>
        <p:spPr>
          <a:xfrm>
            <a:off x="9008989" y="553676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8" name="Oval 327">
            <a:extLst>
              <a:ext uri="{FF2B5EF4-FFF2-40B4-BE49-F238E27FC236}">
                <a16:creationId xmlns:a16="http://schemas.microsoft.com/office/drawing/2014/main" id="{FF4CB0F2-64B2-4643-9944-2F009499BAB2}"/>
              </a:ext>
            </a:extLst>
          </p:cNvPr>
          <p:cNvSpPr/>
          <p:nvPr/>
        </p:nvSpPr>
        <p:spPr>
          <a:xfrm>
            <a:off x="9161389" y="568916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29" name="Oval 328">
            <a:extLst>
              <a:ext uri="{FF2B5EF4-FFF2-40B4-BE49-F238E27FC236}">
                <a16:creationId xmlns:a16="http://schemas.microsoft.com/office/drawing/2014/main" id="{504B6085-166A-4029-B2B7-553BCC788AE9}"/>
              </a:ext>
            </a:extLst>
          </p:cNvPr>
          <p:cNvSpPr/>
          <p:nvPr/>
        </p:nvSpPr>
        <p:spPr>
          <a:xfrm>
            <a:off x="9313789" y="5841565"/>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30" name="Oval 329">
            <a:extLst>
              <a:ext uri="{FF2B5EF4-FFF2-40B4-BE49-F238E27FC236}">
                <a16:creationId xmlns:a16="http://schemas.microsoft.com/office/drawing/2014/main" id="{23326A15-DFED-4BF5-98CC-8B77F8F077AA}"/>
              </a:ext>
            </a:extLst>
          </p:cNvPr>
          <p:cNvSpPr/>
          <p:nvPr/>
        </p:nvSpPr>
        <p:spPr>
          <a:xfrm>
            <a:off x="8869165" y="567184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31" name="Oval 330">
            <a:extLst>
              <a:ext uri="{FF2B5EF4-FFF2-40B4-BE49-F238E27FC236}">
                <a16:creationId xmlns:a16="http://schemas.microsoft.com/office/drawing/2014/main" id="{AE44F9CB-B466-489F-B6C4-E6A2292131F3}"/>
              </a:ext>
            </a:extLst>
          </p:cNvPr>
          <p:cNvSpPr/>
          <p:nvPr/>
        </p:nvSpPr>
        <p:spPr>
          <a:xfrm>
            <a:off x="9021565" y="5824249"/>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32" name="Oval 331">
            <a:extLst>
              <a:ext uri="{FF2B5EF4-FFF2-40B4-BE49-F238E27FC236}">
                <a16:creationId xmlns:a16="http://schemas.microsoft.com/office/drawing/2014/main" id="{1DD6D9D2-578B-4655-8992-A016C47D0387}"/>
              </a:ext>
            </a:extLst>
          </p:cNvPr>
          <p:cNvSpPr/>
          <p:nvPr/>
        </p:nvSpPr>
        <p:spPr>
          <a:xfrm>
            <a:off x="1440209" y="4659314"/>
            <a:ext cx="152400" cy="152400"/>
          </a:xfrm>
          <a:prstGeom prst="ellipse">
            <a:avLst/>
          </a:prstGeom>
          <a:solidFill>
            <a:srgbClr val="00B05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33" name="Oval 332">
            <a:extLst>
              <a:ext uri="{FF2B5EF4-FFF2-40B4-BE49-F238E27FC236}">
                <a16:creationId xmlns:a16="http://schemas.microsoft.com/office/drawing/2014/main" id="{DC194C90-6649-4528-BED7-DE5CFF5167F5}"/>
              </a:ext>
            </a:extLst>
          </p:cNvPr>
          <p:cNvSpPr/>
          <p:nvPr/>
        </p:nvSpPr>
        <p:spPr>
          <a:xfrm>
            <a:off x="2507009" y="5726114"/>
            <a:ext cx="152400" cy="152400"/>
          </a:xfrm>
          <a:prstGeom prst="ellipse">
            <a:avLst/>
          </a:prstGeom>
          <a:solidFill>
            <a:srgbClr val="00B05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34" name="Oval 333">
            <a:extLst>
              <a:ext uri="{FF2B5EF4-FFF2-40B4-BE49-F238E27FC236}">
                <a16:creationId xmlns:a16="http://schemas.microsoft.com/office/drawing/2014/main" id="{B843F0EC-802A-451F-942C-EE08F58F4E6C}"/>
              </a:ext>
            </a:extLst>
          </p:cNvPr>
          <p:cNvSpPr/>
          <p:nvPr/>
        </p:nvSpPr>
        <p:spPr>
          <a:xfrm>
            <a:off x="2348329" y="4916758"/>
            <a:ext cx="152400" cy="152400"/>
          </a:xfrm>
          <a:prstGeom prst="ellipse">
            <a:avLst/>
          </a:prstGeom>
          <a:solidFill>
            <a:srgbClr val="00B05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35" name="Oval 334">
            <a:extLst>
              <a:ext uri="{FF2B5EF4-FFF2-40B4-BE49-F238E27FC236}">
                <a16:creationId xmlns:a16="http://schemas.microsoft.com/office/drawing/2014/main" id="{DAC0855E-94B1-439F-AB55-20647C26CCD1}"/>
              </a:ext>
            </a:extLst>
          </p:cNvPr>
          <p:cNvSpPr/>
          <p:nvPr/>
        </p:nvSpPr>
        <p:spPr>
          <a:xfrm>
            <a:off x="2957929" y="5526358"/>
            <a:ext cx="152400" cy="152400"/>
          </a:xfrm>
          <a:prstGeom prst="ellipse">
            <a:avLst/>
          </a:prstGeom>
          <a:solidFill>
            <a:srgbClr val="00B05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36" name="Oval 335">
            <a:extLst>
              <a:ext uri="{FF2B5EF4-FFF2-40B4-BE49-F238E27FC236}">
                <a16:creationId xmlns:a16="http://schemas.microsoft.com/office/drawing/2014/main" id="{5D738CFD-8F0D-45B8-AED6-B8733AF55731}"/>
              </a:ext>
            </a:extLst>
          </p:cNvPr>
          <p:cNvSpPr/>
          <p:nvPr/>
        </p:nvSpPr>
        <p:spPr>
          <a:xfrm>
            <a:off x="2881339" y="4466978"/>
            <a:ext cx="152400" cy="152400"/>
          </a:xfrm>
          <a:prstGeom prst="ellipse">
            <a:avLst/>
          </a:prstGeom>
          <a:solidFill>
            <a:srgbClr val="00B05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37" name="Oval 336">
            <a:extLst>
              <a:ext uri="{FF2B5EF4-FFF2-40B4-BE49-F238E27FC236}">
                <a16:creationId xmlns:a16="http://schemas.microsoft.com/office/drawing/2014/main" id="{303B5641-8208-4C94-9757-BDC9EF6747F2}"/>
              </a:ext>
            </a:extLst>
          </p:cNvPr>
          <p:cNvSpPr/>
          <p:nvPr/>
        </p:nvSpPr>
        <p:spPr>
          <a:xfrm>
            <a:off x="1541562" y="5384346"/>
            <a:ext cx="152400" cy="152400"/>
          </a:xfrm>
          <a:prstGeom prst="ellipse">
            <a:avLst/>
          </a:prstGeom>
          <a:solidFill>
            <a:srgbClr val="00B05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38" name="Oval 337">
            <a:extLst>
              <a:ext uri="{FF2B5EF4-FFF2-40B4-BE49-F238E27FC236}">
                <a16:creationId xmlns:a16="http://schemas.microsoft.com/office/drawing/2014/main" id="{13DB6792-88AB-4B6F-B695-BBC393748C8E}"/>
              </a:ext>
            </a:extLst>
          </p:cNvPr>
          <p:cNvSpPr/>
          <p:nvPr/>
        </p:nvSpPr>
        <p:spPr>
          <a:xfrm>
            <a:off x="882209" y="6323024"/>
            <a:ext cx="152400" cy="152400"/>
          </a:xfrm>
          <a:prstGeom prst="ellipse">
            <a:avLst/>
          </a:prstGeom>
          <a:solidFill>
            <a:srgbClr val="00B05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5" name="TextBox 84">
            <a:extLst>
              <a:ext uri="{FF2B5EF4-FFF2-40B4-BE49-F238E27FC236}">
                <a16:creationId xmlns:a16="http://schemas.microsoft.com/office/drawing/2014/main" id="{CD7CCEF8-9DE8-4669-A4F4-D0893A05346C}"/>
              </a:ext>
            </a:extLst>
          </p:cNvPr>
          <p:cNvSpPr txBox="1"/>
          <p:nvPr/>
        </p:nvSpPr>
        <p:spPr>
          <a:xfrm>
            <a:off x="1033873" y="6250722"/>
            <a:ext cx="959167"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 test</a:t>
            </a:r>
          </a:p>
        </p:txBody>
      </p:sp>
      <p:sp>
        <p:nvSpPr>
          <p:cNvPr id="339" name="Oval 338">
            <a:extLst>
              <a:ext uri="{FF2B5EF4-FFF2-40B4-BE49-F238E27FC236}">
                <a16:creationId xmlns:a16="http://schemas.microsoft.com/office/drawing/2014/main" id="{12A8E449-15C5-45C0-AE7F-B06D311AA4CC}"/>
              </a:ext>
            </a:extLst>
          </p:cNvPr>
          <p:cNvSpPr/>
          <p:nvPr/>
        </p:nvSpPr>
        <p:spPr>
          <a:xfrm>
            <a:off x="884934" y="6600823"/>
            <a:ext cx="152400" cy="1524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40" name="TextBox 339">
            <a:extLst>
              <a:ext uri="{FF2B5EF4-FFF2-40B4-BE49-F238E27FC236}">
                <a16:creationId xmlns:a16="http://schemas.microsoft.com/office/drawing/2014/main" id="{75DB1382-EA94-4AA6-96E8-4640E80FBD05}"/>
              </a:ext>
            </a:extLst>
          </p:cNvPr>
          <p:cNvSpPr txBox="1"/>
          <p:nvPr/>
        </p:nvSpPr>
        <p:spPr>
          <a:xfrm>
            <a:off x="1044416" y="6536533"/>
            <a:ext cx="959167"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 train</a:t>
            </a:r>
          </a:p>
        </p:txBody>
      </p:sp>
    </p:spTree>
    <p:extLst>
      <p:ext uri="{BB962C8B-B14F-4D97-AF65-F5344CB8AC3E}">
        <p14:creationId xmlns:p14="http://schemas.microsoft.com/office/powerpoint/2010/main" val="3730172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AB7B-A48D-41C6-AD30-AC74A0DFF53E}"/>
              </a:ext>
            </a:extLst>
          </p:cNvPr>
          <p:cNvSpPr>
            <a:spLocks noGrp="1"/>
          </p:cNvSpPr>
          <p:nvPr>
            <p:ph type="title"/>
          </p:nvPr>
        </p:nvSpPr>
        <p:spPr/>
        <p:txBody>
          <a:bodyPr/>
          <a:lstStyle/>
          <a:p>
            <a:r>
              <a:rPr lang="en-US" dirty="0"/>
              <a:t>Resampling</a:t>
            </a:r>
          </a:p>
        </p:txBody>
      </p:sp>
      <p:sp>
        <p:nvSpPr>
          <p:cNvPr id="4" name="Text Placeholder 3">
            <a:extLst>
              <a:ext uri="{FF2B5EF4-FFF2-40B4-BE49-F238E27FC236}">
                <a16:creationId xmlns:a16="http://schemas.microsoft.com/office/drawing/2014/main" id="{4BD56CA3-5DDB-4A93-9C64-08D3D1E3875A}"/>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6D259633-91E8-4CDD-A4AE-EFA31E260074}"/>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5</a:t>
            </a:fld>
            <a:endParaRPr lang="en-US" dirty="0">
              <a:solidFill>
                <a:srgbClr val="A2A5A2">
                  <a:lumMod val="50000"/>
                </a:srgbClr>
              </a:solidFill>
            </a:endParaRPr>
          </a:p>
        </p:txBody>
      </p:sp>
      <p:pic>
        <p:nvPicPr>
          <p:cNvPr id="11" name="Picture 10">
            <a:extLst>
              <a:ext uri="{FF2B5EF4-FFF2-40B4-BE49-F238E27FC236}">
                <a16:creationId xmlns:a16="http://schemas.microsoft.com/office/drawing/2014/main" id="{B1540AD1-D2FE-4543-BD2F-81206BFE11D7}"/>
              </a:ext>
            </a:extLst>
          </p:cNvPr>
          <p:cNvPicPr>
            <a:picLocks noChangeAspect="1"/>
          </p:cNvPicPr>
          <p:nvPr/>
        </p:nvPicPr>
        <p:blipFill>
          <a:blip r:embed="rId2"/>
          <a:stretch>
            <a:fillRect/>
          </a:stretch>
        </p:blipFill>
        <p:spPr>
          <a:xfrm>
            <a:off x="2309812" y="1765699"/>
            <a:ext cx="7572375" cy="4357054"/>
          </a:xfrm>
          <a:prstGeom prst="rect">
            <a:avLst/>
          </a:prstGeom>
        </p:spPr>
      </p:pic>
      <p:sp>
        <p:nvSpPr>
          <p:cNvPr id="12" name="Rectangle 11">
            <a:extLst>
              <a:ext uri="{FF2B5EF4-FFF2-40B4-BE49-F238E27FC236}">
                <a16:creationId xmlns:a16="http://schemas.microsoft.com/office/drawing/2014/main" id="{DEA4A542-6B4E-48B5-AC3F-1A0DBD3A850A}"/>
              </a:ext>
            </a:extLst>
          </p:cNvPr>
          <p:cNvSpPr/>
          <p:nvPr/>
        </p:nvSpPr>
        <p:spPr>
          <a:xfrm>
            <a:off x="5297054" y="3200400"/>
            <a:ext cx="1066800" cy="914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3" name="Rectangle 12">
            <a:extLst>
              <a:ext uri="{FF2B5EF4-FFF2-40B4-BE49-F238E27FC236}">
                <a16:creationId xmlns:a16="http://schemas.microsoft.com/office/drawing/2014/main" id="{8D475833-EF72-469D-ACFE-B94D04AE61C7}"/>
              </a:ext>
            </a:extLst>
          </p:cNvPr>
          <p:cNvSpPr/>
          <p:nvPr/>
        </p:nvSpPr>
        <p:spPr>
          <a:xfrm>
            <a:off x="2438400" y="4191000"/>
            <a:ext cx="7443787" cy="19812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Tree>
    <p:extLst>
      <p:ext uri="{BB962C8B-B14F-4D97-AF65-F5344CB8AC3E}">
        <p14:creationId xmlns:p14="http://schemas.microsoft.com/office/powerpoint/2010/main" val="1978793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17AF82-5B7D-4AAE-97BE-635A4A9429C9}"/>
              </a:ext>
            </a:extLst>
          </p:cNvPr>
          <p:cNvSpPr>
            <a:spLocks noGrp="1"/>
          </p:cNvSpPr>
          <p:nvPr>
            <p:ph type="title"/>
          </p:nvPr>
        </p:nvSpPr>
        <p:spPr/>
        <p:txBody>
          <a:bodyPr/>
          <a:lstStyle/>
          <a:p>
            <a:r>
              <a:rPr lang="en-US" dirty="0"/>
              <a:t>V-Fold (or K-Fold) Cross-Validation</a:t>
            </a:r>
          </a:p>
        </p:txBody>
      </p:sp>
      <p:sp>
        <p:nvSpPr>
          <p:cNvPr id="7" name="Text Placeholder 6">
            <a:extLst>
              <a:ext uri="{FF2B5EF4-FFF2-40B4-BE49-F238E27FC236}">
                <a16:creationId xmlns:a16="http://schemas.microsoft.com/office/drawing/2014/main" id="{EEA9894F-12EE-4C8E-AC10-64E2C3C84889}"/>
              </a:ext>
            </a:extLst>
          </p:cNvPr>
          <p:cNvSpPr>
            <a:spLocks noGrp="1"/>
          </p:cNvSpPr>
          <p:nvPr>
            <p:ph type="body" idx="10"/>
          </p:nvPr>
        </p:nvSpPr>
        <p:spPr/>
        <p:txBody>
          <a:bodyPr/>
          <a:lstStyle/>
          <a:p>
            <a:endParaRPr lang="en-US"/>
          </a:p>
        </p:txBody>
      </p:sp>
      <p:sp>
        <p:nvSpPr>
          <p:cNvPr id="2" name="Slide Number Placeholder 1">
            <a:extLst>
              <a:ext uri="{FF2B5EF4-FFF2-40B4-BE49-F238E27FC236}">
                <a16:creationId xmlns:a16="http://schemas.microsoft.com/office/drawing/2014/main" id="{9D2A52FB-F1D0-4661-8994-EBD3DD032946}"/>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6</a:t>
            </a:fld>
            <a:endParaRPr lang="en-US" dirty="0">
              <a:solidFill>
                <a:srgbClr val="A2A5A2">
                  <a:lumMod val="50000"/>
                </a:srgbClr>
              </a:solidFill>
            </a:endParaRPr>
          </a:p>
        </p:txBody>
      </p:sp>
      <p:graphicFrame>
        <p:nvGraphicFramePr>
          <p:cNvPr id="4" name="object 3">
            <a:extLst>
              <a:ext uri="{FF2B5EF4-FFF2-40B4-BE49-F238E27FC236}">
                <a16:creationId xmlns:a16="http://schemas.microsoft.com/office/drawing/2014/main" id="{F6F5BC7B-D862-4C55-9F62-3329A7BE054C}"/>
              </a:ext>
            </a:extLst>
          </p:cNvPr>
          <p:cNvGraphicFramePr>
            <a:graphicFrameLocks noGrp="1"/>
          </p:cNvGraphicFramePr>
          <p:nvPr>
            <p:extLst>
              <p:ext uri="{D42A27DB-BD31-4B8C-83A1-F6EECF244321}">
                <p14:modId xmlns:p14="http://schemas.microsoft.com/office/powerpoint/2010/main" val="1212368245"/>
              </p:ext>
            </p:extLst>
          </p:nvPr>
        </p:nvGraphicFramePr>
        <p:xfrm>
          <a:off x="3187380" y="2564165"/>
          <a:ext cx="6261419" cy="3411235"/>
        </p:xfrm>
        <a:graphic>
          <a:graphicData uri="http://schemas.openxmlformats.org/drawingml/2006/table">
            <a:tbl>
              <a:tblPr firstRow="1" bandRow="1">
                <a:tableStyleId>{2D5ABB26-0587-4C30-8999-92F81FD0307C}</a:tableStyleId>
              </a:tblPr>
              <a:tblGrid>
                <a:gridCol w="123222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399">
                  <a:extLst>
                    <a:ext uri="{9D8B030D-6E8A-4147-A177-3AD203B41FA5}">
                      <a16:colId xmlns:a16="http://schemas.microsoft.com/office/drawing/2014/main" val="20004"/>
                    </a:ext>
                  </a:extLst>
                </a:gridCol>
              </a:tblGrid>
              <a:tr h="682247">
                <a:tc>
                  <a:txBody>
                    <a:bodyPr/>
                    <a:lstStyle/>
                    <a:p>
                      <a:pPr marL="192405">
                        <a:lnSpc>
                          <a:spcPct val="100000"/>
                        </a:lnSpc>
                        <a:spcBef>
                          <a:spcPts val="819"/>
                        </a:spcBef>
                      </a:pPr>
                      <a:r>
                        <a:rPr lang="en-US" sz="1500" spc="5" dirty="0">
                          <a:solidFill>
                            <a:srgbClr val="FF0000"/>
                          </a:solidFill>
                          <a:latin typeface="Times New Roman"/>
                          <a:cs typeface="Times New Roman"/>
                        </a:rPr>
                        <a:t>Assessment1</a:t>
                      </a:r>
                    </a:p>
                    <a:p>
                      <a:pPr marL="192405">
                        <a:lnSpc>
                          <a:spcPct val="100000"/>
                        </a:lnSpc>
                        <a:spcBef>
                          <a:spcPts val="819"/>
                        </a:spcBef>
                      </a:pPr>
                      <a:r>
                        <a:rPr lang="en-US" sz="1500" spc="5" dirty="0">
                          <a:solidFill>
                            <a:srgbClr val="FF0000"/>
                          </a:solidFill>
                          <a:latin typeface="Times New Roman"/>
                          <a:cs typeface="Times New Roman"/>
                        </a:rPr>
                        <a:t>RMSE</a:t>
                      </a:r>
                      <a:endParaRPr sz="15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sz="15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82247">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a:solidFill>
                        <a:srgbClr val="000000"/>
                      </a:solidFill>
                      <a:prstDash val="solid"/>
                    </a:lnL>
                    <a:lnR w="9525" cap="flat" cmpd="sng" algn="ctr">
                      <a:solidFill>
                        <a:srgbClr val="000000"/>
                      </a:solidFill>
                      <a:prstDash val="solid"/>
                      <a:round/>
                      <a:headEnd type="none" w="med" len="med"/>
                      <a:tailEnd type="none" w="med" len="me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92405">
                        <a:lnSpc>
                          <a:spcPct val="100000"/>
                        </a:lnSpc>
                        <a:spcBef>
                          <a:spcPts val="819"/>
                        </a:spcBef>
                      </a:pPr>
                      <a:r>
                        <a:rPr lang="en-US" sz="1500" spc="5" dirty="0">
                          <a:solidFill>
                            <a:srgbClr val="FF0000"/>
                          </a:solidFill>
                          <a:latin typeface="Times New Roman"/>
                          <a:cs typeface="Times New Roman"/>
                        </a:rPr>
                        <a:t>Assessment2</a:t>
                      </a:r>
                    </a:p>
                    <a:p>
                      <a:pPr marL="192405">
                        <a:lnSpc>
                          <a:spcPct val="100000"/>
                        </a:lnSpc>
                        <a:spcBef>
                          <a:spcPts val="819"/>
                        </a:spcBef>
                      </a:pPr>
                      <a:r>
                        <a:rPr lang="en-US" sz="1500" spc="5" dirty="0">
                          <a:solidFill>
                            <a:srgbClr val="FF0000"/>
                          </a:solidFill>
                          <a:latin typeface="Times New Roman"/>
                          <a:cs typeface="Times New Roman"/>
                        </a:rPr>
                        <a:t>RMSE</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1139446"/>
                  </a:ext>
                </a:extLst>
              </a:tr>
              <a:tr h="682247">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a:solidFill>
                        <a:srgbClr val="000000"/>
                      </a:solidFill>
                      <a:prstDash val="soli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92405">
                        <a:lnSpc>
                          <a:spcPct val="100000"/>
                        </a:lnSpc>
                        <a:spcBef>
                          <a:spcPts val="819"/>
                        </a:spcBef>
                      </a:pPr>
                      <a:r>
                        <a:rPr lang="en-US" sz="1500" spc="5" dirty="0">
                          <a:solidFill>
                            <a:srgbClr val="FF0000"/>
                          </a:solidFill>
                          <a:latin typeface="Times New Roman"/>
                          <a:cs typeface="Times New Roman"/>
                        </a:rPr>
                        <a:t>Assessment3</a:t>
                      </a:r>
                    </a:p>
                    <a:p>
                      <a:pPr marL="192405">
                        <a:lnSpc>
                          <a:spcPct val="100000"/>
                        </a:lnSpc>
                        <a:spcBef>
                          <a:spcPts val="819"/>
                        </a:spcBef>
                      </a:pPr>
                      <a:r>
                        <a:rPr lang="en-US" sz="1500" spc="5" dirty="0">
                          <a:solidFill>
                            <a:srgbClr val="FF0000"/>
                          </a:solidFill>
                          <a:latin typeface="Times New Roman"/>
                          <a:cs typeface="Times New Roman"/>
                        </a:rPr>
                        <a:t>RMSE</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1608535"/>
                  </a:ext>
                </a:extLst>
              </a:tr>
              <a:tr h="682247">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a:solidFill>
                        <a:srgbClr val="000000"/>
                      </a:solidFill>
                      <a:prstDash val="soli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92405">
                        <a:lnSpc>
                          <a:spcPct val="100000"/>
                        </a:lnSpc>
                        <a:spcBef>
                          <a:spcPts val="819"/>
                        </a:spcBef>
                      </a:pPr>
                      <a:r>
                        <a:rPr lang="en-US" sz="1500" spc="5" dirty="0">
                          <a:solidFill>
                            <a:srgbClr val="FF0000"/>
                          </a:solidFill>
                          <a:latin typeface="Times New Roman"/>
                          <a:cs typeface="Times New Roman"/>
                        </a:rPr>
                        <a:t>Assessment4</a:t>
                      </a:r>
                    </a:p>
                    <a:p>
                      <a:pPr marL="192405">
                        <a:lnSpc>
                          <a:spcPct val="100000"/>
                        </a:lnSpc>
                        <a:spcBef>
                          <a:spcPts val="819"/>
                        </a:spcBef>
                      </a:pPr>
                      <a:r>
                        <a:rPr lang="en-US" sz="1500" spc="5" dirty="0">
                          <a:solidFill>
                            <a:srgbClr val="FF0000"/>
                          </a:solidFill>
                          <a:latin typeface="Times New Roman"/>
                          <a:cs typeface="Times New Roman"/>
                        </a:rPr>
                        <a:t>RMSE</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0233820"/>
                  </a:ext>
                </a:extLst>
              </a:tr>
              <a:tr h="682247">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a:solidFill>
                        <a:srgbClr val="000000"/>
                      </a:solidFill>
                      <a:prstDash val="soli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128270">
                        <a:lnSpc>
                          <a:spcPct val="100000"/>
                        </a:lnSpc>
                        <a:spcBef>
                          <a:spcPts val="819"/>
                        </a:spcBef>
                      </a:pPr>
                      <a:r>
                        <a:rPr lang="en-US" sz="1500" spc="5" dirty="0">
                          <a:latin typeface="Times New Roman"/>
                          <a:cs typeface="Times New Roman"/>
                        </a:rPr>
                        <a:t>Analysis</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192405">
                        <a:lnSpc>
                          <a:spcPct val="100000"/>
                        </a:lnSpc>
                        <a:spcBef>
                          <a:spcPts val="819"/>
                        </a:spcBef>
                      </a:pPr>
                      <a:r>
                        <a:rPr lang="en-US" sz="1500" spc="5" dirty="0">
                          <a:solidFill>
                            <a:srgbClr val="FF0000"/>
                          </a:solidFill>
                          <a:latin typeface="Times New Roman"/>
                          <a:cs typeface="Times New Roman"/>
                        </a:rPr>
                        <a:t>Assessment5</a:t>
                      </a:r>
                    </a:p>
                    <a:p>
                      <a:pPr marL="192405">
                        <a:lnSpc>
                          <a:spcPct val="100000"/>
                        </a:lnSpc>
                        <a:spcBef>
                          <a:spcPts val="819"/>
                        </a:spcBef>
                      </a:pPr>
                      <a:r>
                        <a:rPr lang="en-US" sz="1500" spc="5" dirty="0">
                          <a:solidFill>
                            <a:srgbClr val="FF0000"/>
                          </a:solidFill>
                          <a:latin typeface="Times New Roman"/>
                          <a:cs typeface="Times New Roman"/>
                        </a:rPr>
                        <a:t>RMSE</a:t>
                      </a:r>
                      <a:endParaRPr lang="en-US" sz="1500" dirty="0">
                        <a:latin typeface="Times New Roman"/>
                        <a:cs typeface="Times New Roman"/>
                      </a:endParaRPr>
                    </a:p>
                  </a:txBody>
                  <a:tcPr marL="0" marR="0" marT="104139"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a:solidFill>
                        <a:srgbClr val="000000"/>
                      </a:solidFill>
                      <a:prstDash val="solid"/>
                    </a:lnB>
                  </a:tcPr>
                </a:tc>
                <a:extLst>
                  <a:ext uri="{0D108BD9-81ED-4DB2-BD59-A6C34878D82A}">
                    <a16:rowId xmlns:a16="http://schemas.microsoft.com/office/drawing/2014/main" val="1511666802"/>
                  </a:ext>
                </a:extLst>
              </a:tr>
            </a:tbl>
          </a:graphicData>
        </a:graphic>
      </p:graphicFrame>
      <p:sp>
        <p:nvSpPr>
          <p:cNvPr id="8" name="object 4">
            <a:extLst>
              <a:ext uri="{FF2B5EF4-FFF2-40B4-BE49-F238E27FC236}">
                <a16:creationId xmlns:a16="http://schemas.microsoft.com/office/drawing/2014/main" id="{DF80AA28-15B2-43E4-8A5C-85093799E19D}"/>
              </a:ext>
            </a:extLst>
          </p:cNvPr>
          <p:cNvSpPr txBox="1"/>
          <p:nvPr/>
        </p:nvSpPr>
        <p:spPr>
          <a:xfrm>
            <a:off x="3263579" y="2047357"/>
            <a:ext cx="6109020" cy="516808"/>
          </a:xfrm>
          <a:prstGeom prst="rect">
            <a:avLst/>
          </a:prstGeom>
        </p:spPr>
        <p:txBody>
          <a:bodyPr vert="horz" wrap="square" lIns="0" tIns="11430" rIns="0" bIns="0" rtlCol="0">
            <a:spAutoFit/>
          </a:bodyPr>
          <a:lstStyle/>
          <a:p>
            <a:pPr marL="12700" algn="ctr">
              <a:lnSpc>
                <a:spcPct val="100000"/>
              </a:lnSpc>
              <a:spcBef>
                <a:spcPts val="90"/>
              </a:spcBef>
            </a:pPr>
            <a:r>
              <a:rPr sz="1600" spc="15" dirty="0">
                <a:latin typeface="Times New Roman"/>
                <a:cs typeface="Times New Roman"/>
              </a:rPr>
              <a:t>Divide </a:t>
            </a:r>
            <a:r>
              <a:rPr sz="1600" spc="70" dirty="0">
                <a:latin typeface="Times New Roman"/>
                <a:cs typeface="Times New Roman"/>
              </a:rPr>
              <a:t>data </a:t>
            </a:r>
            <a:r>
              <a:rPr sz="1600" spc="30" dirty="0">
                <a:latin typeface="Times New Roman"/>
                <a:cs typeface="Times New Roman"/>
              </a:rPr>
              <a:t>into </a:t>
            </a:r>
            <a:r>
              <a:rPr sz="1600" b="0" i="1" spc="130" dirty="0">
                <a:latin typeface="Bookman Old Style"/>
                <a:cs typeface="Bookman Old Style"/>
              </a:rPr>
              <a:t>K </a:t>
            </a:r>
            <a:r>
              <a:rPr sz="1600" spc="25" dirty="0">
                <a:latin typeface="Times New Roman"/>
                <a:cs typeface="Times New Roman"/>
              </a:rPr>
              <a:t>roughly </a:t>
            </a:r>
            <a:r>
              <a:rPr sz="1600" spc="15" dirty="0">
                <a:latin typeface="Times New Roman"/>
                <a:cs typeface="Times New Roman"/>
              </a:rPr>
              <a:t>equal-sized </a:t>
            </a:r>
            <a:r>
              <a:rPr sz="1600" spc="55" dirty="0">
                <a:latin typeface="Times New Roman"/>
                <a:cs typeface="Times New Roman"/>
              </a:rPr>
              <a:t>parts </a:t>
            </a:r>
            <a:r>
              <a:rPr sz="1600" spc="90" dirty="0">
                <a:latin typeface="Times New Roman"/>
                <a:cs typeface="Times New Roman"/>
              </a:rPr>
              <a:t>(</a:t>
            </a:r>
            <a:r>
              <a:rPr sz="1600" b="0" i="1" spc="90" dirty="0">
                <a:latin typeface="Bookman Old Style"/>
                <a:cs typeface="Bookman Old Style"/>
              </a:rPr>
              <a:t>K </a:t>
            </a:r>
            <a:r>
              <a:rPr sz="1600" spc="225" dirty="0">
                <a:latin typeface="Times New Roman"/>
                <a:cs typeface="Times New Roman"/>
              </a:rPr>
              <a:t>= </a:t>
            </a:r>
            <a:r>
              <a:rPr sz="1600" spc="-5" dirty="0">
                <a:latin typeface="Times New Roman"/>
                <a:cs typeface="Times New Roman"/>
              </a:rPr>
              <a:t>5</a:t>
            </a:r>
            <a:r>
              <a:rPr sz="1600" spc="130" dirty="0">
                <a:latin typeface="Times New Roman"/>
                <a:cs typeface="Times New Roman"/>
              </a:rPr>
              <a:t> </a:t>
            </a:r>
            <a:r>
              <a:rPr sz="1600" spc="30" dirty="0">
                <a:latin typeface="Times New Roman"/>
                <a:cs typeface="Times New Roman"/>
              </a:rPr>
              <a:t>here)</a:t>
            </a:r>
            <a:endParaRPr lang="en-US" sz="1600" dirty="0">
              <a:latin typeface="Times New Roman"/>
              <a:cs typeface="Times New Roman"/>
            </a:endParaRPr>
          </a:p>
          <a:p>
            <a:pPr marL="12700">
              <a:lnSpc>
                <a:spcPct val="100000"/>
              </a:lnSpc>
              <a:spcBef>
                <a:spcPts val="90"/>
              </a:spcBef>
            </a:pPr>
            <a:r>
              <a:rPr lang="en-US" sz="1600" spc="5" dirty="0">
                <a:solidFill>
                  <a:srgbClr val="FF0000"/>
                </a:solidFill>
                <a:latin typeface="Times New Roman"/>
                <a:cs typeface="Times New Roman"/>
              </a:rPr>
              <a:t>          </a:t>
            </a:r>
            <a:r>
              <a:rPr lang="en-US" sz="1600" spc="5" dirty="0">
                <a:latin typeface="Times New Roman"/>
                <a:cs typeface="Times New Roman"/>
              </a:rPr>
              <a:t>1      </a:t>
            </a:r>
            <a:r>
              <a:rPr lang="en-US" sz="1600" spc="5" dirty="0">
                <a:solidFill>
                  <a:srgbClr val="FF0000"/>
                </a:solidFill>
                <a:latin typeface="Times New Roman"/>
                <a:cs typeface="Times New Roman"/>
              </a:rPr>
              <a:t>               </a:t>
            </a:r>
            <a:r>
              <a:rPr sz="1600" spc="5" dirty="0">
                <a:latin typeface="Times New Roman"/>
                <a:cs typeface="Times New Roman"/>
              </a:rPr>
              <a:t>2	</a:t>
            </a:r>
            <a:r>
              <a:rPr lang="en-US" sz="1600" spc="5" dirty="0">
                <a:latin typeface="Times New Roman"/>
                <a:cs typeface="Times New Roman"/>
              </a:rPr>
              <a:t>                    3                      </a:t>
            </a:r>
            <a:r>
              <a:rPr sz="1600" spc="5" dirty="0">
                <a:latin typeface="Times New Roman"/>
                <a:cs typeface="Times New Roman"/>
              </a:rPr>
              <a:t>4</a:t>
            </a:r>
            <a:r>
              <a:rPr lang="en-US" sz="1600" spc="5" dirty="0">
                <a:latin typeface="Times New Roman"/>
                <a:cs typeface="Times New Roman"/>
              </a:rPr>
              <a:t>                        </a:t>
            </a:r>
            <a:r>
              <a:rPr sz="1600" spc="5" dirty="0">
                <a:latin typeface="Times New Roman"/>
                <a:cs typeface="Times New Roman"/>
              </a:rPr>
              <a:t>5</a:t>
            </a:r>
            <a:endParaRPr sz="1600" dirty="0">
              <a:latin typeface="Times New Roman"/>
              <a:cs typeface="Times New Roman"/>
            </a:endParaRPr>
          </a:p>
        </p:txBody>
      </p:sp>
      <p:sp>
        <p:nvSpPr>
          <p:cNvPr id="9" name="TextBox 8">
            <a:extLst>
              <a:ext uri="{FF2B5EF4-FFF2-40B4-BE49-F238E27FC236}">
                <a16:creationId xmlns:a16="http://schemas.microsoft.com/office/drawing/2014/main" id="{67D90FD2-DB91-4FEF-8D57-164B31431B0E}"/>
              </a:ext>
            </a:extLst>
          </p:cNvPr>
          <p:cNvSpPr txBox="1"/>
          <p:nvPr/>
        </p:nvSpPr>
        <p:spPr>
          <a:xfrm>
            <a:off x="3117688" y="6022148"/>
            <a:ext cx="6483511" cy="297004"/>
          </a:xfrm>
          <a:prstGeom prst="rect">
            <a:avLst/>
          </a:prstGeom>
        </p:spPr>
        <p:txBody>
          <a:bodyPr vert="horz" wrap="square" lIns="91440" tIns="45720" rIns="91440" bIns="45720" rtlCol="0" anchor="t">
            <a:spAutoFit/>
          </a:bodyPr>
          <a:lstStyle/>
          <a:p>
            <a:pPr>
              <a:lnSpc>
                <a:spcPct val="95000"/>
              </a:lnSpc>
              <a:spcBef>
                <a:spcPts val="400"/>
              </a:spcBef>
              <a:spcAft>
                <a:spcPts val="200"/>
              </a:spcAft>
              <a:buClr>
                <a:schemeClr val="accent1"/>
              </a:buClr>
            </a:pPr>
            <a:r>
              <a:rPr kumimoji="0" lang="en-US" sz="1400" b="1" i="0" u="none" strike="noStrike" kern="1200" cap="none" spc="0" normalizeH="0" baseline="0" noProof="0" dirty="0">
                <a:ln>
                  <a:noFill/>
                </a:ln>
                <a:solidFill>
                  <a:sysClr val="windowText" lastClr="000000"/>
                </a:solidFill>
                <a:effectLst/>
                <a:uLnTx/>
                <a:uFillTx/>
                <a:latin typeface="+mn-lt"/>
              </a:rPr>
              <a:t>Overall Model Performance </a:t>
            </a:r>
            <a:r>
              <a:rPr kumimoji="0" lang="en-US" sz="1400" b="0" i="0" u="none" strike="noStrike" kern="1200" cap="none" spc="0" normalizeH="0" baseline="0" noProof="0" dirty="0">
                <a:ln>
                  <a:noFill/>
                </a:ln>
                <a:solidFill>
                  <a:sysClr val="windowText" lastClr="000000"/>
                </a:solidFill>
                <a:effectLst/>
                <a:uLnTx/>
                <a:uFillTx/>
                <a:latin typeface="+mn-lt"/>
              </a:rPr>
              <a:t>= mean(</a:t>
            </a:r>
            <a:r>
              <a:rPr lang="en-US" sz="1400" spc="5" dirty="0">
                <a:solidFill>
                  <a:srgbClr val="FF0000"/>
                </a:solidFill>
                <a:latin typeface="Times New Roman"/>
                <a:cs typeface="Times New Roman"/>
              </a:rPr>
              <a:t>Assessment</a:t>
            </a:r>
            <a:r>
              <a:rPr kumimoji="0" lang="en-US" sz="1400" b="0" i="0" u="none" strike="noStrike" kern="1200" cap="none" spc="0" normalizeH="0" baseline="0" noProof="0" dirty="0">
                <a:ln>
                  <a:noFill/>
                </a:ln>
                <a:solidFill>
                  <a:srgbClr val="FF0000"/>
                </a:solidFill>
                <a:effectLst/>
                <a:uLnTx/>
                <a:uFillTx/>
                <a:latin typeface="+mn-lt"/>
              </a:rPr>
              <a:t>1 RMSE…</a:t>
            </a:r>
            <a:r>
              <a:rPr lang="en-US" sz="1400" spc="5" dirty="0">
                <a:solidFill>
                  <a:srgbClr val="FF0000"/>
                </a:solidFill>
                <a:latin typeface="Times New Roman"/>
                <a:cs typeface="Times New Roman"/>
              </a:rPr>
              <a:t>Assessment</a:t>
            </a:r>
            <a:r>
              <a:rPr kumimoji="0" lang="en-US" sz="1400" b="0" i="0" u="none" strike="noStrike" kern="1200" cap="none" spc="0" normalizeH="0" baseline="0" noProof="0" dirty="0">
                <a:ln>
                  <a:noFill/>
                </a:ln>
                <a:solidFill>
                  <a:srgbClr val="FF0000"/>
                </a:solidFill>
                <a:effectLst/>
                <a:uLnTx/>
                <a:uFillTx/>
                <a:latin typeface="+mn-lt"/>
              </a:rPr>
              <a:t>5 RMSE</a:t>
            </a:r>
            <a:r>
              <a:rPr kumimoji="0" lang="en-US" sz="1400" b="0" i="0" u="none" strike="noStrike" kern="1200" cap="none" spc="0" normalizeH="0" baseline="0" noProof="0" dirty="0">
                <a:ln>
                  <a:noFill/>
                </a:ln>
                <a:solidFill>
                  <a:sysClr val="windowText" lastClr="000000"/>
                </a:solidFill>
                <a:effectLst/>
                <a:uLnTx/>
                <a:uFillTx/>
                <a:latin typeface="+mn-lt"/>
              </a:rPr>
              <a:t>)</a:t>
            </a:r>
          </a:p>
        </p:txBody>
      </p:sp>
    </p:spTree>
    <p:extLst>
      <p:ext uri="{BB962C8B-B14F-4D97-AF65-F5344CB8AC3E}">
        <p14:creationId xmlns:p14="http://schemas.microsoft.com/office/powerpoint/2010/main" val="2010951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CD73-937A-456F-8804-1871C0456C29}"/>
              </a:ext>
            </a:extLst>
          </p:cNvPr>
          <p:cNvSpPr>
            <a:spLocks noGrp="1"/>
          </p:cNvSpPr>
          <p:nvPr>
            <p:ph type="title"/>
          </p:nvPr>
        </p:nvSpPr>
        <p:spPr/>
        <p:txBody>
          <a:bodyPr/>
          <a:lstStyle/>
          <a:p>
            <a:r>
              <a:rPr lang="en-US" dirty="0"/>
              <a:t>Cross-Validation</a:t>
            </a:r>
          </a:p>
        </p:txBody>
      </p:sp>
      <p:sp>
        <p:nvSpPr>
          <p:cNvPr id="3" name="Text Placeholder 2">
            <a:extLst>
              <a:ext uri="{FF2B5EF4-FFF2-40B4-BE49-F238E27FC236}">
                <a16:creationId xmlns:a16="http://schemas.microsoft.com/office/drawing/2014/main" id="{5EE77F66-A85B-4E85-9F0F-1A37546CE562}"/>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4FA420F1-3F3E-40BF-9C10-661F7D975077}"/>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7</a:t>
            </a:fld>
            <a:endParaRPr lang="en-US" dirty="0">
              <a:solidFill>
                <a:srgbClr val="A2A5A2">
                  <a:lumMod val="50000"/>
                </a:srgbClr>
              </a:solidFill>
            </a:endParaRPr>
          </a:p>
        </p:txBody>
      </p:sp>
      <p:pic>
        <p:nvPicPr>
          <p:cNvPr id="7" name="Picture 6">
            <a:extLst>
              <a:ext uri="{FF2B5EF4-FFF2-40B4-BE49-F238E27FC236}">
                <a16:creationId xmlns:a16="http://schemas.microsoft.com/office/drawing/2014/main" id="{11929A9E-9298-4183-AC34-E1FC3B87DB41}"/>
              </a:ext>
            </a:extLst>
          </p:cNvPr>
          <p:cNvPicPr>
            <a:picLocks noChangeAspect="1"/>
          </p:cNvPicPr>
          <p:nvPr/>
        </p:nvPicPr>
        <p:blipFill>
          <a:blip r:embed="rId2"/>
          <a:stretch>
            <a:fillRect/>
          </a:stretch>
        </p:blipFill>
        <p:spPr>
          <a:xfrm>
            <a:off x="1615793" y="1295400"/>
            <a:ext cx="8960414" cy="5067396"/>
          </a:xfrm>
          <a:prstGeom prst="rect">
            <a:avLst/>
          </a:prstGeom>
        </p:spPr>
      </p:pic>
      <p:sp>
        <p:nvSpPr>
          <p:cNvPr id="8" name="TextBox 7">
            <a:extLst>
              <a:ext uri="{FF2B5EF4-FFF2-40B4-BE49-F238E27FC236}">
                <a16:creationId xmlns:a16="http://schemas.microsoft.com/office/drawing/2014/main" id="{4E1184F3-900A-4CEC-ABD0-E970D462BC6B}"/>
              </a:ext>
            </a:extLst>
          </p:cNvPr>
          <p:cNvSpPr txBox="1"/>
          <p:nvPr/>
        </p:nvSpPr>
        <p:spPr>
          <a:xfrm>
            <a:off x="76200" y="3581400"/>
            <a:ext cx="1905000" cy="17297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NOTE: For customer transactional data, it is recommended to keep all transactions of a customers entirely in the Analysis or Assessment group.</a:t>
            </a:r>
          </a:p>
        </p:txBody>
      </p:sp>
      <p:cxnSp>
        <p:nvCxnSpPr>
          <p:cNvPr id="10" name="Straight Arrow Connector 9">
            <a:extLst>
              <a:ext uri="{FF2B5EF4-FFF2-40B4-BE49-F238E27FC236}">
                <a16:creationId xmlns:a16="http://schemas.microsoft.com/office/drawing/2014/main" id="{2D9E6DB6-37DC-4DB0-A5BD-ED98D62EB6E0}"/>
              </a:ext>
            </a:extLst>
          </p:cNvPr>
          <p:cNvCxnSpPr/>
          <p:nvPr/>
        </p:nvCxnSpPr>
        <p:spPr>
          <a:xfrm>
            <a:off x="2438400" y="1981200"/>
            <a:ext cx="3810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29B76FB-F085-46E9-BD32-4FDB29AFB08E}"/>
              </a:ext>
            </a:extLst>
          </p:cNvPr>
          <p:cNvSpPr txBox="1"/>
          <p:nvPr/>
        </p:nvSpPr>
        <p:spPr>
          <a:xfrm>
            <a:off x="1752600" y="1506528"/>
            <a:ext cx="1295400" cy="501676"/>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Example: 100 Observations</a:t>
            </a:r>
          </a:p>
        </p:txBody>
      </p:sp>
      <p:sp>
        <p:nvSpPr>
          <p:cNvPr id="12" name="Rectangle 11">
            <a:extLst>
              <a:ext uri="{FF2B5EF4-FFF2-40B4-BE49-F238E27FC236}">
                <a16:creationId xmlns:a16="http://schemas.microsoft.com/office/drawing/2014/main" id="{DA9811A6-A057-4745-ABBD-450C35F26ED1}"/>
              </a:ext>
            </a:extLst>
          </p:cNvPr>
          <p:cNvSpPr/>
          <p:nvPr/>
        </p:nvSpPr>
        <p:spPr>
          <a:xfrm>
            <a:off x="2667000" y="2372617"/>
            <a:ext cx="381000" cy="14198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Tree>
    <p:extLst>
      <p:ext uri="{BB962C8B-B14F-4D97-AF65-F5344CB8AC3E}">
        <p14:creationId xmlns:p14="http://schemas.microsoft.com/office/powerpoint/2010/main" val="3761687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2B65-599D-40DA-AA21-A410FF13DAD6}"/>
              </a:ext>
            </a:extLst>
          </p:cNvPr>
          <p:cNvSpPr>
            <a:spLocks noGrp="1"/>
          </p:cNvSpPr>
          <p:nvPr>
            <p:ph type="title"/>
          </p:nvPr>
        </p:nvSpPr>
        <p:spPr/>
        <p:txBody>
          <a:bodyPr/>
          <a:lstStyle/>
          <a:p>
            <a:r>
              <a:rPr lang="en-US" dirty="0"/>
              <a:t>The Bootstrap</a:t>
            </a:r>
          </a:p>
        </p:txBody>
      </p:sp>
      <p:sp>
        <p:nvSpPr>
          <p:cNvPr id="3" name="Text Placeholder 2">
            <a:extLst>
              <a:ext uri="{FF2B5EF4-FFF2-40B4-BE49-F238E27FC236}">
                <a16:creationId xmlns:a16="http://schemas.microsoft.com/office/drawing/2014/main" id="{36F5F9E7-6763-43E2-9C2D-ED2D5ABEBAC1}"/>
              </a:ext>
            </a:extLst>
          </p:cNvPr>
          <p:cNvSpPr>
            <a:spLocks noGrp="1"/>
          </p:cNvSpPr>
          <p:nvPr>
            <p:ph type="body" idx="10"/>
          </p:nvPr>
        </p:nvSpPr>
        <p:spPr/>
        <p:txBody>
          <a:bodyPr/>
          <a:lstStyle/>
          <a:p>
            <a:r>
              <a:rPr lang="en-US" dirty="0"/>
              <a:t>A bootstrap resample of the data is defined to be a simple random sample that is the same size as the training set where the data are sampled </a:t>
            </a:r>
            <a:r>
              <a:rPr lang="en-US" i="1" dirty="0"/>
              <a:t>with replacement</a:t>
            </a:r>
            <a:endParaRPr lang="en-US" dirty="0"/>
          </a:p>
        </p:txBody>
      </p:sp>
      <p:sp>
        <p:nvSpPr>
          <p:cNvPr id="4" name="Slide Number Placeholder 3">
            <a:extLst>
              <a:ext uri="{FF2B5EF4-FFF2-40B4-BE49-F238E27FC236}">
                <a16:creationId xmlns:a16="http://schemas.microsoft.com/office/drawing/2014/main" id="{3914A282-CFDB-471E-84F3-9EF5D0BC8587}"/>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8</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4375A515-A16D-4F46-BD16-5F979A04C56B}"/>
              </a:ext>
            </a:extLst>
          </p:cNvPr>
          <p:cNvPicPr>
            <a:picLocks noChangeAspect="1"/>
          </p:cNvPicPr>
          <p:nvPr/>
        </p:nvPicPr>
        <p:blipFill>
          <a:blip r:embed="rId2"/>
          <a:stretch>
            <a:fillRect/>
          </a:stretch>
        </p:blipFill>
        <p:spPr>
          <a:xfrm>
            <a:off x="2243266" y="1740711"/>
            <a:ext cx="7705468" cy="4267200"/>
          </a:xfrm>
          <a:prstGeom prst="rect">
            <a:avLst/>
          </a:prstGeom>
        </p:spPr>
      </p:pic>
    </p:spTree>
    <p:extLst>
      <p:ext uri="{BB962C8B-B14F-4D97-AF65-F5344CB8AC3E}">
        <p14:creationId xmlns:p14="http://schemas.microsoft.com/office/powerpoint/2010/main" val="2040590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C886-2A4A-4A48-A9AB-75707034F447}"/>
              </a:ext>
            </a:extLst>
          </p:cNvPr>
          <p:cNvSpPr>
            <a:spLocks noGrp="1"/>
          </p:cNvSpPr>
          <p:nvPr>
            <p:ph type="title"/>
          </p:nvPr>
        </p:nvSpPr>
        <p:spPr/>
        <p:txBody>
          <a:bodyPr/>
          <a:lstStyle/>
          <a:p>
            <a:r>
              <a:rPr lang="en-US" dirty="0"/>
              <a:t>Rolling Forecasting</a:t>
            </a:r>
          </a:p>
        </p:txBody>
      </p:sp>
      <p:sp>
        <p:nvSpPr>
          <p:cNvPr id="3" name="Text Placeholder 2">
            <a:extLst>
              <a:ext uri="{FF2B5EF4-FFF2-40B4-BE49-F238E27FC236}">
                <a16:creationId xmlns:a16="http://schemas.microsoft.com/office/drawing/2014/main" id="{E406E620-C9DE-48AF-A29F-C0E8BD537155}"/>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D4EF6697-2C47-4A7D-B116-6A916B74F00E}"/>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9</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392E8B7C-8E56-4391-8466-EB7B625EC18F}"/>
              </a:ext>
            </a:extLst>
          </p:cNvPr>
          <p:cNvPicPr>
            <a:picLocks noChangeAspect="1"/>
          </p:cNvPicPr>
          <p:nvPr/>
        </p:nvPicPr>
        <p:blipFill>
          <a:blip r:embed="rId2"/>
          <a:stretch>
            <a:fillRect/>
          </a:stretch>
        </p:blipFill>
        <p:spPr>
          <a:xfrm>
            <a:off x="2112399" y="1567906"/>
            <a:ext cx="7962900" cy="4543425"/>
          </a:xfrm>
          <a:prstGeom prst="rect">
            <a:avLst/>
          </a:prstGeom>
        </p:spPr>
      </p:pic>
    </p:spTree>
    <p:extLst>
      <p:ext uri="{BB962C8B-B14F-4D97-AF65-F5344CB8AC3E}">
        <p14:creationId xmlns:p14="http://schemas.microsoft.com/office/powerpoint/2010/main" val="140549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FF96638F0863340B61D338B5AE389F2" ma:contentTypeVersion="7" ma:contentTypeDescription="Create a new document." ma:contentTypeScope="" ma:versionID="1eef9ffa67808655cd283bb866c07a38">
  <xsd:schema xmlns:xsd="http://www.w3.org/2001/XMLSchema" xmlns:xs="http://www.w3.org/2001/XMLSchema" xmlns:p="http://schemas.microsoft.com/office/2006/metadata/properties" xmlns:ns2="7a35ed96-b574-4839-97a2-162e2fcc5aee" xmlns:ns3="2f2bec19-3189-4c28-8b9a-b6c1577b3968" targetNamespace="http://schemas.microsoft.com/office/2006/metadata/properties" ma:root="true" ma:fieldsID="7689d0edf9adc841d4e630794d443397" ns2:_="" ns3:_="">
    <xsd:import namespace="7a35ed96-b574-4839-97a2-162e2fcc5aee"/>
    <xsd:import namespace="2f2bec19-3189-4c28-8b9a-b6c1577b396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35ed96-b574-4839-97a2-162e2fcc5a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2bec19-3189-4c28-8b9a-b6c1577b396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EE614E-5388-47D4-9395-3404F3A33424}">
  <ds:schemaRefs>
    <ds:schemaRef ds:uri="http://schemas.microsoft.com/sharepoint/v3/contenttype/forms"/>
  </ds:schemaRefs>
</ds:datastoreItem>
</file>

<file path=customXml/itemProps2.xml><?xml version="1.0" encoding="utf-8"?>
<ds:datastoreItem xmlns:ds="http://schemas.openxmlformats.org/officeDocument/2006/customXml" ds:itemID="{CFAAD823-9111-45D4-9F05-B1FD45CB3A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35ed96-b574-4839-97a2-162e2fcc5aee"/>
    <ds:schemaRef ds:uri="2f2bec19-3189-4c28-8b9a-b6c1577b39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CF7895-C593-4908-B400-1F32ECA1EE87}">
  <ds:schemaRefs>
    <ds:schemaRef ds:uri="2f2bec19-3189-4c28-8b9a-b6c1577b3968"/>
    <ds:schemaRef ds:uri="http://purl.org/dc/elements/1.1/"/>
    <ds:schemaRef ds:uri="http://schemas.microsoft.com/office/infopath/2007/PartnerControls"/>
    <ds:schemaRef ds:uri="7a35ed96-b574-4839-97a2-162e2fcc5aee"/>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8161</TotalTime>
  <Words>1017</Words>
  <Application>Microsoft Office PowerPoint</Application>
  <PresentationFormat>Widescreen</PresentationFormat>
  <Paragraphs>258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Bookman Old Style</vt:lpstr>
      <vt:lpstr>Calibri</vt:lpstr>
      <vt:lpstr>Calibri Light</vt:lpstr>
      <vt:lpstr>Times New Roman</vt:lpstr>
      <vt:lpstr>Office Theme</vt:lpstr>
      <vt:lpstr>Feature Engineering</vt:lpstr>
      <vt:lpstr>Splitting Data</vt:lpstr>
      <vt:lpstr>Sampling Methods</vt:lpstr>
      <vt:lpstr>Sampling Methods</vt:lpstr>
      <vt:lpstr>Resampling</vt:lpstr>
      <vt:lpstr>V-Fold (or K-Fold) Cross-Validation</vt:lpstr>
      <vt:lpstr>Cross-Validation</vt:lpstr>
      <vt:lpstr>The Bootstrap</vt:lpstr>
      <vt:lpstr>Rolling Forecasting</vt:lpstr>
      <vt:lpstr>Forecasting Assessment (Time Series)</vt:lpstr>
      <vt:lpstr>Important concepts</vt:lpstr>
      <vt:lpstr>Bias</vt:lpstr>
      <vt:lpstr>Variance</vt:lpstr>
      <vt:lpstr>Variance</vt:lpstr>
      <vt:lpstr>Variance</vt:lpstr>
      <vt:lpstr>Preprocessing </vt:lpstr>
      <vt:lpstr>Information Leakage</vt:lpstr>
      <vt:lpstr>Tuning Parameters (Hyperparameters) and Overfitting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You Start—Ensure You Have the Correct Footer</dc:title>
  <dc:creator>Kirk Travel</dc:creator>
  <cp:lastModifiedBy>Kimel, Stephen</cp:lastModifiedBy>
  <cp:revision>13</cp:revision>
  <dcterms:created xsi:type="dcterms:W3CDTF">2017-12-21T05:18:36Z</dcterms:created>
  <dcterms:modified xsi:type="dcterms:W3CDTF">2020-09-29T15:40:13Z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0x010100AFF96638F0863340B61D338B5AE389F2</vt:lpwstr>
  </property>
</Properties>
</file>