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35"/>
  </p:notesMasterIdLst>
  <p:sldIdLst>
    <p:sldId id="256" r:id="rId5"/>
    <p:sldId id="257" r:id="rId6"/>
    <p:sldId id="282" r:id="rId7"/>
    <p:sldId id="283" r:id="rId8"/>
    <p:sldId id="258" r:id="rId9"/>
    <p:sldId id="278" r:id="rId10"/>
    <p:sldId id="285" r:id="rId11"/>
    <p:sldId id="284" r:id="rId12"/>
    <p:sldId id="281" r:id="rId13"/>
    <p:sldId id="266" r:id="rId14"/>
    <p:sldId id="279" r:id="rId15"/>
    <p:sldId id="286" r:id="rId16"/>
    <p:sldId id="259" r:id="rId17"/>
    <p:sldId id="260" r:id="rId18"/>
    <p:sldId id="261" r:id="rId19"/>
    <p:sldId id="265" r:id="rId20"/>
    <p:sldId id="262" r:id="rId21"/>
    <p:sldId id="263" r:id="rId22"/>
    <p:sldId id="267" r:id="rId23"/>
    <p:sldId id="264" r:id="rId24"/>
    <p:sldId id="270" r:id="rId25"/>
    <p:sldId id="268" r:id="rId26"/>
    <p:sldId id="271" r:id="rId27"/>
    <p:sldId id="280" r:id="rId28"/>
    <p:sldId id="272" r:id="rId29"/>
    <p:sldId id="290" r:id="rId30"/>
    <p:sldId id="273" r:id="rId31"/>
    <p:sldId id="276" r:id="rId32"/>
    <p:sldId id="277"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1008"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4C310-F762-4723-B9C0-2CD491AC72EC}" v="9" dt="2020-09-29T19:37:12.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4657" autoAdjust="0"/>
  </p:normalViewPr>
  <p:slideViewPr>
    <p:cSldViewPr>
      <p:cViewPr varScale="1">
        <p:scale>
          <a:sx n="103" d="100"/>
          <a:sy n="103" d="100"/>
        </p:scale>
        <p:origin x="114" y="348"/>
      </p:cViewPr>
      <p:guideLst>
        <p:guide pos="3840"/>
        <p:guide orient="horz" pos="1008"/>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el, Stephen" userId="58dc5914-4480-46d2-b269-6118ec117129" providerId="ADAL" clId="{1AB4C310-F762-4723-B9C0-2CD491AC72EC}"/>
    <pc:docChg chg="undo custSel addSld delSld modSld sldOrd modMainMaster">
      <pc:chgData name="Kimel, Stephen" userId="58dc5914-4480-46d2-b269-6118ec117129" providerId="ADAL" clId="{1AB4C310-F762-4723-B9C0-2CD491AC72EC}" dt="2020-09-29T19:37:12.015" v="76" actId="404"/>
      <pc:docMkLst>
        <pc:docMk/>
      </pc:docMkLst>
      <pc:sldChg chg="delSp modSp mod modClrScheme chgLayout">
        <pc:chgData name="Kimel, Stephen" userId="58dc5914-4480-46d2-b269-6118ec117129" providerId="ADAL" clId="{1AB4C310-F762-4723-B9C0-2CD491AC72EC}" dt="2020-09-29T15:36:24.635" v="75"/>
        <pc:sldMkLst>
          <pc:docMk/>
          <pc:sldMk cId="661374368" sldId="256"/>
        </pc:sldMkLst>
        <pc:spChg chg="mod ord">
          <ac:chgData name="Kimel, Stephen" userId="58dc5914-4480-46d2-b269-6118ec117129" providerId="ADAL" clId="{1AB4C310-F762-4723-B9C0-2CD491AC72EC}" dt="2020-09-29T15:36:24.635" v="75"/>
          <ac:spMkLst>
            <pc:docMk/>
            <pc:sldMk cId="661374368" sldId="256"/>
            <ac:spMk id="2" creationId="{EAB5D938-AB0F-4191-8D06-B88DB724CD1D}"/>
          </ac:spMkLst>
        </pc:spChg>
        <pc:spChg chg="mod ord">
          <ac:chgData name="Kimel, Stephen" userId="58dc5914-4480-46d2-b269-6118ec117129" providerId="ADAL" clId="{1AB4C310-F762-4723-B9C0-2CD491AC72EC}" dt="2020-09-29T15:36:24.635" v="75"/>
          <ac:spMkLst>
            <pc:docMk/>
            <pc:sldMk cId="661374368" sldId="256"/>
            <ac:spMk id="3" creationId="{0B91E15D-6BD4-492A-9FCA-E4305F3FFDB8}"/>
          </ac:spMkLst>
        </pc:spChg>
        <pc:spChg chg="del mod ord">
          <ac:chgData name="Kimel, Stephen" userId="58dc5914-4480-46d2-b269-6118ec117129" providerId="ADAL" clId="{1AB4C310-F762-4723-B9C0-2CD491AC72EC}" dt="2020-09-29T13:43:23.008" v="29" actId="478"/>
          <ac:spMkLst>
            <pc:docMk/>
            <pc:sldMk cId="661374368" sldId="256"/>
            <ac:spMk id="4" creationId="{098B16BB-C50F-46B8-8063-63DB254043C2}"/>
          </ac:spMkLst>
        </pc:spChg>
        <pc:spChg chg="del mod ord">
          <ac:chgData name="Kimel, Stephen" userId="58dc5914-4480-46d2-b269-6118ec117129" providerId="ADAL" clId="{1AB4C310-F762-4723-B9C0-2CD491AC72EC}" dt="2020-09-29T13:43:21.242" v="28" actId="478"/>
          <ac:spMkLst>
            <pc:docMk/>
            <pc:sldMk cId="661374368" sldId="256"/>
            <ac:spMk id="5" creationId="{60162301-919E-4E12-9AE7-BEB1533EF40E}"/>
          </ac:spMkLst>
        </pc:spChg>
        <pc:spChg chg="del mod">
          <ac:chgData name="Kimel, Stephen" userId="58dc5914-4480-46d2-b269-6118ec117129" providerId="ADAL" clId="{1AB4C310-F762-4723-B9C0-2CD491AC72EC}" dt="2020-09-29T13:43:14.139" v="12" actId="700"/>
          <ac:spMkLst>
            <pc:docMk/>
            <pc:sldMk cId="661374368" sldId="256"/>
            <ac:spMk id="6" creationId="{61A13307-4801-45AB-83D1-024A119C4FC9}"/>
          </ac:spMkLst>
        </pc:spChg>
        <pc:spChg chg="del mod">
          <ac:chgData name="Kimel, Stephen" userId="58dc5914-4480-46d2-b269-6118ec117129" providerId="ADAL" clId="{1AB4C310-F762-4723-B9C0-2CD491AC72EC}" dt="2020-09-29T13:43:14.139" v="12" actId="700"/>
          <ac:spMkLst>
            <pc:docMk/>
            <pc:sldMk cId="661374368" sldId="256"/>
            <ac:spMk id="7" creationId="{ECB122CE-40F0-4D36-97B8-ED2AA9B21AA7}"/>
          </ac:spMkLst>
        </pc:spChg>
      </pc:sldChg>
      <pc:sldChg chg="delSp modSp mod">
        <pc:chgData name="Kimel, Stephen" userId="58dc5914-4480-46d2-b269-6118ec117129" providerId="ADAL" clId="{1AB4C310-F762-4723-B9C0-2CD491AC72EC}" dt="2020-09-29T15:36:24.635" v="75"/>
        <pc:sldMkLst>
          <pc:docMk/>
          <pc:sldMk cId="1594224856" sldId="257"/>
        </pc:sldMkLst>
        <pc:spChg chg="mod">
          <ac:chgData name="Kimel, Stephen" userId="58dc5914-4480-46d2-b269-6118ec117129" providerId="ADAL" clId="{1AB4C310-F762-4723-B9C0-2CD491AC72EC}" dt="2020-09-29T15:36:24.635" v="75"/>
          <ac:spMkLst>
            <pc:docMk/>
            <pc:sldMk cId="1594224856" sldId="257"/>
            <ac:spMk id="2" creationId="{7399EE96-0593-4172-8992-846CD416D7D5}"/>
          </ac:spMkLst>
        </pc:spChg>
        <pc:spChg chg="mod">
          <ac:chgData name="Kimel, Stephen" userId="58dc5914-4480-46d2-b269-6118ec117129" providerId="ADAL" clId="{1AB4C310-F762-4723-B9C0-2CD491AC72EC}" dt="2020-09-29T15:36:24.635" v="75"/>
          <ac:spMkLst>
            <pc:docMk/>
            <pc:sldMk cId="1594224856" sldId="257"/>
            <ac:spMk id="3" creationId="{30C3F052-C947-4218-B245-BFF69A7B5D72}"/>
          </ac:spMkLst>
        </pc:spChg>
        <pc:spChg chg="mod">
          <ac:chgData name="Kimel, Stephen" userId="58dc5914-4480-46d2-b269-6118ec117129" providerId="ADAL" clId="{1AB4C310-F762-4723-B9C0-2CD491AC72EC}" dt="2020-09-29T15:36:24.635" v="75"/>
          <ac:spMkLst>
            <pc:docMk/>
            <pc:sldMk cId="1594224856" sldId="257"/>
            <ac:spMk id="4" creationId="{911D67AC-F5D8-41E5-B668-13DF960C86F2}"/>
          </ac:spMkLst>
        </pc:spChg>
        <pc:spChg chg="mod">
          <ac:chgData name="Kimel, Stephen" userId="58dc5914-4480-46d2-b269-6118ec117129" providerId="ADAL" clId="{1AB4C310-F762-4723-B9C0-2CD491AC72EC}" dt="2020-09-29T15:36:24.635" v="75"/>
          <ac:spMkLst>
            <pc:docMk/>
            <pc:sldMk cId="1594224856" sldId="257"/>
            <ac:spMk id="5" creationId="{BE7E6220-C10F-45EC-AFFA-0458B9D91276}"/>
          </ac:spMkLst>
        </pc:spChg>
        <pc:spChg chg="del mod">
          <ac:chgData name="Kimel, Stephen" userId="58dc5914-4480-46d2-b269-6118ec117129" providerId="ADAL" clId="{1AB4C310-F762-4723-B9C0-2CD491AC72EC}" dt="2020-09-29T13:43:25.896" v="30" actId="478"/>
          <ac:spMkLst>
            <pc:docMk/>
            <pc:sldMk cId="1594224856" sldId="257"/>
            <ac:spMk id="6" creationId="{FDDF55C8-D637-483A-8390-E98E5C334E32}"/>
          </ac:spMkLst>
        </pc:spChg>
      </pc:sldChg>
      <pc:sldChg chg="delSp modSp mod">
        <pc:chgData name="Kimel, Stephen" userId="58dc5914-4480-46d2-b269-6118ec117129" providerId="ADAL" clId="{1AB4C310-F762-4723-B9C0-2CD491AC72EC}" dt="2020-09-29T15:36:24.635" v="75"/>
        <pc:sldMkLst>
          <pc:docMk/>
          <pc:sldMk cId="1904336169" sldId="258"/>
        </pc:sldMkLst>
        <pc:spChg chg="mod">
          <ac:chgData name="Kimel, Stephen" userId="58dc5914-4480-46d2-b269-6118ec117129" providerId="ADAL" clId="{1AB4C310-F762-4723-B9C0-2CD491AC72EC}" dt="2020-09-29T15:36:24.635" v="75"/>
          <ac:spMkLst>
            <pc:docMk/>
            <pc:sldMk cId="1904336169" sldId="258"/>
            <ac:spMk id="2" creationId="{DBD617CA-D1BC-464B-B873-16DA93C44033}"/>
          </ac:spMkLst>
        </pc:spChg>
        <pc:spChg chg="mod">
          <ac:chgData name="Kimel, Stephen" userId="58dc5914-4480-46d2-b269-6118ec117129" providerId="ADAL" clId="{1AB4C310-F762-4723-B9C0-2CD491AC72EC}" dt="2020-09-29T15:36:24.635" v="75"/>
          <ac:spMkLst>
            <pc:docMk/>
            <pc:sldMk cId="1904336169" sldId="258"/>
            <ac:spMk id="4" creationId="{532D0616-8180-49E5-96D0-268AA40ED2FE}"/>
          </ac:spMkLst>
        </pc:spChg>
        <pc:spChg chg="mod">
          <ac:chgData name="Kimel, Stephen" userId="58dc5914-4480-46d2-b269-6118ec117129" providerId="ADAL" clId="{1AB4C310-F762-4723-B9C0-2CD491AC72EC}" dt="2020-09-29T15:36:24.635" v="75"/>
          <ac:spMkLst>
            <pc:docMk/>
            <pc:sldMk cId="1904336169" sldId="258"/>
            <ac:spMk id="5" creationId="{E2BE7059-FF74-44C1-95ED-D47E213C6754}"/>
          </ac:spMkLst>
        </pc:spChg>
        <pc:spChg chg="del mod">
          <ac:chgData name="Kimel, Stephen" userId="58dc5914-4480-46d2-b269-6118ec117129" providerId="ADAL" clId="{1AB4C310-F762-4723-B9C0-2CD491AC72EC}" dt="2020-09-29T13:43:33.508" v="33" actId="478"/>
          <ac:spMkLst>
            <pc:docMk/>
            <pc:sldMk cId="1904336169" sldId="258"/>
            <ac:spMk id="6" creationId="{B3175D2A-776F-4D55-BAB8-44F10F86AAC7}"/>
          </ac:spMkLst>
        </pc:spChg>
      </pc:sldChg>
      <pc:sldChg chg="delSp modSp mod">
        <pc:chgData name="Kimel, Stephen" userId="58dc5914-4480-46d2-b269-6118ec117129" providerId="ADAL" clId="{1AB4C310-F762-4723-B9C0-2CD491AC72EC}" dt="2020-09-29T15:36:24.635" v="75"/>
        <pc:sldMkLst>
          <pc:docMk/>
          <pc:sldMk cId="113677103" sldId="259"/>
        </pc:sldMkLst>
        <pc:spChg chg="mod">
          <ac:chgData name="Kimel, Stephen" userId="58dc5914-4480-46d2-b269-6118ec117129" providerId="ADAL" clId="{1AB4C310-F762-4723-B9C0-2CD491AC72EC}" dt="2020-09-29T15:36:24.635" v="75"/>
          <ac:spMkLst>
            <pc:docMk/>
            <pc:sldMk cId="113677103" sldId="259"/>
            <ac:spMk id="2" creationId="{2284D794-FE9E-4A5B-8FBC-EA47CE1CE54E}"/>
          </ac:spMkLst>
        </pc:spChg>
        <pc:spChg chg="mod">
          <ac:chgData name="Kimel, Stephen" userId="58dc5914-4480-46d2-b269-6118ec117129" providerId="ADAL" clId="{1AB4C310-F762-4723-B9C0-2CD491AC72EC}" dt="2020-09-29T15:36:24.635" v="75"/>
          <ac:spMkLst>
            <pc:docMk/>
            <pc:sldMk cId="113677103" sldId="259"/>
            <ac:spMk id="4" creationId="{97A8C393-482E-4EBA-8DA4-B94FBA905AE0}"/>
          </ac:spMkLst>
        </pc:spChg>
        <pc:spChg chg="mod">
          <ac:chgData name="Kimel, Stephen" userId="58dc5914-4480-46d2-b269-6118ec117129" providerId="ADAL" clId="{1AB4C310-F762-4723-B9C0-2CD491AC72EC}" dt="2020-09-29T15:36:24.635" v="75"/>
          <ac:spMkLst>
            <pc:docMk/>
            <pc:sldMk cId="113677103" sldId="259"/>
            <ac:spMk id="5" creationId="{8F59A84A-8E7F-4104-AF91-120FF7F16DA0}"/>
          </ac:spMkLst>
        </pc:spChg>
        <pc:spChg chg="del mod">
          <ac:chgData name="Kimel, Stephen" userId="58dc5914-4480-46d2-b269-6118ec117129" providerId="ADAL" clId="{1AB4C310-F762-4723-B9C0-2CD491AC72EC}" dt="2020-09-29T13:43:57.533" v="41" actId="478"/>
          <ac:spMkLst>
            <pc:docMk/>
            <pc:sldMk cId="113677103" sldId="259"/>
            <ac:spMk id="6" creationId="{BD933F8B-EBCE-4F42-B663-D3B28A645CDC}"/>
          </ac:spMkLst>
        </pc:spChg>
      </pc:sldChg>
      <pc:sldChg chg="delSp modSp mod">
        <pc:chgData name="Kimel, Stephen" userId="58dc5914-4480-46d2-b269-6118ec117129" providerId="ADAL" clId="{1AB4C310-F762-4723-B9C0-2CD491AC72EC}" dt="2020-09-29T15:36:24.635" v="75"/>
        <pc:sldMkLst>
          <pc:docMk/>
          <pc:sldMk cId="425933179" sldId="260"/>
        </pc:sldMkLst>
        <pc:spChg chg="mod">
          <ac:chgData name="Kimel, Stephen" userId="58dc5914-4480-46d2-b269-6118ec117129" providerId="ADAL" clId="{1AB4C310-F762-4723-B9C0-2CD491AC72EC}" dt="2020-09-29T15:36:24.635" v="75"/>
          <ac:spMkLst>
            <pc:docMk/>
            <pc:sldMk cId="425933179" sldId="260"/>
            <ac:spMk id="2" creationId="{2284D794-FE9E-4A5B-8FBC-EA47CE1CE54E}"/>
          </ac:spMkLst>
        </pc:spChg>
        <pc:spChg chg="mod">
          <ac:chgData name="Kimel, Stephen" userId="58dc5914-4480-46d2-b269-6118ec117129" providerId="ADAL" clId="{1AB4C310-F762-4723-B9C0-2CD491AC72EC}" dt="2020-09-29T15:36:24.635" v="75"/>
          <ac:spMkLst>
            <pc:docMk/>
            <pc:sldMk cId="425933179" sldId="260"/>
            <ac:spMk id="4" creationId="{97A8C393-482E-4EBA-8DA4-B94FBA905AE0}"/>
          </ac:spMkLst>
        </pc:spChg>
        <pc:spChg chg="mod">
          <ac:chgData name="Kimel, Stephen" userId="58dc5914-4480-46d2-b269-6118ec117129" providerId="ADAL" clId="{1AB4C310-F762-4723-B9C0-2CD491AC72EC}" dt="2020-09-29T15:36:24.635" v="75"/>
          <ac:spMkLst>
            <pc:docMk/>
            <pc:sldMk cId="425933179" sldId="260"/>
            <ac:spMk id="5" creationId="{8F59A84A-8E7F-4104-AF91-120FF7F16DA0}"/>
          </ac:spMkLst>
        </pc:spChg>
        <pc:spChg chg="del mod">
          <ac:chgData name="Kimel, Stephen" userId="58dc5914-4480-46d2-b269-6118ec117129" providerId="ADAL" clId="{1AB4C310-F762-4723-B9C0-2CD491AC72EC}" dt="2020-09-29T13:44:00.021" v="42" actId="478"/>
          <ac:spMkLst>
            <pc:docMk/>
            <pc:sldMk cId="425933179" sldId="260"/>
            <ac:spMk id="6" creationId="{BD933F8B-EBCE-4F42-B663-D3B28A645CDC}"/>
          </ac:spMkLst>
        </pc:spChg>
      </pc:sldChg>
      <pc:sldChg chg="delSp modSp mod">
        <pc:chgData name="Kimel, Stephen" userId="58dc5914-4480-46d2-b269-6118ec117129" providerId="ADAL" clId="{1AB4C310-F762-4723-B9C0-2CD491AC72EC}" dt="2020-09-29T15:36:24.635" v="75"/>
        <pc:sldMkLst>
          <pc:docMk/>
          <pc:sldMk cId="2120319968" sldId="261"/>
        </pc:sldMkLst>
        <pc:spChg chg="mod">
          <ac:chgData name="Kimel, Stephen" userId="58dc5914-4480-46d2-b269-6118ec117129" providerId="ADAL" clId="{1AB4C310-F762-4723-B9C0-2CD491AC72EC}" dt="2020-09-29T15:36:24.635" v="75"/>
          <ac:spMkLst>
            <pc:docMk/>
            <pc:sldMk cId="2120319968" sldId="261"/>
            <ac:spMk id="2" creationId="{EFC1EFF8-D674-45B4-AF12-E4A695B968C9}"/>
          </ac:spMkLst>
        </pc:spChg>
        <pc:spChg chg="mod">
          <ac:chgData name="Kimel, Stephen" userId="58dc5914-4480-46d2-b269-6118ec117129" providerId="ADAL" clId="{1AB4C310-F762-4723-B9C0-2CD491AC72EC}" dt="2020-09-29T15:36:24.635" v="75"/>
          <ac:spMkLst>
            <pc:docMk/>
            <pc:sldMk cId="2120319968" sldId="261"/>
            <ac:spMk id="3" creationId="{FE58FC2A-7D44-406C-B65D-63EF4EA6216C}"/>
          </ac:spMkLst>
        </pc:spChg>
        <pc:spChg chg="mod">
          <ac:chgData name="Kimel, Stephen" userId="58dc5914-4480-46d2-b269-6118ec117129" providerId="ADAL" clId="{1AB4C310-F762-4723-B9C0-2CD491AC72EC}" dt="2020-09-29T15:36:24.635" v="75"/>
          <ac:spMkLst>
            <pc:docMk/>
            <pc:sldMk cId="2120319968" sldId="261"/>
            <ac:spMk id="4" creationId="{FD3B0F13-AE2D-4B78-933E-043F03A2D9F4}"/>
          </ac:spMkLst>
        </pc:spChg>
        <pc:spChg chg="del mod">
          <ac:chgData name="Kimel, Stephen" userId="58dc5914-4480-46d2-b269-6118ec117129" providerId="ADAL" clId="{1AB4C310-F762-4723-B9C0-2CD491AC72EC}" dt="2020-09-29T13:44:02.473" v="43" actId="478"/>
          <ac:spMkLst>
            <pc:docMk/>
            <pc:sldMk cId="2120319968" sldId="261"/>
            <ac:spMk id="5" creationId="{14D464C8-4A5F-4930-92F0-D8ACCE5B0716}"/>
          </ac:spMkLst>
        </pc:spChg>
      </pc:sldChg>
      <pc:sldChg chg="delSp modSp mod">
        <pc:chgData name="Kimel, Stephen" userId="58dc5914-4480-46d2-b269-6118ec117129" providerId="ADAL" clId="{1AB4C310-F762-4723-B9C0-2CD491AC72EC}" dt="2020-09-29T15:36:24.635" v="75"/>
        <pc:sldMkLst>
          <pc:docMk/>
          <pc:sldMk cId="647339111" sldId="262"/>
        </pc:sldMkLst>
        <pc:spChg chg="mod">
          <ac:chgData name="Kimel, Stephen" userId="58dc5914-4480-46d2-b269-6118ec117129" providerId="ADAL" clId="{1AB4C310-F762-4723-B9C0-2CD491AC72EC}" dt="2020-09-29T15:36:24.635" v="75"/>
          <ac:spMkLst>
            <pc:docMk/>
            <pc:sldMk cId="647339111" sldId="262"/>
            <ac:spMk id="2" creationId="{B94068C2-B55E-41C0-BD69-3B6DBADD00DF}"/>
          </ac:spMkLst>
        </pc:spChg>
        <pc:spChg chg="mod">
          <ac:chgData name="Kimel, Stephen" userId="58dc5914-4480-46d2-b269-6118ec117129" providerId="ADAL" clId="{1AB4C310-F762-4723-B9C0-2CD491AC72EC}" dt="2020-09-29T15:36:24.635" v="75"/>
          <ac:spMkLst>
            <pc:docMk/>
            <pc:sldMk cId="647339111" sldId="262"/>
            <ac:spMk id="3" creationId="{B23114B4-340F-4D9B-AB16-5C76D43419A8}"/>
          </ac:spMkLst>
        </pc:spChg>
        <pc:spChg chg="mod">
          <ac:chgData name="Kimel, Stephen" userId="58dc5914-4480-46d2-b269-6118ec117129" providerId="ADAL" clId="{1AB4C310-F762-4723-B9C0-2CD491AC72EC}" dt="2020-09-29T15:36:24.635" v="75"/>
          <ac:spMkLst>
            <pc:docMk/>
            <pc:sldMk cId="647339111" sldId="262"/>
            <ac:spMk id="4" creationId="{DA9681E3-EC8A-4A2A-885F-1F335CAF7F51}"/>
          </ac:spMkLst>
        </pc:spChg>
        <pc:spChg chg="del mod">
          <ac:chgData name="Kimel, Stephen" userId="58dc5914-4480-46d2-b269-6118ec117129" providerId="ADAL" clId="{1AB4C310-F762-4723-B9C0-2CD491AC72EC}" dt="2020-09-29T13:44:08.638" v="45" actId="478"/>
          <ac:spMkLst>
            <pc:docMk/>
            <pc:sldMk cId="647339111" sldId="262"/>
            <ac:spMk id="5" creationId="{D8576BC4-19D7-4990-B0B6-9560B944E7B6}"/>
          </ac:spMkLst>
        </pc:spChg>
      </pc:sldChg>
      <pc:sldChg chg="delSp modSp mod">
        <pc:chgData name="Kimel, Stephen" userId="58dc5914-4480-46d2-b269-6118ec117129" providerId="ADAL" clId="{1AB4C310-F762-4723-B9C0-2CD491AC72EC}" dt="2020-09-29T15:36:24.635" v="75"/>
        <pc:sldMkLst>
          <pc:docMk/>
          <pc:sldMk cId="3203785842" sldId="263"/>
        </pc:sldMkLst>
        <pc:spChg chg="mod">
          <ac:chgData name="Kimel, Stephen" userId="58dc5914-4480-46d2-b269-6118ec117129" providerId="ADAL" clId="{1AB4C310-F762-4723-B9C0-2CD491AC72EC}" dt="2020-09-29T15:36:24.635" v="75"/>
          <ac:spMkLst>
            <pc:docMk/>
            <pc:sldMk cId="3203785842" sldId="263"/>
            <ac:spMk id="2" creationId="{85541016-EF84-4DDC-B6E9-40A95225090B}"/>
          </ac:spMkLst>
        </pc:spChg>
        <pc:spChg chg="mod">
          <ac:chgData name="Kimel, Stephen" userId="58dc5914-4480-46d2-b269-6118ec117129" providerId="ADAL" clId="{1AB4C310-F762-4723-B9C0-2CD491AC72EC}" dt="2020-09-29T15:36:24.635" v="75"/>
          <ac:spMkLst>
            <pc:docMk/>
            <pc:sldMk cId="3203785842" sldId="263"/>
            <ac:spMk id="3" creationId="{CFD0D2F5-FE9E-44D5-9283-3F28B1E2F2F3}"/>
          </ac:spMkLst>
        </pc:spChg>
        <pc:spChg chg="mod">
          <ac:chgData name="Kimel, Stephen" userId="58dc5914-4480-46d2-b269-6118ec117129" providerId="ADAL" clId="{1AB4C310-F762-4723-B9C0-2CD491AC72EC}" dt="2020-09-29T15:36:24.635" v="75"/>
          <ac:spMkLst>
            <pc:docMk/>
            <pc:sldMk cId="3203785842" sldId="263"/>
            <ac:spMk id="4" creationId="{52C207F0-FB34-48E3-B5EE-E1C3FADE804A}"/>
          </ac:spMkLst>
        </pc:spChg>
        <pc:spChg chg="mod">
          <ac:chgData name="Kimel, Stephen" userId="58dc5914-4480-46d2-b269-6118ec117129" providerId="ADAL" clId="{1AB4C310-F762-4723-B9C0-2CD491AC72EC}" dt="2020-09-29T15:36:24.635" v="75"/>
          <ac:spMkLst>
            <pc:docMk/>
            <pc:sldMk cId="3203785842" sldId="263"/>
            <ac:spMk id="5" creationId="{0EE122DA-F95F-4D7D-863B-6C8735BDC8AE}"/>
          </ac:spMkLst>
        </pc:spChg>
        <pc:spChg chg="del mod">
          <ac:chgData name="Kimel, Stephen" userId="58dc5914-4480-46d2-b269-6118ec117129" providerId="ADAL" clId="{1AB4C310-F762-4723-B9C0-2CD491AC72EC}" dt="2020-09-29T13:44:12.071" v="46" actId="478"/>
          <ac:spMkLst>
            <pc:docMk/>
            <pc:sldMk cId="3203785842" sldId="263"/>
            <ac:spMk id="6" creationId="{972342E4-CD97-4FA6-AF89-5346891BFF0E}"/>
          </ac:spMkLst>
        </pc:spChg>
      </pc:sldChg>
      <pc:sldChg chg="delSp modSp mod">
        <pc:chgData name="Kimel, Stephen" userId="58dc5914-4480-46d2-b269-6118ec117129" providerId="ADAL" clId="{1AB4C310-F762-4723-B9C0-2CD491AC72EC}" dt="2020-09-29T15:36:24.635" v="75"/>
        <pc:sldMkLst>
          <pc:docMk/>
          <pc:sldMk cId="3550714902" sldId="264"/>
        </pc:sldMkLst>
        <pc:spChg chg="mod">
          <ac:chgData name="Kimel, Stephen" userId="58dc5914-4480-46d2-b269-6118ec117129" providerId="ADAL" clId="{1AB4C310-F762-4723-B9C0-2CD491AC72EC}" dt="2020-09-29T15:36:24.635" v="75"/>
          <ac:spMkLst>
            <pc:docMk/>
            <pc:sldMk cId="3550714902" sldId="264"/>
            <ac:spMk id="2" creationId="{33356CD3-6AD1-4E41-889B-1D465050820B}"/>
          </ac:spMkLst>
        </pc:spChg>
        <pc:spChg chg="mod">
          <ac:chgData name="Kimel, Stephen" userId="58dc5914-4480-46d2-b269-6118ec117129" providerId="ADAL" clId="{1AB4C310-F762-4723-B9C0-2CD491AC72EC}" dt="2020-09-29T15:36:24.635" v="75"/>
          <ac:spMkLst>
            <pc:docMk/>
            <pc:sldMk cId="3550714902" sldId="264"/>
            <ac:spMk id="3" creationId="{3A6B23DA-5529-47D9-AB0E-90271E5E300E}"/>
          </ac:spMkLst>
        </pc:spChg>
        <pc:spChg chg="mod">
          <ac:chgData name="Kimel, Stephen" userId="58dc5914-4480-46d2-b269-6118ec117129" providerId="ADAL" clId="{1AB4C310-F762-4723-B9C0-2CD491AC72EC}" dt="2020-09-29T15:36:24.635" v="75"/>
          <ac:spMkLst>
            <pc:docMk/>
            <pc:sldMk cId="3550714902" sldId="264"/>
            <ac:spMk id="4" creationId="{49863DDD-6227-41C2-8CD7-8F442E6DD87F}"/>
          </ac:spMkLst>
        </pc:spChg>
        <pc:spChg chg="mod">
          <ac:chgData name="Kimel, Stephen" userId="58dc5914-4480-46d2-b269-6118ec117129" providerId="ADAL" clId="{1AB4C310-F762-4723-B9C0-2CD491AC72EC}" dt="2020-09-29T15:36:24.635" v="75"/>
          <ac:spMkLst>
            <pc:docMk/>
            <pc:sldMk cId="3550714902" sldId="264"/>
            <ac:spMk id="5" creationId="{205C5148-F7B9-4477-8A46-BAA4292E3A6E}"/>
          </ac:spMkLst>
        </pc:spChg>
        <pc:spChg chg="del mod">
          <ac:chgData name="Kimel, Stephen" userId="58dc5914-4480-46d2-b269-6118ec117129" providerId="ADAL" clId="{1AB4C310-F762-4723-B9C0-2CD491AC72EC}" dt="2020-09-29T13:44:17.247" v="48" actId="478"/>
          <ac:spMkLst>
            <pc:docMk/>
            <pc:sldMk cId="3550714902" sldId="264"/>
            <ac:spMk id="6" creationId="{FC81D0FE-4874-4EC3-B5F5-F58AB0BA9651}"/>
          </ac:spMkLst>
        </pc:spChg>
      </pc:sldChg>
      <pc:sldChg chg="delSp modSp mod">
        <pc:chgData name="Kimel, Stephen" userId="58dc5914-4480-46d2-b269-6118ec117129" providerId="ADAL" clId="{1AB4C310-F762-4723-B9C0-2CD491AC72EC}" dt="2020-09-29T15:36:24.635" v="75"/>
        <pc:sldMkLst>
          <pc:docMk/>
          <pc:sldMk cId="1749539700" sldId="265"/>
        </pc:sldMkLst>
        <pc:spChg chg="mod">
          <ac:chgData name="Kimel, Stephen" userId="58dc5914-4480-46d2-b269-6118ec117129" providerId="ADAL" clId="{1AB4C310-F762-4723-B9C0-2CD491AC72EC}" dt="2020-09-29T15:36:24.635" v="75"/>
          <ac:spMkLst>
            <pc:docMk/>
            <pc:sldMk cId="1749539700" sldId="265"/>
            <ac:spMk id="2" creationId="{1AEEBA1A-DF4D-417E-8E52-DF948F25E7C1}"/>
          </ac:spMkLst>
        </pc:spChg>
        <pc:spChg chg="mod">
          <ac:chgData name="Kimel, Stephen" userId="58dc5914-4480-46d2-b269-6118ec117129" providerId="ADAL" clId="{1AB4C310-F762-4723-B9C0-2CD491AC72EC}" dt="2020-09-29T15:36:24.635" v="75"/>
          <ac:spMkLst>
            <pc:docMk/>
            <pc:sldMk cId="1749539700" sldId="265"/>
            <ac:spMk id="3" creationId="{638AE5A7-3B36-4154-ACA2-A3457925CEFC}"/>
          </ac:spMkLst>
        </pc:spChg>
        <pc:spChg chg="mod">
          <ac:chgData name="Kimel, Stephen" userId="58dc5914-4480-46d2-b269-6118ec117129" providerId="ADAL" clId="{1AB4C310-F762-4723-B9C0-2CD491AC72EC}" dt="2020-09-29T15:36:24.635" v="75"/>
          <ac:spMkLst>
            <pc:docMk/>
            <pc:sldMk cId="1749539700" sldId="265"/>
            <ac:spMk id="4" creationId="{DBD87A41-ED86-467B-A4E9-DC1D0034BA07}"/>
          </ac:spMkLst>
        </pc:spChg>
        <pc:spChg chg="del mod">
          <ac:chgData name="Kimel, Stephen" userId="58dc5914-4480-46d2-b269-6118ec117129" providerId="ADAL" clId="{1AB4C310-F762-4723-B9C0-2CD491AC72EC}" dt="2020-09-29T13:44:06.531" v="44" actId="478"/>
          <ac:spMkLst>
            <pc:docMk/>
            <pc:sldMk cId="1749539700" sldId="265"/>
            <ac:spMk id="5" creationId="{A70F1D3E-E386-441D-8B92-EF61CFFDB129}"/>
          </ac:spMkLst>
        </pc:spChg>
      </pc:sldChg>
      <pc:sldChg chg="delSp modSp mod">
        <pc:chgData name="Kimel, Stephen" userId="58dc5914-4480-46d2-b269-6118ec117129" providerId="ADAL" clId="{1AB4C310-F762-4723-B9C0-2CD491AC72EC}" dt="2020-09-29T15:36:24.635" v="75"/>
        <pc:sldMkLst>
          <pc:docMk/>
          <pc:sldMk cId="977319270" sldId="266"/>
        </pc:sldMkLst>
        <pc:spChg chg="mod">
          <ac:chgData name="Kimel, Stephen" userId="58dc5914-4480-46d2-b269-6118ec117129" providerId="ADAL" clId="{1AB4C310-F762-4723-B9C0-2CD491AC72EC}" dt="2020-09-29T15:36:24.635" v="75"/>
          <ac:spMkLst>
            <pc:docMk/>
            <pc:sldMk cId="977319270" sldId="266"/>
            <ac:spMk id="2" creationId="{AA93E4F0-EDBC-4CDA-A603-8F242B0CF41D}"/>
          </ac:spMkLst>
        </pc:spChg>
        <pc:spChg chg="mod">
          <ac:chgData name="Kimel, Stephen" userId="58dc5914-4480-46d2-b269-6118ec117129" providerId="ADAL" clId="{1AB4C310-F762-4723-B9C0-2CD491AC72EC}" dt="2020-09-29T15:36:24.635" v="75"/>
          <ac:spMkLst>
            <pc:docMk/>
            <pc:sldMk cId="977319270" sldId="266"/>
            <ac:spMk id="3" creationId="{BB0A1D55-5B50-401D-B404-D1FB0B2FC43C}"/>
          </ac:spMkLst>
        </pc:spChg>
        <pc:spChg chg="mod">
          <ac:chgData name="Kimel, Stephen" userId="58dc5914-4480-46d2-b269-6118ec117129" providerId="ADAL" clId="{1AB4C310-F762-4723-B9C0-2CD491AC72EC}" dt="2020-09-29T15:36:24.635" v="75"/>
          <ac:spMkLst>
            <pc:docMk/>
            <pc:sldMk cId="977319270" sldId="266"/>
            <ac:spMk id="4" creationId="{EE826848-EA0A-4B70-B799-452EC74CB32F}"/>
          </ac:spMkLst>
        </pc:spChg>
        <pc:spChg chg="del mod">
          <ac:chgData name="Kimel, Stephen" userId="58dc5914-4480-46d2-b269-6118ec117129" providerId="ADAL" clId="{1AB4C310-F762-4723-B9C0-2CD491AC72EC}" dt="2020-09-29T13:43:50.221" v="38" actId="478"/>
          <ac:spMkLst>
            <pc:docMk/>
            <pc:sldMk cId="977319270" sldId="266"/>
            <ac:spMk id="5" creationId="{E080F815-AD4F-4952-8EDD-0E1A56FF82A2}"/>
          </ac:spMkLst>
        </pc:spChg>
      </pc:sldChg>
      <pc:sldChg chg="delSp modSp mod">
        <pc:chgData name="Kimel, Stephen" userId="58dc5914-4480-46d2-b269-6118ec117129" providerId="ADAL" clId="{1AB4C310-F762-4723-B9C0-2CD491AC72EC}" dt="2020-09-29T15:36:24.635" v="75"/>
        <pc:sldMkLst>
          <pc:docMk/>
          <pc:sldMk cId="4269318771" sldId="267"/>
        </pc:sldMkLst>
        <pc:spChg chg="mod">
          <ac:chgData name="Kimel, Stephen" userId="58dc5914-4480-46d2-b269-6118ec117129" providerId="ADAL" clId="{1AB4C310-F762-4723-B9C0-2CD491AC72EC}" dt="2020-09-29T15:36:24.635" v="75"/>
          <ac:spMkLst>
            <pc:docMk/>
            <pc:sldMk cId="4269318771" sldId="267"/>
            <ac:spMk id="2" creationId="{E75AC6CC-B666-4F27-B8CF-A2AEDB8A6F3D}"/>
          </ac:spMkLst>
        </pc:spChg>
        <pc:spChg chg="mod">
          <ac:chgData name="Kimel, Stephen" userId="58dc5914-4480-46d2-b269-6118ec117129" providerId="ADAL" clId="{1AB4C310-F762-4723-B9C0-2CD491AC72EC}" dt="2020-09-29T15:36:24.635" v="75"/>
          <ac:spMkLst>
            <pc:docMk/>
            <pc:sldMk cId="4269318771" sldId="267"/>
            <ac:spMk id="3" creationId="{D36FE7E9-CDA3-43BE-B81D-71E16A9478D1}"/>
          </ac:spMkLst>
        </pc:spChg>
        <pc:spChg chg="mod">
          <ac:chgData name="Kimel, Stephen" userId="58dc5914-4480-46d2-b269-6118ec117129" providerId="ADAL" clId="{1AB4C310-F762-4723-B9C0-2CD491AC72EC}" dt="2020-09-29T15:36:24.635" v="75"/>
          <ac:spMkLst>
            <pc:docMk/>
            <pc:sldMk cId="4269318771" sldId="267"/>
            <ac:spMk id="4" creationId="{99F1E93F-6A91-4CD0-9BFF-51D3D9E9A5CB}"/>
          </ac:spMkLst>
        </pc:spChg>
        <pc:spChg chg="del mod">
          <ac:chgData name="Kimel, Stephen" userId="58dc5914-4480-46d2-b269-6118ec117129" providerId="ADAL" clId="{1AB4C310-F762-4723-B9C0-2CD491AC72EC}" dt="2020-09-29T13:44:14.380" v="47" actId="478"/>
          <ac:spMkLst>
            <pc:docMk/>
            <pc:sldMk cId="4269318771" sldId="267"/>
            <ac:spMk id="5" creationId="{724552A7-8463-4510-9D29-85550EF958D8}"/>
          </ac:spMkLst>
        </pc:spChg>
      </pc:sldChg>
      <pc:sldChg chg="delSp modSp mod">
        <pc:chgData name="Kimel, Stephen" userId="58dc5914-4480-46d2-b269-6118ec117129" providerId="ADAL" clId="{1AB4C310-F762-4723-B9C0-2CD491AC72EC}" dt="2020-09-29T15:36:24.635" v="75"/>
        <pc:sldMkLst>
          <pc:docMk/>
          <pc:sldMk cId="2864604384" sldId="268"/>
        </pc:sldMkLst>
        <pc:spChg chg="mod">
          <ac:chgData name="Kimel, Stephen" userId="58dc5914-4480-46d2-b269-6118ec117129" providerId="ADAL" clId="{1AB4C310-F762-4723-B9C0-2CD491AC72EC}" dt="2020-09-29T15:36:24.635" v="75"/>
          <ac:spMkLst>
            <pc:docMk/>
            <pc:sldMk cId="2864604384" sldId="268"/>
            <ac:spMk id="2" creationId="{E4332062-5270-486B-ABB7-85BC38E88A45}"/>
          </ac:spMkLst>
        </pc:spChg>
        <pc:spChg chg="del mod">
          <ac:chgData name="Kimel, Stephen" userId="58dc5914-4480-46d2-b269-6118ec117129" providerId="ADAL" clId="{1AB4C310-F762-4723-B9C0-2CD491AC72EC}" dt="2020-09-29T13:44:24.274" v="50" actId="478"/>
          <ac:spMkLst>
            <pc:docMk/>
            <pc:sldMk cId="2864604384" sldId="268"/>
            <ac:spMk id="3" creationId="{0D2C5356-67B5-43B7-9F2F-67772AA19B9E}"/>
          </ac:spMkLst>
        </pc:spChg>
      </pc:sldChg>
      <pc:sldChg chg="delSp modSp mod">
        <pc:chgData name="Kimel, Stephen" userId="58dc5914-4480-46d2-b269-6118ec117129" providerId="ADAL" clId="{1AB4C310-F762-4723-B9C0-2CD491AC72EC}" dt="2020-09-29T15:36:24.635" v="75"/>
        <pc:sldMkLst>
          <pc:docMk/>
          <pc:sldMk cId="2363729291" sldId="270"/>
        </pc:sldMkLst>
        <pc:spChg chg="mod">
          <ac:chgData name="Kimel, Stephen" userId="58dc5914-4480-46d2-b269-6118ec117129" providerId="ADAL" clId="{1AB4C310-F762-4723-B9C0-2CD491AC72EC}" dt="2020-09-29T15:36:24.635" v="75"/>
          <ac:spMkLst>
            <pc:docMk/>
            <pc:sldMk cId="2363729291" sldId="270"/>
            <ac:spMk id="2" creationId="{091447E8-1339-49DE-8AB3-3BF3D91497DF}"/>
          </ac:spMkLst>
        </pc:spChg>
        <pc:spChg chg="mod">
          <ac:chgData name="Kimel, Stephen" userId="58dc5914-4480-46d2-b269-6118ec117129" providerId="ADAL" clId="{1AB4C310-F762-4723-B9C0-2CD491AC72EC}" dt="2020-09-29T15:36:24.635" v="75"/>
          <ac:spMkLst>
            <pc:docMk/>
            <pc:sldMk cId="2363729291" sldId="270"/>
            <ac:spMk id="3" creationId="{38839AE2-407B-4B63-A0EA-BD608790B782}"/>
          </ac:spMkLst>
        </pc:spChg>
        <pc:spChg chg="mod">
          <ac:chgData name="Kimel, Stephen" userId="58dc5914-4480-46d2-b269-6118ec117129" providerId="ADAL" clId="{1AB4C310-F762-4723-B9C0-2CD491AC72EC}" dt="2020-09-29T15:36:24.635" v="75"/>
          <ac:spMkLst>
            <pc:docMk/>
            <pc:sldMk cId="2363729291" sldId="270"/>
            <ac:spMk id="4" creationId="{74A15A05-6FDF-4BF8-AE6A-FC66EB0D35E0}"/>
          </ac:spMkLst>
        </pc:spChg>
        <pc:spChg chg="mod">
          <ac:chgData name="Kimel, Stephen" userId="58dc5914-4480-46d2-b269-6118ec117129" providerId="ADAL" clId="{1AB4C310-F762-4723-B9C0-2CD491AC72EC}" dt="2020-09-29T15:36:24.635" v="75"/>
          <ac:spMkLst>
            <pc:docMk/>
            <pc:sldMk cId="2363729291" sldId="270"/>
            <ac:spMk id="5" creationId="{FF508A76-22DB-4EA8-AA13-DCFE837D03A8}"/>
          </ac:spMkLst>
        </pc:spChg>
        <pc:spChg chg="del mod">
          <ac:chgData name="Kimel, Stephen" userId="58dc5914-4480-46d2-b269-6118ec117129" providerId="ADAL" clId="{1AB4C310-F762-4723-B9C0-2CD491AC72EC}" dt="2020-09-29T13:44:20.683" v="49" actId="478"/>
          <ac:spMkLst>
            <pc:docMk/>
            <pc:sldMk cId="2363729291" sldId="270"/>
            <ac:spMk id="6" creationId="{77CDFF2C-428F-4572-A45C-7AAFD5C9E9A4}"/>
          </ac:spMkLst>
        </pc:spChg>
      </pc:sldChg>
      <pc:sldChg chg="delSp modSp mod">
        <pc:chgData name="Kimel, Stephen" userId="58dc5914-4480-46d2-b269-6118ec117129" providerId="ADAL" clId="{1AB4C310-F762-4723-B9C0-2CD491AC72EC}" dt="2020-09-29T15:36:24.635" v="75"/>
        <pc:sldMkLst>
          <pc:docMk/>
          <pc:sldMk cId="3684286261" sldId="271"/>
        </pc:sldMkLst>
        <pc:spChg chg="mod">
          <ac:chgData name="Kimel, Stephen" userId="58dc5914-4480-46d2-b269-6118ec117129" providerId="ADAL" clId="{1AB4C310-F762-4723-B9C0-2CD491AC72EC}" dt="2020-09-29T15:36:24.635" v="75"/>
          <ac:spMkLst>
            <pc:docMk/>
            <pc:sldMk cId="3684286261" sldId="271"/>
            <ac:spMk id="2" creationId="{71CB9AA9-7C37-4BF9-B7FF-1F298BB1945C}"/>
          </ac:spMkLst>
        </pc:spChg>
        <pc:spChg chg="del mod">
          <ac:chgData name="Kimel, Stephen" userId="58dc5914-4480-46d2-b269-6118ec117129" providerId="ADAL" clId="{1AB4C310-F762-4723-B9C0-2CD491AC72EC}" dt="2020-09-29T13:44:27.177" v="51" actId="478"/>
          <ac:spMkLst>
            <pc:docMk/>
            <pc:sldMk cId="3684286261" sldId="271"/>
            <ac:spMk id="3" creationId="{17C96700-C3B4-41E8-A76D-31CFC12A754C}"/>
          </ac:spMkLst>
        </pc:spChg>
        <pc:spChg chg="mod">
          <ac:chgData name="Kimel, Stephen" userId="58dc5914-4480-46d2-b269-6118ec117129" providerId="ADAL" clId="{1AB4C310-F762-4723-B9C0-2CD491AC72EC}" dt="2020-09-29T15:36:24.635" v="75"/>
          <ac:spMkLst>
            <pc:docMk/>
            <pc:sldMk cId="3684286261" sldId="271"/>
            <ac:spMk id="11" creationId="{FE167DF2-6A02-478C-9118-F809EB1EC792}"/>
          </ac:spMkLst>
        </pc:spChg>
        <pc:spChg chg="mod">
          <ac:chgData name="Kimel, Stephen" userId="58dc5914-4480-46d2-b269-6118ec117129" providerId="ADAL" clId="{1AB4C310-F762-4723-B9C0-2CD491AC72EC}" dt="2020-09-29T15:36:24.635" v="75"/>
          <ac:spMkLst>
            <pc:docMk/>
            <pc:sldMk cId="3684286261" sldId="271"/>
            <ac:spMk id="12" creationId="{3DE72514-3258-4411-A0DE-DB35CC6578FC}"/>
          </ac:spMkLst>
        </pc:spChg>
      </pc:sldChg>
      <pc:sldChg chg="delSp modSp mod">
        <pc:chgData name="Kimel, Stephen" userId="58dc5914-4480-46d2-b269-6118ec117129" providerId="ADAL" clId="{1AB4C310-F762-4723-B9C0-2CD491AC72EC}" dt="2020-09-29T15:36:24.635" v="75"/>
        <pc:sldMkLst>
          <pc:docMk/>
          <pc:sldMk cId="3708758024" sldId="272"/>
        </pc:sldMkLst>
        <pc:spChg chg="mod">
          <ac:chgData name="Kimel, Stephen" userId="58dc5914-4480-46d2-b269-6118ec117129" providerId="ADAL" clId="{1AB4C310-F762-4723-B9C0-2CD491AC72EC}" dt="2020-09-29T15:36:24.635" v="75"/>
          <ac:spMkLst>
            <pc:docMk/>
            <pc:sldMk cId="3708758024" sldId="272"/>
            <ac:spMk id="4" creationId="{A8AA3C73-E91C-46C1-B2A6-37448270260B}"/>
          </ac:spMkLst>
        </pc:spChg>
        <pc:spChg chg="del mod">
          <ac:chgData name="Kimel, Stephen" userId="58dc5914-4480-46d2-b269-6118ec117129" providerId="ADAL" clId="{1AB4C310-F762-4723-B9C0-2CD491AC72EC}" dt="2020-09-29T13:44:48.288" v="57" actId="478"/>
          <ac:spMkLst>
            <pc:docMk/>
            <pc:sldMk cId="3708758024" sldId="272"/>
            <ac:spMk id="5" creationId="{FB57A1CD-2D4A-4274-8679-2C7E2F6789B8}"/>
          </ac:spMkLst>
        </pc:spChg>
        <pc:spChg chg="mod">
          <ac:chgData name="Kimel, Stephen" userId="58dc5914-4480-46d2-b269-6118ec117129" providerId="ADAL" clId="{1AB4C310-F762-4723-B9C0-2CD491AC72EC}" dt="2020-09-29T15:36:24.635" v="75"/>
          <ac:spMkLst>
            <pc:docMk/>
            <pc:sldMk cId="3708758024" sldId="272"/>
            <ac:spMk id="6" creationId="{0E007C1E-973E-455C-B4F1-AC24A9DE0E34}"/>
          </ac:spMkLst>
        </pc:spChg>
        <pc:spChg chg="mod">
          <ac:chgData name="Kimel, Stephen" userId="58dc5914-4480-46d2-b269-6118ec117129" providerId="ADAL" clId="{1AB4C310-F762-4723-B9C0-2CD491AC72EC}" dt="2020-09-29T15:36:24.635" v="75"/>
          <ac:spMkLst>
            <pc:docMk/>
            <pc:sldMk cId="3708758024" sldId="272"/>
            <ac:spMk id="7" creationId="{DD2D939E-0B1E-4026-9184-7D22C9AD7BFB}"/>
          </ac:spMkLst>
        </pc:spChg>
        <pc:spChg chg="mod">
          <ac:chgData name="Kimel, Stephen" userId="58dc5914-4480-46d2-b269-6118ec117129" providerId="ADAL" clId="{1AB4C310-F762-4723-B9C0-2CD491AC72EC}" dt="2020-09-29T15:36:24.635" v="75"/>
          <ac:spMkLst>
            <pc:docMk/>
            <pc:sldMk cId="3708758024" sldId="272"/>
            <ac:spMk id="8" creationId="{8A5AB25F-3F1D-430D-B0B3-D8AB9029E637}"/>
          </ac:spMkLst>
        </pc:spChg>
      </pc:sldChg>
      <pc:sldChg chg="delSp modSp mod">
        <pc:chgData name="Kimel, Stephen" userId="58dc5914-4480-46d2-b269-6118ec117129" providerId="ADAL" clId="{1AB4C310-F762-4723-B9C0-2CD491AC72EC}" dt="2020-09-29T15:36:24.635" v="75"/>
        <pc:sldMkLst>
          <pc:docMk/>
          <pc:sldMk cId="4075226115" sldId="273"/>
        </pc:sldMkLst>
        <pc:spChg chg="mod">
          <ac:chgData name="Kimel, Stephen" userId="58dc5914-4480-46d2-b269-6118ec117129" providerId="ADAL" clId="{1AB4C310-F762-4723-B9C0-2CD491AC72EC}" dt="2020-09-29T15:36:24.635" v="75"/>
          <ac:spMkLst>
            <pc:docMk/>
            <pc:sldMk cId="4075226115" sldId="273"/>
            <ac:spMk id="2" creationId="{37596A55-260D-4FEA-9C12-9E3BBA655F18}"/>
          </ac:spMkLst>
        </pc:spChg>
        <pc:spChg chg="mod">
          <ac:chgData name="Kimel, Stephen" userId="58dc5914-4480-46d2-b269-6118ec117129" providerId="ADAL" clId="{1AB4C310-F762-4723-B9C0-2CD491AC72EC}" dt="2020-09-29T15:36:24.635" v="75"/>
          <ac:spMkLst>
            <pc:docMk/>
            <pc:sldMk cId="4075226115" sldId="273"/>
            <ac:spMk id="3" creationId="{C6B3CF4D-C877-40F7-8DDC-97A47C514C01}"/>
          </ac:spMkLst>
        </pc:spChg>
        <pc:spChg chg="mod">
          <ac:chgData name="Kimel, Stephen" userId="58dc5914-4480-46d2-b269-6118ec117129" providerId="ADAL" clId="{1AB4C310-F762-4723-B9C0-2CD491AC72EC}" dt="2020-09-29T15:36:24.635" v="75"/>
          <ac:spMkLst>
            <pc:docMk/>
            <pc:sldMk cId="4075226115" sldId="273"/>
            <ac:spMk id="4" creationId="{5FF1B12F-21CC-4213-8841-95F27BBDA419}"/>
          </ac:spMkLst>
        </pc:spChg>
        <pc:spChg chg="mod">
          <ac:chgData name="Kimel, Stephen" userId="58dc5914-4480-46d2-b269-6118ec117129" providerId="ADAL" clId="{1AB4C310-F762-4723-B9C0-2CD491AC72EC}" dt="2020-09-29T15:36:24.635" v="75"/>
          <ac:spMkLst>
            <pc:docMk/>
            <pc:sldMk cId="4075226115" sldId="273"/>
            <ac:spMk id="5" creationId="{2BE34C6D-48F8-4F1D-9DEA-D7A938C4D76D}"/>
          </ac:spMkLst>
        </pc:spChg>
        <pc:spChg chg="del mod">
          <ac:chgData name="Kimel, Stephen" userId="58dc5914-4480-46d2-b269-6118ec117129" providerId="ADAL" clId="{1AB4C310-F762-4723-B9C0-2CD491AC72EC}" dt="2020-09-29T13:44:54.637" v="59" actId="478"/>
          <ac:spMkLst>
            <pc:docMk/>
            <pc:sldMk cId="4075226115" sldId="273"/>
            <ac:spMk id="6" creationId="{FBD0ADA4-51D8-42A4-AB03-C3B13596D4F9}"/>
          </ac:spMkLst>
        </pc:spChg>
      </pc:sldChg>
      <pc:sldChg chg="delSp modSp mod">
        <pc:chgData name="Kimel, Stephen" userId="58dc5914-4480-46d2-b269-6118ec117129" providerId="ADAL" clId="{1AB4C310-F762-4723-B9C0-2CD491AC72EC}" dt="2020-09-29T15:36:24.635" v="75"/>
        <pc:sldMkLst>
          <pc:docMk/>
          <pc:sldMk cId="203669894" sldId="276"/>
        </pc:sldMkLst>
        <pc:spChg chg="mod">
          <ac:chgData name="Kimel, Stephen" userId="58dc5914-4480-46d2-b269-6118ec117129" providerId="ADAL" clId="{1AB4C310-F762-4723-B9C0-2CD491AC72EC}" dt="2020-09-29T15:36:24.635" v="75"/>
          <ac:spMkLst>
            <pc:docMk/>
            <pc:sldMk cId="203669894" sldId="276"/>
            <ac:spMk id="2" creationId="{3CDB9676-9F4A-48D3-9288-1B73EA11B4B2}"/>
          </ac:spMkLst>
        </pc:spChg>
        <pc:spChg chg="mod">
          <ac:chgData name="Kimel, Stephen" userId="58dc5914-4480-46d2-b269-6118ec117129" providerId="ADAL" clId="{1AB4C310-F762-4723-B9C0-2CD491AC72EC}" dt="2020-09-29T15:36:24.635" v="75"/>
          <ac:spMkLst>
            <pc:docMk/>
            <pc:sldMk cId="203669894" sldId="276"/>
            <ac:spMk id="3" creationId="{8D46CB37-90E3-4F3F-826C-DA0DD40C21CD}"/>
          </ac:spMkLst>
        </pc:spChg>
        <pc:spChg chg="mod">
          <ac:chgData name="Kimel, Stephen" userId="58dc5914-4480-46d2-b269-6118ec117129" providerId="ADAL" clId="{1AB4C310-F762-4723-B9C0-2CD491AC72EC}" dt="2020-09-29T15:36:24.635" v="75"/>
          <ac:spMkLst>
            <pc:docMk/>
            <pc:sldMk cId="203669894" sldId="276"/>
            <ac:spMk id="4" creationId="{5B002C3E-A18B-459B-8624-6AF7A05390F6}"/>
          </ac:spMkLst>
        </pc:spChg>
        <pc:spChg chg="mod">
          <ac:chgData name="Kimel, Stephen" userId="58dc5914-4480-46d2-b269-6118ec117129" providerId="ADAL" clId="{1AB4C310-F762-4723-B9C0-2CD491AC72EC}" dt="2020-09-29T15:36:24.635" v="75"/>
          <ac:spMkLst>
            <pc:docMk/>
            <pc:sldMk cId="203669894" sldId="276"/>
            <ac:spMk id="5" creationId="{2E81C508-CC72-4818-B892-6CDECFF0D80B}"/>
          </ac:spMkLst>
        </pc:spChg>
        <pc:spChg chg="del mod">
          <ac:chgData name="Kimel, Stephen" userId="58dc5914-4480-46d2-b269-6118ec117129" providerId="ADAL" clId="{1AB4C310-F762-4723-B9C0-2CD491AC72EC}" dt="2020-09-29T13:44:57.235" v="60" actId="478"/>
          <ac:spMkLst>
            <pc:docMk/>
            <pc:sldMk cId="203669894" sldId="276"/>
            <ac:spMk id="6" creationId="{DEC5D44E-8561-48C8-9441-AD7FDD8FB268}"/>
          </ac:spMkLst>
        </pc:spChg>
        <pc:picChg chg="mod">
          <ac:chgData name="Kimel, Stephen" userId="58dc5914-4480-46d2-b269-6118ec117129" providerId="ADAL" clId="{1AB4C310-F762-4723-B9C0-2CD491AC72EC}" dt="2020-09-29T13:53:38.874" v="65" actId="1076"/>
          <ac:picMkLst>
            <pc:docMk/>
            <pc:sldMk cId="203669894" sldId="276"/>
            <ac:picMk id="7" creationId="{16DD5016-BE14-4C6B-A47A-AFAB4FD1DF56}"/>
          </ac:picMkLst>
        </pc:picChg>
        <pc:picChg chg="mod">
          <ac:chgData name="Kimel, Stephen" userId="58dc5914-4480-46d2-b269-6118ec117129" providerId="ADAL" clId="{1AB4C310-F762-4723-B9C0-2CD491AC72EC}" dt="2020-09-29T13:53:33.720" v="64" actId="1076"/>
          <ac:picMkLst>
            <pc:docMk/>
            <pc:sldMk cId="203669894" sldId="276"/>
            <ac:picMk id="8" creationId="{F15B1B61-9856-45D1-A529-0B7E298598F1}"/>
          </ac:picMkLst>
        </pc:picChg>
      </pc:sldChg>
      <pc:sldChg chg="delSp modSp mod ord modShow">
        <pc:chgData name="Kimel, Stephen" userId="58dc5914-4480-46d2-b269-6118ec117129" providerId="ADAL" clId="{1AB4C310-F762-4723-B9C0-2CD491AC72EC}" dt="2020-09-29T15:36:24.635" v="75"/>
        <pc:sldMkLst>
          <pc:docMk/>
          <pc:sldMk cId="251940111" sldId="277"/>
        </pc:sldMkLst>
        <pc:spChg chg="mod">
          <ac:chgData name="Kimel, Stephen" userId="58dc5914-4480-46d2-b269-6118ec117129" providerId="ADAL" clId="{1AB4C310-F762-4723-B9C0-2CD491AC72EC}" dt="2020-09-29T15:36:24.635" v="75"/>
          <ac:spMkLst>
            <pc:docMk/>
            <pc:sldMk cId="251940111" sldId="277"/>
            <ac:spMk id="2" creationId="{2ECA1A76-38F0-4898-A9FB-4F28BE9589C0}"/>
          </ac:spMkLst>
        </pc:spChg>
        <pc:spChg chg="mod">
          <ac:chgData name="Kimel, Stephen" userId="58dc5914-4480-46d2-b269-6118ec117129" providerId="ADAL" clId="{1AB4C310-F762-4723-B9C0-2CD491AC72EC}" dt="2020-09-29T15:36:24.635" v="75"/>
          <ac:spMkLst>
            <pc:docMk/>
            <pc:sldMk cId="251940111" sldId="277"/>
            <ac:spMk id="4" creationId="{B29B0DF3-EBF8-47CC-8E1C-C0F33F664FB3}"/>
          </ac:spMkLst>
        </pc:spChg>
        <pc:spChg chg="mod">
          <ac:chgData name="Kimel, Stephen" userId="58dc5914-4480-46d2-b269-6118ec117129" providerId="ADAL" clId="{1AB4C310-F762-4723-B9C0-2CD491AC72EC}" dt="2020-09-29T15:36:24.635" v="75"/>
          <ac:spMkLst>
            <pc:docMk/>
            <pc:sldMk cId="251940111" sldId="277"/>
            <ac:spMk id="5" creationId="{C19B41F5-C02C-4EA7-BD5C-92CBB2DE4042}"/>
          </ac:spMkLst>
        </pc:spChg>
        <pc:spChg chg="del mod">
          <ac:chgData name="Kimel, Stephen" userId="58dc5914-4480-46d2-b269-6118ec117129" providerId="ADAL" clId="{1AB4C310-F762-4723-B9C0-2CD491AC72EC}" dt="2020-09-29T13:45:04.442" v="63" actId="478"/>
          <ac:spMkLst>
            <pc:docMk/>
            <pc:sldMk cId="251940111" sldId="277"/>
            <ac:spMk id="6" creationId="{55662EDD-87BA-4C20-B91E-D1929B7798B6}"/>
          </ac:spMkLst>
        </pc:spChg>
      </pc:sldChg>
      <pc:sldChg chg="delSp modSp mod">
        <pc:chgData name="Kimel, Stephen" userId="58dc5914-4480-46d2-b269-6118ec117129" providerId="ADAL" clId="{1AB4C310-F762-4723-B9C0-2CD491AC72EC}" dt="2020-09-29T15:36:24.635" v="75"/>
        <pc:sldMkLst>
          <pc:docMk/>
          <pc:sldMk cId="3085423634" sldId="278"/>
        </pc:sldMkLst>
        <pc:spChg chg="mod">
          <ac:chgData name="Kimel, Stephen" userId="58dc5914-4480-46d2-b269-6118ec117129" providerId="ADAL" clId="{1AB4C310-F762-4723-B9C0-2CD491AC72EC}" dt="2020-09-29T15:36:24.635" v="75"/>
          <ac:spMkLst>
            <pc:docMk/>
            <pc:sldMk cId="3085423634" sldId="278"/>
            <ac:spMk id="2" creationId="{7399EE96-0593-4172-8992-846CD416D7D5}"/>
          </ac:spMkLst>
        </pc:spChg>
        <pc:spChg chg="mod">
          <ac:chgData name="Kimel, Stephen" userId="58dc5914-4480-46d2-b269-6118ec117129" providerId="ADAL" clId="{1AB4C310-F762-4723-B9C0-2CD491AC72EC}" dt="2020-09-29T15:36:24.635" v="75"/>
          <ac:spMkLst>
            <pc:docMk/>
            <pc:sldMk cId="3085423634" sldId="278"/>
            <ac:spMk id="3" creationId="{30C3F052-C947-4218-B245-BFF69A7B5D72}"/>
          </ac:spMkLst>
        </pc:spChg>
        <pc:spChg chg="mod">
          <ac:chgData name="Kimel, Stephen" userId="58dc5914-4480-46d2-b269-6118ec117129" providerId="ADAL" clId="{1AB4C310-F762-4723-B9C0-2CD491AC72EC}" dt="2020-09-29T15:36:24.635" v="75"/>
          <ac:spMkLst>
            <pc:docMk/>
            <pc:sldMk cId="3085423634" sldId="278"/>
            <ac:spMk id="4" creationId="{911D67AC-F5D8-41E5-B668-13DF960C86F2}"/>
          </ac:spMkLst>
        </pc:spChg>
        <pc:spChg chg="mod">
          <ac:chgData name="Kimel, Stephen" userId="58dc5914-4480-46d2-b269-6118ec117129" providerId="ADAL" clId="{1AB4C310-F762-4723-B9C0-2CD491AC72EC}" dt="2020-09-29T15:36:24.635" v="75"/>
          <ac:spMkLst>
            <pc:docMk/>
            <pc:sldMk cId="3085423634" sldId="278"/>
            <ac:spMk id="5" creationId="{BE7E6220-C10F-45EC-AFFA-0458B9D91276}"/>
          </ac:spMkLst>
        </pc:spChg>
        <pc:spChg chg="del mod">
          <ac:chgData name="Kimel, Stephen" userId="58dc5914-4480-46d2-b269-6118ec117129" providerId="ADAL" clId="{1AB4C310-F762-4723-B9C0-2CD491AC72EC}" dt="2020-09-29T13:43:36.334" v="34" actId="478"/>
          <ac:spMkLst>
            <pc:docMk/>
            <pc:sldMk cId="3085423634" sldId="278"/>
            <ac:spMk id="6" creationId="{FDDF55C8-D637-483A-8390-E98E5C334E32}"/>
          </ac:spMkLst>
        </pc:spChg>
      </pc:sldChg>
      <pc:sldChg chg="delSp modSp mod">
        <pc:chgData name="Kimel, Stephen" userId="58dc5914-4480-46d2-b269-6118ec117129" providerId="ADAL" clId="{1AB4C310-F762-4723-B9C0-2CD491AC72EC}" dt="2020-09-29T15:36:24.635" v="75"/>
        <pc:sldMkLst>
          <pc:docMk/>
          <pc:sldMk cId="2766728218" sldId="279"/>
        </pc:sldMkLst>
        <pc:spChg chg="mod">
          <ac:chgData name="Kimel, Stephen" userId="58dc5914-4480-46d2-b269-6118ec117129" providerId="ADAL" clId="{1AB4C310-F762-4723-B9C0-2CD491AC72EC}" dt="2020-09-29T15:36:24.635" v="75"/>
          <ac:spMkLst>
            <pc:docMk/>
            <pc:sldMk cId="2766728218" sldId="279"/>
            <ac:spMk id="2" creationId="{B4422BB9-BBC6-4813-9498-AB1DA5FCB2F0}"/>
          </ac:spMkLst>
        </pc:spChg>
        <pc:spChg chg="mod">
          <ac:chgData name="Kimel, Stephen" userId="58dc5914-4480-46d2-b269-6118ec117129" providerId="ADAL" clId="{1AB4C310-F762-4723-B9C0-2CD491AC72EC}" dt="2020-09-29T15:36:24.635" v="75"/>
          <ac:spMkLst>
            <pc:docMk/>
            <pc:sldMk cId="2766728218" sldId="279"/>
            <ac:spMk id="3" creationId="{6E74F6AF-6521-4EF4-8217-83F5D2EEA6D7}"/>
          </ac:spMkLst>
        </pc:spChg>
        <pc:spChg chg="mod">
          <ac:chgData name="Kimel, Stephen" userId="58dc5914-4480-46d2-b269-6118ec117129" providerId="ADAL" clId="{1AB4C310-F762-4723-B9C0-2CD491AC72EC}" dt="2020-09-29T15:36:24.635" v="75"/>
          <ac:spMkLst>
            <pc:docMk/>
            <pc:sldMk cId="2766728218" sldId="279"/>
            <ac:spMk id="4" creationId="{682D9134-9CA2-4156-ABC4-3779EB4B0C30}"/>
          </ac:spMkLst>
        </pc:spChg>
        <pc:spChg chg="del mod">
          <ac:chgData name="Kimel, Stephen" userId="58dc5914-4480-46d2-b269-6118ec117129" providerId="ADAL" clId="{1AB4C310-F762-4723-B9C0-2CD491AC72EC}" dt="2020-09-29T13:43:53.243" v="39" actId="478"/>
          <ac:spMkLst>
            <pc:docMk/>
            <pc:sldMk cId="2766728218" sldId="279"/>
            <ac:spMk id="5" creationId="{C91C2197-637A-4BA3-A5D3-518918FBFFF0}"/>
          </ac:spMkLst>
        </pc:spChg>
      </pc:sldChg>
      <pc:sldChg chg="delSp modSp mod">
        <pc:chgData name="Kimel, Stephen" userId="58dc5914-4480-46d2-b269-6118ec117129" providerId="ADAL" clId="{1AB4C310-F762-4723-B9C0-2CD491AC72EC}" dt="2020-09-29T15:36:24.635" v="75"/>
        <pc:sldMkLst>
          <pc:docMk/>
          <pc:sldMk cId="2696588925" sldId="280"/>
        </pc:sldMkLst>
        <pc:spChg chg="mod">
          <ac:chgData name="Kimel, Stephen" userId="58dc5914-4480-46d2-b269-6118ec117129" providerId="ADAL" clId="{1AB4C310-F762-4723-B9C0-2CD491AC72EC}" dt="2020-09-29T15:36:24.635" v="75"/>
          <ac:spMkLst>
            <pc:docMk/>
            <pc:sldMk cId="2696588925" sldId="280"/>
            <ac:spMk id="2" creationId="{71CB9AA9-7C37-4BF9-B7FF-1F298BB1945C}"/>
          </ac:spMkLst>
        </pc:spChg>
        <pc:spChg chg="del mod">
          <ac:chgData name="Kimel, Stephen" userId="58dc5914-4480-46d2-b269-6118ec117129" providerId="ADAL" clId="{1AB4C310-F762-4723-B9C0-2CD491AC72EC}" dt="2020-09-29T13:44:32.102" v="52" actId="478"/>
          <ac:spMkLst>
            <pc:docMk/>
            <pc:sldMk cId="2696588925" sldId="280"/>
            <ac:spMk id="3" creationId="{17C96700-C3B4-41E8-A76D-31CFC12A754C}"/>
          </ac:spMkLst>
        </pc:spChg>
        <pc:spChg chg="mod">
          <ac:chgData name="Kimel, Stephen" userId="58dc5914-4480-46d2-b269-6118ec117129" providerId="ADAL" clId="{1AB4C310-F762-4723-B9C0-2CD491AC72EC}" dt="2020-09-29T15:36:24.635" v="75"/>
          <ac:spMkLst>
            <pc:docMk/>
            <pc:sldMk cId="2696588925" sldId="280"/>
            <ac:spMk id="11" creationId="{FE167DF2-6A02-478C-9118-F809EB1EC792}"/>
          </ac:spMkLst>
        </pc:spChg>
        <pc:spChg chg="mod">
          <ac:chgData name="Kimel, Stephen" userId="58dc5914-4480-46d2-b269-6118ec117129" providerId="ADAL" clId="{1AB4C310-F762-4723-B9C0-2CD491AC72EC}" dt="2020-09-29T15:36:24.635" v="75"/>
          <ac:spMkLst>
            <pc:docMk/>
            <pc:sldMk cId="2696588925" sldId="280"/>
            <ac:spMk id="12" creationId="{3DE72514-3258-4411-A0DE-DB35CC6578FC}"/>
          </ac:spMkLst>
        </pc:spChg>
      </pc:sldChg>
      <pc:sldChg chg="delSp modSp mod">
        <pc:chgData name="Kimel, Stephen" userId="58dc5914-4480-46d2-b269-6118ec117129" providerId="ADAL" clId="{1AB4C310-F762-4723-B9C0-2CD491AC72EC}" dt="2020-09-29T15:36:24.635" v="75"/>
        <pc:sldMkLst>
          <pc:docMk/>
          <pc:sldMk cId="2732186536" sldId="281"/>
        </pc:sldMkLst>
        <pc:spChg chg="mod">
          <ac:chgData name="Kimel, Stephen" userId="58dc5914-4480-46d2-b269-6118ec117129" providerId="ADAL" clId="{1AB4C310-F762-4723-B9C0-2CD491AC72EC}" dt="2020-09-29T15:36:24.635" v="75"/>
          <ac:spMkLst>
            <pc:docMk/>
            <pc:sldMk cId="2732186536" sldId="281"/>
            <ac:spMk id="2" creationId="{9F7C90C6-375C-4C4E-880D-D443115ED776}"/>
          </ac:spMkLst>
        </pc:spChg>
        <pc:spChg chg="mod">
          <ac:chgData name="Kimel, Stephen" userId="58dc5914-4480-46d2-b269-6118ec117129" providerId="ADAL" clId="{1AB4C310-F762-4723-B9C0-2CD491AC72EC}" dt="2020-09-29T15:36:24.635" v="75"/>
          <ac:spMkLst>
            <pc:docMk/>
            <pc:sldMk cId="2732186536" sldId="281"/>
            <ac:spMk id="3" creationId="{95B5E71B-9900-4169-BA96-0EF5AB9D9331}"/>
          </ac:spMkLst>
        </pc:spChg>
        <pc:spChg chg="mod">
          <ac:chgData name="Kimel, Stephen" userId="58dc5914-4480-46d2-b269-6118ec117129" providerId="ADAL" clId="{1AB4C310-F762-4723-B9C0-2CD491AC72EC}" dt="2020-09-29T15:36:24.635" v="75"/>
          <ac:spMkLst>
            <pc:docMk/>
            <pc:sldMk cId="2732186536" sldId="281"/>
            <ac:spMk id="4" creationId="{5FE3F7FD-D6CD-4DCC-9CE9-E8738088F33E}"/>
          </ac:spMkLst>
        </pc:spChg>
        <pc:spChg chg="del mod">
          <ac:chgData name="Kimel, Stephen" userId="58dc5914-4480-46d2-b269-6118ec117129" providerId="ADAL" clId="{1AB4C310-F762-4723-B9C0-2CD491AC72EC}" dt="2020-09-29T13:43:47.233" v="37" actId="478"/>
          <ac:spMkLst>
            <pc:docMk/>
            <pc:sldMk cId="2732186536" sldId="281"/>
            <ac:spMk id="5" creationId="{5D684CD9-4C1B-4F6A-A501-B82A2107218B}"/>
          </ac:spMkLst>
        </pc:spChg>
      </pc:sldChg>
      <pc:sldChg chg="delSp modSp mod">
        <pc:chgData name="Kimel, Stephen" userId="58dc5914-4480-46d2-b269-6118ec117129" providerId="ADAL" clId="{1AB4C310-F762-4723-B9C0-2CD491AC72EC}" dt="2020-09-29T15:36:24.635" v="75"/>
        <pc:sldMkLst>
          <pc:docMk/>
          <pc:sldMk cId="2293764080" sldId="282"/>
        </pc:sldMkLst>
        <pc:spChg chg="mod">
          <ac:chgData name="Kimel, Stephen" userId="58dc5914-4480-46d2-b269-6118ec117129" providerId="ADAL" clId="{1AB4C310-F762-4723-B9C0-2CD491AC72EC}" dt="2020-09-29T15:36:24.635" v="75"/>
          <ac:spMkLst>
            <pc:docMk/>
            <pc:sldMk cId="2293764080" sldId="282"/>
            <ac:spMk id="2" creationId="{6423D225-0B72-436F-98B4-F99E5B5D8505}"/>
          </ac:spMkLst>
        </pc:spChg>
        <pc:spChg chg="mod">
          <ac:chgData name="Kimel, Stephen" userId="58dc5914-4480-46d2-b269-6118ec117129" providerId="ADAL" clId="{1AB4C310-F762-4723-B9C0-2CD491AC72EC}" dt="2020-09-29T15:36:24.635" v="75"/>
          <ac:spMkLst>
            <pc:docMk/>
            <pc:sldMk cId="2293764080" sldId="282"/>
            <ac:spMk id="3" creationId="{9B880E3E-A343-49AA-BC75-1B78070C50E4}"/>
          </ac:spMkLst>
        </pc:spChg>
        <pc:spChg chg="mod">
          <ac:chgData name="Kimel, Stephen" userId="58dc5914-4480-46d2-b269-6118ec117129" providerId="ADAL" clId="{1AB4C310-F762-4723-B9C0-2CD491AC72EC}" dt="2020-09-29T15:36:24.635" v="75"/>
          <ac:spMkLst>
            <pc:docMk/>
            <pc:sldMk cId="2293764080" sldId="282"/>
            <ac:spMk id="4" creationId="{F1F463CC-3D8B-4068-9958-1E1DA456E301}"/>
          </ac:spMkLst>
        </pc:spChg>
        <pc:spChg chg="del mod">
          <ac:chgData name="Kimel, Stephen" userId="58dc5914-4480-46d2-b269-6118ec117129" providerId="ADAL" clId="{1AB4C310-F762-4723-B9C0-2CD491AC72EC}" dt="2020-09-29T13:43:28.614" v="31" actId="478"/>
          <ac:spMkLst>
            <pc:docMk/>
            <pc:sldMk cId="2293764080" sldId="282"/>
            <ac:spMk id="5" creationId="{E97CFB8C-5B8D-49DE-9E6F-6A1C4221ECF4}"/>
          </ac:spMkLst>
        </pc:spChg>
      </pc:sldChg>
      <pc:sldChg chg="delSp modSp mod">
        <pc:chgData name="Kimel, Stephen" userId="58dc5914-4480-46d2-b269-6118ec117129" providerId="ADAL" clId="{1AB4C310-F762-4723-B9C0-2CD491AC72EC}" dt="2020-09-29T15:36:24.635" v="75"/>
        <pc:sldMkLst>
          <pc:docMk/>
          <pc:sldMk cId="2372390311" sldId="283"/>
        </pc:sldMkLst>
        <pc:spChg chg="mod">
          <ac:chgData name="Kimel, Stephen" userId="58dc5914-4480-46d2-b269-6118ec117129" providerId="ADAL" clId="{1AB4C310-F762-4723-B9C0-2CD491AC72EC}" dt="2020-09-29T15:36:24.635" v="75"/>
          <ac:spMkLst>
            <pc:docMk/>
            <pc:sldMk cId="2372390311" sldId="283"/>
            <ac:spMk id="2" creationId="{7399EE96-0593-4172-8992-846CD416D7D5}"/>
          </ac:spMkLst>
        </pc:spChg>
        <pc:spChg chg="mod">
          <ac:chgData name="Kimel, Stephen" userId="58dc5914-4480-46d2-b269-6118ec117129" providerId="ADAL" clId="{1AB4C310-F762-4723-B9C0-2CD491AC72EC}" dt="2020-09-29T15:36:24.635" v="75"/>
          <ac:spMkLst>
            <pc:docMk/>
            <pc:sldMk cId="2372390311" sldId="283"/>
            <ac:spMk id="3" creationId="{30C3F052-C947-4218-B245-BFF69A7B5D72}"/>
          </ac:spMkLst>
        </pc:spChg>
        <pc:spChg chg="mod">
          <ac:chgData name="Kimel, Stephen" userId="58dc5914-4480-46d2-b269-6118ec117129" providerId="ADAL" clId="{1AB4C310-F762-4723-B9C0-2CD491AC72EC}" dt="2020-09-29T15:36:24.635" v="75"/>
          <ac:spMkLst>
            <pc:docMk/>
            <pc:sldMk cId="2372390311" sldId="283"/>
            <ac:spMk id="4" creationId="{911D67AC-F5D8-41E5-B668-13DF960C86F2}"/>
          </ac:spMkLst>
        </pc:spChg>
        <pc:spChg chg="mod">
          <ac:chgData name="Kimel, Stephen" userId="58dc5914-4480-46d2-b269-6118ec117129" providerId="ADAL" clId="{1AB4C310-F762-4723-B9C0-2CD491AC72EC}" dt="2020-09-29T15:36:24.635" v="75"/>
          <ac:spMkLst>
            <pc:docMk/>
            <pc:sldMk cId="2372390311" sldId="283"/>
            <ac:spMk id="5" creationId="{BE7E6220-C10F-45EC-AFFA-0458B9D91276}"/>
          </ac:spMkLst>
        </pc:spChg>
        <pc:spChg chg="del mod">
          <ac:chgData name="Kimel, Stephen" userId="58dc5914-4480-46d2-b269-6118ec117129" providerId="ADAL" clId="{1AB4C310-F762-4723-B9C0-2CD491AC72EC}" dt="2020-09-29T13:43:30.973" v="32" actId="478"/>
          <ac:spMkLst>
            <pc:docMk/>
            <pc:sldMk cId="2372390311" sldId="283"/>
            <ac:spMk id="6" creationId="{FDDF55C8-D637-483A-8390-E98E5C334E32}"/>
          </ac:spMkLst>
        </pc:spChg>
      </pc:sldChg>
      <pc:sldChg chg="delSp modSp mod">
        <pc:chgData name="Kimel, Stephen" userId="58dc5914-4480-46d2-b269-6118ec117129" providerId="ADAL" clId="{1AB4C310-F762-4723-B9C0-2CD491AC72EC}" dt="2020-09-29T19:37:12.015" v="76" actId="404"/>
        <pc:sldMkLst>
          <pc:docMk/>
          <pc:sldMk cId="2224573588" sldId="284"/>
        </pc:sldMkLst>
        <pc:spChg chg="mod">
          <ac:chgData name="Kimel, Stephen" userId="58dc5914-4480-46d2-b269-6118ec117129" providerId="ADAL" clId="{1AB4C310-F762-4723-B9C0-2CD491AC72EC}" dt="2020-09-29T15:36:24.635" v="75"/>
          <ac:spMkLst>
            <pc:docMk/>
            <pc:sldMk cId="2224573588" sldId="284"/>
            <ac:spMk id="2" creationId="{7399EE96-0593-4172-8992-846CD416D7D5}"/>
          </ac:spMkLst>
        </pc:spChg>
        <pc:spChg chg="mod">
          <ac:chgData name="Kimel, Stephen" userId="58dc5914-4480-46d2-b269-6118ec117129" providerId="ADAL" clId="{1AB4C310-F762-4723-B9C0-2CD491AC72EC}" dt="2020-09-29T19:37:12.015" v="76" actId="404"/>
          <ac:spMkLst>
            <pc:docMk/>
            <pc:sldMk cId="2224573588" sldId="284"/>
            <ac:spMk id="3" creationId="{30C3F052-C947-4218-B245-BFF69A7B5D72}"/>
          </ac:spMkLst>
        </pc:spChg>
        <pc:spChg chg="mod">
          <ac:chgData name="Kimel, Stephen" userId="58dc5914-4480-46d2-b269-6118ec117129" providerId="ADAL" clId="{1AB4C310-F762-4723-B9C0-2CD491AC72EC}" dt="2020-09-29T15:36:24.635" v="75"/>
          <ac:spMkLst>
            <pc:docMk/>
            <pc:sldMk cId="2224573588" sldId="284"/>
            <ac:spMk id="4" creationId="{911D67AC-F5D8-41E5-B668-13DF960C86F2}"/>
          </ac:spMkLst>
        </pc:spChg>
        <pc:spChg chg="mod">
          <ac:chgData name="Kimel, Stephen" userId="58dc5914-4480-46d2-b269-6118ec117129" providerId="ADAL" clId="{1AB4C310-F762-4723-B9C0-2CD491AC72EC}" dt="2020-09-29T15:36:24.635" v="75"/>
          <ac:spMkLst>
            <pc:docMk/>
            <pc:sldMk cId="2224573588" sldId="284"/>
            <ac:spMk id="5" creationId="{BE7E6220-C10F-45EC-AFFA-0458B9D91276}"/>
          </ac:spMkLst>
        </pc:spChg>
        <pc:spChg chg="del">
          <ac:chgData name="Kimel, Stephen" userId="58dc5914-4480-46d2-b269-6118ec117129" providerId="ADAL" clId="{1AB4C310-F762-4723-B9C0-2CD491AC72EC}" dt="2020-09-29T13:43:43.308" v="36" actId="478"/>
          <ac:spMkLst>
            <pc:docMk/>
            <pc:sldMk cId="2224573588" sldId="284"/>
            <ac:spMk id="6" creationId="{FDDF55C8-D637-483A-8390-E98E5C334E32}"/>
          </ac:spMkLst>
        </pc:spChg>
      </pc:sldChg>
      <pc:sldChg chg="delSp modSp mod">
        <pc:chgData name="Kimel, Stephen" userId="58dc5914-4480-46d2-b269-6118ec117129" providerId="ADAL" clId="{1AB4C310-F762-4723-B9C0-2CD491AC72EC}" dt="2020-09-29T15:36:24.635" v="75"/>
        <pc:sldMkLst>
          <pc:docMk/>
          <pc:sldMk cId="653022253" sldId="285"/>
        </pc:sldMkLst>
        <pc:spChg chg="mod">
          <ac:chgData name="Kimel, Stephen" userId="58dc5914-4480-46d2-b269-6118ec117129" providerId="ADAL" clId="{1AB4C310-F762-4723-B9C0-2CD491AC72EC}" dt="2020-09-29T15:36:24.635" v="75"/>
          <ac:spMkLst>
            <pc:docMk/>
            <pc:sldMk cId="653022253" sldId="285"/>
            <ac:spMk id="2" creationId="{6423D225-0B72-436F-98B4-F99E5B5D8505}"/>
          </ac:spMkLst>
        </pc:spChg>
        <pc:spChg chg="mod">
          <ac:chgData name="Kimel, Stephen" userId="58dc5914-4480-46d2-b269-6118ec117129" providerId="ADAL" clId="{1AB4C310-F762-4723-B9C0-2CD491AC72EC}" dt="2020-09-29T15:36:24.635" v="75"/>
          <ac:spMkLst>
            <pc:docMk/>
            <pc:sldMk cId="653022253" sldId="285"/>
            <ac:spMk id="3" creationId="{9B880E3E-A343-49AA-BC75-1B78070C50E4}"/>
          </ac:spMkLst>
        </pc:spChg>
        <pc:spChg chg="mod">
          <ac:chgData name="Kimel, Stephen" userId="58dc5914-4480-46d2-b269-6118ec117129" providerId="ADAL" clId="{1AB4C310-F762-4723-B9C0-2CD491AC72EC}" dt="2020-09-29T15:36:24.635" v="75"/>
          <ac:spMkLst>
            <pc:docMk/>
            <pc:sldMk cId="653022253" sldId="285"/>
            <ac:spMk id="4" creationId="{F1F463CC-3D8B-4068-9958-1E1DA456E301}"/>
          </ac:spMkLst>
        </pc:spChg>
        <pc:spChg chg="del mod">
          <ac:chgData name="Kimel, Stephen" userId="58dc5914-4480-46d2-b269-6118ec117129" providerId="ADAL" clId="{1AB4C310-F762-4723-B9C0-2CD491AC72EC}" dt="2020-09-29T13:43:39.488" v="35" actId="478"/>
          <ac:spMkLst>
            <pc:docMk/>
            <pc:sldMk cId="653022253" sldId="285"/>
            <ac:spMk id="5" creationId="{E97CFB8C-5B8D-49DE-9E6F-6A1C4221ECF4}"/>
          </ac:spMkLst>
        </pc:spChg>
      </pc:sldChg>
      <pc:sldChg chg="delSp modSp mod">
        <pc:chgData name="Kimel, Stephen" userId="58dc5914-4480-46d2-b269-6118ec117129" providerId="ADAL" clId="{1AB4C310-F762-4723-B9C0-2CD491AC72EC}" dt="2020-09-29T15:36:24.635" v="75"/>
        <pc:sldMkLst>
          <pc:docMk/>
          <pc:sldMk cId="2403735644" sldId="286"/>
        </pc:sldMkLst>
        <pc:spChg chg="mod">
          <ac:chgData name="Kimel, Stephen" userId="58dc5914-4480-46d2-b269-6118ec117129" providerId="ADAL" clId="{1AB4C310-F762-4723-B9C0-2CD491AC72EC}" dt="2020-09-29T15:36:24.635" v="75"/>
          <ac:spMkLst>
            <pc:docMk/>
            <pc:sldMk cId="2403735644" sldId="286"/>
            <ac:spMk id="2" creationId="{B4422BB9-BBC6-4813-9498-AB1DA5FCB2F0}"/>
          </ac:spMkLst>
        </pc:spChg>
        <pc:spChg chg="mod">
          <ac:chgData name="Kimel, Stephen" userId="58dc5914-4480-46d2-b269-6118ec117129" providerId="ADAL" clId="{1AB4C310-F762-4723-B9C0-2CD491AC72EC}" dt="2020-09-29T15:36:24.635" v="75"/>
          <ac:spMkLst>
            <pc:docMk/>
            <pc:sldMk cId="2403735644" sldId="286"/>
            <ac:spMk id="3" creationId="{6E74F6AF-6521-4EF4-8217-83F5D2EEA6D7}"/>
          </ac:spMkLst>
        </pc:spChg>
        <pc:spChg chg="mod">
          <ac:chgData name="Kimel, Stephen" userId="58dc5914-4480-46d2-b269-6118ec117129" providerId="ADAL" clId="{1AB4C310-F762-4723-B9C0-2CD491AC72EC}" dt="2020-09-29T15:36:24.635" v="75"/>
          <ac:spMkLst>
            <pc:docMk/>
            <pc:sldMk cId="2403735644" sldId="286"/>
            <ac:spMk id="4" creationId="{682D9134-9CA2-4156-ABC4-3779EB4B0C30}"/>
          </ac:spMkLst>
        </pc:spChg>
        <pc:spChg chg="del mod">
          <ac:chgData name="Kimel, Stephen" userId="58dc5914-4480-46d2-b269-6118ec117129" providerId="ADAL" clId="{1AB4C310-F762-4723-B9C0-2CD491AC72EC}" dt="2020-09-29T13:43:55.598" v="40" actId="478"/>
          <ac:spMkLst>
            <pc:docMk/>
            <pc:sldMk cId="2403735644" sldId="286"/>
            <ac:spMk id="5" creationId="{C91C2197-637A-4BA3-A5D3-518918FBFFF0}"/>
          </ac:spMkLst>
        </pc:spChg>
      </pc:sldChg>
      <pc:sldChg chg="delSp modSp add del mod">
        <pc:chgData name="Kimel, Stephen" userId="58dc5914-4480-46d2-b269-6118ec117129" providerId="ADAL" clId="{1AB4C310-F762-4723-B9C0-2CD491AC72EC}" dt="2020-09-29T13:44:46.048" v="56" actId="47"/>
        <pc:sldMkLst>
          <pc:docMk/>
          <pc:sldMk cId="3845306471" sldId="287"/>
        </pc:sldMkLst>
        <pc:spChg chg="mod">
          <ac:chgData name="Kimel, Stephen" userId="58dc5914-4480-46d2-b269-6118ec117129" providerId="ADAL" clId="{1AB4C310-F762-4723-B9C0-2CD491AC72EC}" dt="2020-09-29T13:42:40.066" v="0"/>
          <ac:spMkLst>
            <pc:docMk/>
            <pc:sldMk cId="3845306471" sldId="287"/>
            <ac:spMk id="2" creationId="{FDA9B3C4-A4B9-42FD-ADA1-C52018E3EA0E}"/>
          </ac:spMkLst>
        </pc:spChg>
        <pc:spChg chg="del mod">
          <ac:chgData name="Kimel, Stephen" userId="58dc5914-4480-46d2-b269-6118ec117129" providerId="ADAL" clId="{1AB4C310-F762-4723-B9C0-2CD491AC72EC}" dt="2020-09-29T13:44:35.559" v="53" actId="478"/>
          <ac:spMkLst>
            <pc:docMk/>
            <pc:sldMk cId="3845306471" sldId="287"/>
            <ac:spMk id="3" creationId="{0CF2A288-81CF-4762-909D-09C9AB3AE53F}"/>
          </ac:spMkLst>
        </pc:spChg>
      </pc:sldChg>
      <pc:sldChg chg="delSp modSp del mod">
        <pc:chgData name="Kimel, Stephen" userId="58dc5914-4480-46d2-b269-6118ec117129" providerId="ADAL" clId="{1AB4C310-F762-4723-B9C0-2CD491AC72EC}" dt="2020-09-29T13:57:40.402" v="68" actId="47"/>
        <pc:sldMkLst>
          <pc:docMk/>
          <pc:sldMk cId="3841580720" sldId="288"/>
        </pc:sldMkLst>
        <pc:spChg chg="mod">
          <ac:chgData name="Kimel, Stephen" userId="58dc5914-4480-46d2-b269-6118ec117129" providerId="ADAL" clId="{1AB4C310-F762-4723-B9C0-2CD491AC72EC}" dt="2020-09-29T13:42:40.066" v="0"/>
          <ac:spMkLst>
            <pc:docMk/>
            <pc:sldMk cId="3841580720" sldId="288"/>
            <ac:spMk id="2" creationId="{564CC42A-6B55-4427-A44D-00DBEC3298E9}"/>
          </ac:spMkLst>
        </pc:spChg>
        <pc:spChg chg="mod">
          <ac:chgData name="Kimel, Stephen" userId="58dc5914-4480-46d2-b269-6118ec117129" providerId="ADAL" clId="{1AB4C310-F762-4723-B9C0-2CD491AC72EC}" dt="2020-09-29T13:42:40.066" v="0"/>
          <ac:spMkLst>
            <pc:docMk/>
            <pc:sldMk cId="3841580720" sldId="288"/>
            <ac:spMk id="3" creationId="{0BD19E8A-523C-41EE-B42B-A0E438AD8048}"/>
          </ac:spMkLst>
        </pc:spChg>
        <pc:spChg chg="mod">
          <ac:chgData name="Kimel, Stephen" userId="58dc5914-4480-46d2-b269-6118ec117129" providerId="ADAL" clId="{1AB4C310-F762-4723-B9C0-2CD491AC72EC}" dt="2020-09-29T13:42:40.066" v="0"/>
          <ac:spMkLst>
            <pc:docMk/>
            <pc:sldMk cId="3841580720" sldId="288"/>
            <ac:spMk id="4" creationId="{B279E14B-CF7D-450D-8499-37EB9DFE879C}"/>
          </ac:spMkLst>
        </pc:spChg>
        <pc:spChg chg="del mod">
          <ac:chgData name="Kimel, Stephen" userId="58dc5914-4480-46d2-b269-6118ec117129" providerId="ADAL" clId="{1AB4C310-F762-4723-B9C0-2CD491AC72EC}" dt="2020-09-29T13:44:59.968" v="61" actId="478"/>
          <ac:spMkLst>
            <pc:docMk/>
            <pc:sldMk cId="3841580720" sldId="288"/>
            <ac:spMk id="5" creationId="{D010FEB9-5458-427A-A73C-34FA846900EB}"/>
          </ac:spMkLst>
        </pc:spChg>
      </pc:sldChg>
      <pc:sldChg chg="delSp modSp mod">
        <pc:chgData name="Kimel, Stephen" userId="58dc5914-4480-46d2-b269-6118ec117129" providerId="ADAL" clId="{1AB4C310-F762-4723-B9C0-2CD491AC72EC}" dt="2020-09-29T15:36:24.635" v="75"/>
        <pc:sldMkLst>
          <pc:docMk/>
          <pc:sldMk cId="2352230882" sldId="289"/>
        </pc:sldMkLst>
        <pc:spChg chg="mod">
          <ac:chgData name="Kimel, Stephen" userId="58dc5914-4480-46d2-b269-6118ec117129" providerId="ADAL" clId="{1AB4C310-F762-4723-B9C0-2CD491AC72EC}" dt="2020-09-29T15:36:24.635" v="75"/>
          <ac:spMkLst>
            <pc:docMk/>
            <pc:sldMk cId="2352230882" sldId="289"/>
            <ac:spMk id="2" creationId="{51449EC0-F764-4063-9DCD-E68638E3DD5F}"/>
          </ac:spMkLst>
        </pc:spChg>
        <pc:spChg chg="mod">
          <ac:chgData name="Kimel, Stephen" userId="58dc5914-4480-46d2-b269-6118ec117129" providerId="ADAL" clId="{1AB4C310-F762-4723-B9C0-2CD491AC72EC}" dt="2020-09-29T15:36:24.635" v="75"/>
          <ac:spMkLst>
            <pc:docMk/>
            <pc:sldMk cId="2352230882" sldId="289"/>
            <ac:spMk id="3" creationId="{FBA6EC90-B6A1-47DA-B322-6F6B4A0C5A16}"/>
          </ac:spMkLst>
        </pc:spChg>
        <pc:spChg chg="mod">
          <ac:chgData name="Kimel, Stephen" userId="58dc5914-4480-46d2-b269-6118ec117129" providerId="ADAL" clId="{1AB4C310-F762-4723-B9C0-2CD491AC72EC}" dt="2020-09-29T15:36:24.635" v="75"/>
          <ac:spMkLst>
            <pc:docMk/>
            <pc:sldMk cId="2352230882" sldId="289"/>
            <ac:spMk id="4" creationId="{5EF7D0CF-27E4-455F-A8C7-745EE7011BCE}"/>
          </ac:spMkLst>
        </pc:spChg>
        <pc:spChg chg="mod">
          <ac:chgData name="Kimel, Stephen" userId="58dc5914-4480-46d2-b269-6118ec117129" providerId="ADAL" clId="{1AB4C310-F762-4723-B9C0-2CD491AC72EC}" dt="2020-09-29T15:36:24.635" v="75"/>
          <ac:spMkLst>
            <pc:docMk/>
            <pc:sldMk cId="2352230882" sldId="289"/>
            <ac:spMk id="5" creationId="{651431CA-C5C6-4064-993C-A71D2D93033A}"/>
          </ac:spMkLst>
        </pc:spChg>
        <pc:spChg chg="del mod">
          <ac:chgData name="Kimel, Stephen" userId="58dc5914-4480-46d2-b269-6118ec117129" providerId="ADAL" clId="{1AB4C310-F762-4723-B9C0-2CD491AC72EC}" dt="2020-09-29T13:45:01.986" v="62" actId="478"/>
          <ac:spMkLst>
            <pc:docMk/>
            <pc:sldMk cId="2352230882" sldId="289"/>
            <ac:spMk id="6" creationId="{313C9B93-0AD8-4A11-9D3E-CA8A6209D50A}"/>
          </ac:spMkLst>
        </pc:spChg>
      </pc:sldChg>
      <pc:sldChg chg="delSp modSp mod">
        <pc:chgData name="Kimel, Stephen" userId="58dc5914-4480-46d2-b269-6118ec117129" providerId="ADAL" clId="{1AB4C310-F762-4723-B9C0-2CD491AC72EC}" dt="2020-09-29T15:36:24.635" v="75"/>
        <pc:sldMkLst>
          <pc:docMk/>
          <pc:sldMk cId="3172198592" sldId="290"/>
        </pc:sldMkLst>
        <pc:spChg chg="mod">
          <ac:chgData name="Kimel, Stephen" userId="58dc5914-4480-46d2-b269-6118ec117129" providerId="ADAL" clId="{1AB4C310-F762-4723-B9C0-2CD491AC72EC}" dt="2020-09-29T15:36:24.635" v="75"/>
          <ac:spMkLst>
            <pc:docMk/>
            <pc:sldMk cId="3172198592" sldId="290"/>
            <ac:spMk id="2" creationId="{9C0AD5A5-3D96-48ED-B8EB-18B45EF9C80D}"/>
          </ac:spMkLst>
        </pc:spChg>
        <pc:spChg chg="mod">
          <ac:chgData name="Kimel, Stephen" userId="58dc5914-4480-46d2-b269-6118ec117129" providerId="ADAL" clId="{1AB4C310-F762-4723-B9C0-2CD491AC72EC}" dt="2020-09-29T15:36:24.635" v="75"/>
          <ac:spMkLst>
            <pc:docMk/>
            <pc:sldMk cId="3172198592" sldId="290"/>
            <ac:spMk id="3" creationId="{DEB7245E-8292-415D-8624-70DE1B9BC255}"/>
          </ac:spMkLst>
        </pc:spChg>
        <pc:spChg chg="mod">
          <ac:chgData name="Kimel, Stephen" userId="58dc5914-4480-46d2-b269-6118ec117129" providerId="ADAL" clId="{1AB4C310-F762-4723-B9C0-2CD491AC72EC}" dt="2020-09-29T15:36:24.635" v="75"/>
          <ac:spMkLst>
            <pc:docMk/>
            <pc:sldMk cId="3172198592" sldId="290"/>
            <ac:spMk id="4" creationId="{5CAF9B2D-7AC8-4D11-9208-55A17010F99D}"/>
          </ac:spMkLst>
        </pc:spChg>
        <pc:spChg chg="del mod">
          <ac:chgData name="Kimel, Stephen" userId="58dc5914-4480-46d2-b269-6118ec117129" providerId="ADAL" clId="{1AB4C310-F762-4723-B9C0-2CD491AC72EC}" dt="2020-09-29T13:44:52.110" v="58" actId="478"/>
          <ac:spMkLst>
            <pc:docMk/>
            <pc:sldMk cId="3172198592" sldId="290"/>
            <ac:spMk id="5" creationId="{40650C38-AE88-4799-BFFB-FC5EADE90EC8}"/>
          </ac:spMkLst>
        </pc:spChg>
      </pc:sldChg>
      <pc:sldMasterChg chg="modSldLayout">
        <pc:chgData name="Kimel, Stephen" userId="58dc5914-4480-46d2-b269-6118ec117129" providerId="ADAL" clId="{1AB4C310-F762-4723-B9C0-2CD491AC72EC}" dt="2020-09-29T13:43:01.695" v="11" actId="478"/>
        <pc:sldMasterMkLst>
          <pc:docMk/>
          <pc:sldMasterMk cId="3479832211" sldId="2147483683"/>
        </pc:sldMasterMkLst>
        <pc:sldLayoutChg chg="delSp mod">
          <pc:chgData name="Kimel, Stephen" userId="58dc5914-4480-46d2-b269-6118ec117129" providerId="ADAL" clId="{1AB4C310-F762-4723-B9C0-2CD491AC72EC}" dt="2020-09-29T13:42:49.285" v="3" actId="478"/>
          <pc:sldLayoutMkLst>
            <pc:docMk/>
            <pc:sldMasterMk cId="3479832211" sldId="2147483683"/>
            <pc:sldLayoutMk cId="1022592926" sldId="2147483695"/>
          </pc:sldLayoutMkLst>
          <pc:spChg chg="del">
            <ac:chgData name="Kimel, Stephen" userId="58dc5914-4480-46d2-b269-6118ec117129" providerId="ADAL" clId="{1AB4C310-F762-4723-B9C0-2CD491AC72EC}" dt="2020-09-29T13:42:46.555" v="1" actId="478"/>
            <ac:spMkLst>
              <pc:docMk/>
              <pc:sldMasterMk cId="3479832211" sldId="2147483683"/>
              <pc:sldLayoutMk cId="1022592926" sldId="2147483695"/>
              <ac:spMk id="2" creationId="{00000000-0000-0000-0000-000000000000}"/>
            </ac:spMkLst>
          </pc:spChg>
          <pc:spChg chg="del">
            <ac:chgData name="Kimel, Stephen" userId="58dc5914-4480-46d2-b269-6118ec117129" providerId="ADAL" clId="{1AB4C310-F762-4723-B9C0-2CD491AC72EC}" dt="2020-09-29T13:42:46.555" v="1" actId="478"/>
            <ac:spMkLst>
              <pc:docMk/>
              <pc:sldMasterMk cId="3479832211" sldId="2147483683"/>
              <pc:sldLayoutMk cId="1022592926" sldId="2147483695"/>
              <ac:spMk id="5" creationId="{00000000-0000-0000-0000-000000000000}"/>
            </ac:spMkLst>
          </pc:spChg>
          <pc:spChg chg="del">
            <ac:chgData name="Kimel, Stephen" userId="58dc5914-4480-46d2-b269-6118ec117129" providerId="ADAL" clId="{1AB4C310-F762-4723-B9C0-2CD491AC72EC}" dt="2020-09-29T13:42:49.285" v="3" actId="478"/>
            <ac:spMkLst>
              <pc:docMk/>
              <pc:sldMasterMk cId="3479832211" sldId="2147483683"/>
              <pc:sldLayoutMk cId="1022592926" sldId="2147483695"/>
              <ac:spMk id="10" creationId="{00000000-0000-0000-0000-000000000000}"/>
            </ac:spMkLst>
          </pc:spChg>
          <pc:spChg chg="del">
            <ac:chgData name="Kimel, Stephen" userId="58dc5914-4480-46d2-b269-6118ec117129" providerId="ADAL" clId="{1AB4C310-F762-4723-B9C0-2CD491AC72EC}" dt="2020-09-29T13:42:46.555" v="1" actId="478"/>
            <ac:spMkLst>
              <pc:docMk/>
              <pc:sldMasterMk cId="3479832211" sldId="2147483683"/>
              <pc:sldLayoutMk cId="1022592926" sldId="2147483695"/>
              <ac:spMk id="15" creationId="{00000000-0000-0000-0000-000000000000}"/>
            </ac:spMkLst>
          </pc:spChg>
          <pc:spChg chg="del">
            <ac:chgData name="Kimel, Stephen" userId="58dc5914-4480-46d2-b269-6118ec117129" providerId="ADAL" clId="{1AB4C310-F762-4723-B9C0-2CD491AC72EC}" dt="2020-09-29T13:42:46.555" v="1" actId="478"/>
            <ac:spMkLst>
              <pc:docMk/>
              <pc:sldMasterMk cId="3479832211" sldId="2147483683"/>
              <pc:sldLayoutMk cId="1022592926" sldId="2147483695"/>
              <ac:spMk id="16" creationId="{00000000-0000-0000-0000-000000000000}"/>
            </ac:spMkLst>
          </pc:spChg>
          <pc:spChg chg="del">
            <ac:chgData name="Kimel, Stephen" userId="58dc5914-4480-46d2-b269-6118ec117129" providerId="ADAL" clId="{1AB4C310-F762-4723-B9C0-2CD491AC72EC}" dt="2020-09-29T13:42:46.555" v="1" actId="478"/>
            <ac:spMkLst>
              <pc:docMk/>
              <pc:sldMasterMk cId="3479832211" sldId="2147483683"/>
              <pc:sldLayoutMk cId="1022592926" sldId="2147483695"/>
              <ac:spMk id="25" creationId="{00000000-0000-0000-0000-000000000000}"/>
            </ac:spMkLst>
          </pc:spChg>
          <pc:grpChg chg="del">
            <ac:chgData name="Kimel, Stephen" userId="58dc5914-4480-46d2-b269-6118ec117129" providerId="ADAL" clId="{1AB4C310-F762-4723-B9C0-2CD491AC72EC}" dt="2020-09-29T13:42:48.505" v="2" actId="478"/>
            <ac:grpSpMkLst>
              <pc:docMk/>
              <pc:sldMasterMk cId="3479832211" sldId="2147483683"/>
              <pc:sldLayoutMk cId="1022592926" sldId="2147483695"/>
              <ac:grpSpMk id="11" creationId="{A2B401C0-FAD9-4B0E-B809-84C34B2AF070}"/>
            </ac:grpSpMkLst>
          </pc:grpChg>
          <pc:picChg chg="del">
            <ac:chgData name="Kimel, Stephen" userId="58dc5914-4480-46d2-b269-6118ec117129" providerId="ADAL" clId="{1AB4C310-F762-4723-B9C0-2CD491AC72EC}" dt="2020-09-29T13:42:46.555" v="1" actId="478"/>
            <ac:picMkLst>
              <pc:docMk/>
              <pc:sldMasterMk cId="3479832211" sldId="2147483683"/>
              <pc:sldLayoutMk cId="1022592926" sldId="2147483695"/>
              <ac:picMk id="12" creationId="{3A8C32CF-CE42-4CC7-A1AD-548B295F266E}"/>
            </ac:picMkLst>
          </pc:picChg>
        </pc:sldLayoutChg>
        <pc:sldLayoutChg chg="delSp mod">
          <pc:chgData name="Kimel, Stephen" userId="58dc5914-4480-46d2-b269-6118ec117129" providerId="ADAL" clId="{1AB4C310-F762-4723-B9C0-2CD491AC72EC}" dt="2020-09-29T13:42:52.664" v="5" actId="478"/>
          <pc:sldLayoutMkLst>
            <pc:docMk/>
            <pc:sldMasterMk cId="3479832211" sldId="2147483683"/>
            <pc:sldLayoutMk cId="3813486028" sldId="2147483696"/>
          </pc:sldLayoutMkLst>
          <pc:spChg chg="del">
            <ac:chgData name="Kimel, Stephen" userId="58dc5914-4480-46d2-b269-6118ec117129" providerId="ADAL" clId="{1AB4C310-F762-4723-B9C0-2CD491AC72EC}" dt="2020-09-29T13:42:51.591" v="4" actId="478"/>
            <ac:spMkLst>
              <pc:docMk/>
              <pc:sldMasterMk cId="3479832211" sldId="2147483683"/>
              <pc:sldLayoutMk cId="3813486028" sldId="2147483696"/>
              <ac:spMk id="8" creationId="{00000000-0000-0000-0000-000000000000}"/>
            </ac:spMkLst>
          </pc:spChg>
          <pc:picChg chg="del">
            <ac:chgData name="Kimel, Stephen" userId="58dc5914-4480-46d2-b269-6118ec117129" providerId="ADAL" clId="{1AB4C310-F762-4723-B9C0-2CD491AC72EC}" dt="2020-09-29T13:42:52.664" v="5" actId="478"/>
            <ac:picMkLst>
              <pc:docMk/>
              <pc:sldMasterMk cId="3479832211" sldId="2147483683"/>
              <pc:sldLayoutMk cId="3813486028" sldId="2147483696"/>
              <ac:picMk id="9" creationId="{00000000-0000-0000-0000-000000000000}"/>
            </ac:picMkLst>
          </pc:picChg>
        </pc:sldLayoutChg>
        <pc:sldLayoutChg chg="delSp mod">
          <pc:chgData name="Kimel, Stephen" userId="58dc5914-4480-46d2-b269-6118ec117129" providerId="ADAL" clId="{1AB4C310-F762-4723-B9C0-2CD491AC72EC}" dt="2020-09-29T13:42:55.815" v="7" actId="478"/>
          <pc:sldLayoutMkLst>
            <pc:docMk/>
            <pc:sldMasterMk cId="3479832211" sldId="2147483683"/>
            <pc:sldLayoutMk cId="1228254181" sldId="2147483697"/>
          </pc:sldLayoutMkLst>
          <pc:spChg chg="del">
            <ac:chgData name="Kimel, Stephen" userId="58dc5914-4480-46d2-b269-6118ec117129" providerId="ADAL" clId="{1AB4C310-F762-4723-B9C0-2CD491AC72EC}" dt="2020-09-29T13:42:54.784" v="6" actId="478"/>
            <ac:spMkLst>
              <pc:docMk/>
              <pc:sldMasterMk cId="3479832211" sldId="2147483683"/>
              <pc:sldLayoutMk cId="1228254181" sldId="2147483697"/>
              <ac:spMk id="9" creationId="{00000000-0000-0000-0000-000000000000}"/>
            </ac:spMkLst>
          </pc:spChg>
          <pc:picChg chg="del">
            <ac:chgData name="Kimel, Stephen" userId="58dc5914-4480-46d2-b269-6118ec117129" providerId="ADAL" clId="{1AB4C310-F762-4723-B9C0-2CD491AC72EC}" dt="2020-09-29T13:42:55.815" v="7" actId="478"/>
            <ac:picMkLst>
              <pc:docMk/>
              <pc:sldMasterMk cId="3479832211" sldId="2147483683"/>
              <pc:sldLayoutMk cId="1228254181" sldId="2147483697"/>
              <ac:picMk id="7" creationId="{00000000-0000-0000-0000-000000000000}"/>
            </ac:picMkLst>
          </pc:picChg>
        </pc:sldLayoutChg>
        <pc:sldLayoutChg chg="delSp mod">
          <pc:chgData name="Kimel, Stephen" userId="58dc5914-4480-46d2-b269-6118ec117129" providerId="ADAL" clId="{1AB4C310-F762-4723-B9C0-2CD491AC72EC}" dt="2020-09-29T13:43:01.695" v="11" actId="478"/>
          <pc:sldLayoutMkLst>
            <pc:docMk/>
            <pc:sldMasterMk cId="3479832211" sldId="2147483683"/>
            <pc:sldLayoutMk cId="3013359713" sldId="2147483698"/>
          </pc:sldLayoutMkLst>
          <pc:spChg chg="del">
            <ac:chgData name="Kimel, Stephen" userId="58dc5914-4480-46d2-b269-6118ec117129" providerId="ADAL" clId="{1AB4C310-F762-4723-B9C0-2CD491AC72EC}" dt="2020-09-29T13:43:00.262" v="10" actId="478"/>
            <ac:spMkLst>
              <pc:docMk/>
              <pc:sldMasterMk cId="3479832211" sldId="2147483683"/>
              <pc:sldLayoutMk cId="3013359713" sldId="2147483698"/>
              <ac:spMk id="10" creationId="{00000000-0000-0000-0000-000000000000}"/>
            </ac:spMkLst>
          </pc:spChg>
          <pc:picChg chg="del">
            <ac:chgData name="Kimel, Stephen" userId="58dc5914-4480-46d2-b269-6118ec117129" providerId="ADAL" clId="{1AB4C310-F762-4723-B9C0-2CD491AC72EC}" dt="2020-09-29T13:42:58.160" v="8" actId="478"/>
            <ac:picMkLst>
              <pc:docMk/>
              <pc:sldMasterMk cId="3479832211" sldId="2147483683"/>
              <pc:sldLayoutMk cId="3013359713" sldId="2147483698"/>
              <ac:picMk id="9" creationId="{288716FB-C701-449A-8043-5F0611D035DF}"/>
            </ac:picMkLst>
          </pc:picChg>
          <pc:picChg chg="del">
            <ac:chgData name="Kimel, Stephen" userId="58dc5914-4480-46d2-b269-6118ec117129" providerId="ADAL" clId="{1AB4C310-F762-4723-B9C0-2CD491AC72EC}" dt="2020-09-29T13:43:01.695" v="11" actId="478"/>
            <ac:picMkLst>
              <pc:docMk/>
              <pc:sldMasterMk cId="3479832211" sldId="2147483683"/>
              <pc:sldLayoutMk cId="3013359713" sldId="2147483698"/>
              <ac:picMk id="13" creationId="{00000000-0000-0000-0000-000000000000}"/>
            </ac:picMkLst>
          </pc:picChg>
          <pc:picChg chg="del">
            <ac:chgData name="Kimel, Stephen" userId="58dc5914-4480-46d2-b269-6118ec117129" providerId="ADAL" clId="{1AB4C310-F762-4723-B9C0-2CD491AC72EC}" dt="2020-09-29T13:42:58.478" v="9" actId="478"/>
            <ac:picMkLst>
              <pc:docMk/>
              <pc:sldMasterMk cId="3479832211" sldId="2147483683"/>
              <pc:sldLayoutMk cId="3013359713" sldId="2147483698"/>
              <ac:picMk id="14" creationId="{60A3E5A4-8CB8-4966-9F87-6858B161407D}"/>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B563-0538-4F90-811C-47D1D3C24ECF}"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1458-47FD-4486-9F05-7327C73883F5}" type="slidenum">
              <a:rPr lang="en-US" smtClean="0"/>
              <a:t>‹#›</a:t>
            </a:fld>
            <a:endParaRPr lang="en-US" dirty="0"/>
          </a:p>
        </p:txBody>
      </p:sp>
    </p:spTree>
    <p:extLst>
      <p:ext uri="{BB962C8B-B14F-4D97-AF65-F5344CB8AC3E}">
        <p14:creationId xmlns:p14="http://schemas.microsoft.com/office/powerpoint/2010/main" val="3584654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68CA-7CA0-4D67-BF7B-4B0C09C713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DFFD1-D2E1-45EB-BFDF-B91E65DA9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2FA228-F5FD-4209-A5B7-5AD5A9ED64E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4234EEA-85A3-44F1-B846-ECAAA0FAC79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A48BB00-9564-483A-87BA-85A4356028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48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687B-FB2D-46D1-BC4C-E1A60D3C27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E42A06-6390-40BE-A0C1-2B3B35B55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D7BD6-5397-4C71-9523-8ACAFC0A82E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73C8587-B279-435B-B43C-5705AB140D0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8272460-85E5-41F7-9C86-A7FAEF23B4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29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134F8-1432-4289-9C97-DF06557657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F2C978-9A71-4257-B506-9A203CF6A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E87A5-FF7F-467B-ADD1-C71B99638AD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45044C11-C954-47D4-840B-0CC5E98883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8623B9E-F52F-4736-9F90-234E628C8C8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071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592926"/>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38134860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1228254181"/>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egue">
    <p:bg>
      <p:bgPr>
        <a:solidFill>
          <a:schemeClr val="bg1"/>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bwMode="auto">
          <a:xfrm>
            <a:off x="1572391" y="4085414"/>
            <a:ext cx="9047153" cy="928189"/>
          </a:xfrm>
        </p:spPr>
        <p:txBody>
          <a:bodyPr wrap="square" lIns="91521">
            <a:noAutofit/>
          </a:bodyPr>
          <a:lstStyle>
            <a:lvl1pPr marL="0" indent="0">
              <a:lnSpc>
                <a:spcPct val="85000"/>
              </a:lnSpc>
              <a:spcBef>
                <a:spcPts val="0"/>
              </a:spcBef>
              <a:spcAft>
                <a:spcPts val="600"/>
              </a:spcAft>
              <a:buFontTx/>
              <a:buNone/>
              <a:defRPr sz="2200" b="0">
                <a:solidFill>
                  <a:schemeClr val="accent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2" name="Title 1"/>
          <p:cNvSpPr>
            <a:spLocks noGrp="1"/>
          </p:cNvSpPr>
          <p:nvPr>
            <p:ph type="ctrTitle" hasCustomPrompt="1"/>
          </p:nvPr>
        </p:nvSpPr>
        <p:spPr bwMode="auto">
          <a:xfrm>
            <a:off x="1572390" y="2586360"/>
            <a:ext cx="9047154" cy="1472184"/>
          </a:xfrm>
        </p:spPr>
        <p:txBody>
          <a:bodyPr wrap="square" lIns="91521">
            <a:noAutofit/>
          </a:bodyPr>
          <a:lstStyle>
            <a:lvl1pPr algn="l">
              <a:lnSpc>
                <a:spcPct val="95000"/>
              </a:lnSpc>
              <a:defRPr sz="4400" b="0">
                <a:solidFill>
                  <a:schemeClr val="tx1"/>
                </a:solidFill>
              </a:defRPr>
            </a:lvl1pPr>
          </a:lstStyle>
          <a:p>
            <a:r>
              <a:rPr lang="en-US" dirty="0"/>
              <a:t>Click to Edit Master Title Style</a:t>
            </a:r>
          </a:p>
        </p:txBody>
      </p:sp>
      <p:sp>
        <p:nvSpPr>
          <p:cNvPr id="2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301335971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259439107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334658699"/>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Segue">
    <p:bg>
      <p:bgPr>
        <a:solidFill>
          <a:schemeClr val="bg1"/>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bwMode="auto">
          <a:xfrm>
            <a:off x="1572391" y="4085414"/>
            <a:ext cx="9047153" cy="928189"/>
          </a:xfrm>
        </p:spPr>
        <p:txBody>
          <a:bodyPr wrap="square" lIns="91521">
            <a:noAutofit/>
          </a:bodyPr>
          <a:lstStyle>
            <a:lvl1pPr marL="0" indent="0">
              <a:lnSpc>
                <a:spcPct val="85000"/>
              </a:lnSpc>
              <a:spcBef>
                <a:spcPts val="0"/>
              </a:spcBef>
              <a:spcAft>
                <a:spcPts val="600"/>
              </a:spcAft>
              <a:buFontTx/>
              <a:buNone/>
              <a:defRPr sz="2200" b="0">
                <a:solidFill>
                  <a:schemeClr val="accent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2" name="Title 1"/>
          <p:cNvSpPr>
            <a:spLocks noGrp="1"/>
          </p:cNvSpPr>
          <p:nvPr>
            <p:ph type="ctrTitle" hasCustomPrompt="1"/>
          </p:nvPr>
        </p:nvSpPr>
        <p:spPr bwMode="auto">
          <a:xfrm>
            <a:off x="1572390" y="2586360"/>
            <a:ext cx="9047154" cy="1472184"/>
          </a:xfrm>
        </p:spPr>
        <p:txBody>
          <a:bodyPr wrap="square" lIns="91521">
            <a:noAutofit/>
          </a:bodyPr>
          <a:lstStyle>
            <a:lvl1pPr algn="l">
              <a:lnSpc>
                <a:spcPct val="95000"/>
              </a:lnSpc>
              <a:defRPr sz="4400" b="0">
                <a:solidFill>
                  <a:schemeClr val="tx1"/>
                </a:solidFill>
              </a:defRPr>
            </a:lvl1pPr>
          </a:lstStyle>
          <a:p>
            <a:r>
              <a:rPr lang="en-US" dirty="0"/>
              <a:t>Click to Edit Master Title Style</a:t>
            </a:r>
          </a:p>
        </p:txBody>
      </p:sp>
      <p:sp>
        <p:nvSpPr>
          <p:cNvPr id="2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370077341"/>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257823632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3DA7-2CA1-46EE-876D-8F3C470B7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C18E7-62D4-4C90-9266-49AA2EAD2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2E59-9FA9-4570-B9EE-8627620C911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C268AA-8B82-4D1A-B1FB-C2767EB9FCD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9C70E60-3025-45E7-8258-279285B103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069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275701365"/>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_Segue">
    <p:bg>
      <p:bgPr>
        <a:solidFill>
          <a:schemeClr val="bg1"/>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bwMode="auto">
          <a:xfrm>
            <a:off x="1572391" y="4085414"/>
            <a:ext cx="9047153" cy="928189"/>
          </a:xfrm>
        </p:spPr>
        <p:txBody>
          <a:bodyPr wrap="square" lIns="91521">
            <a:noAutofit/>
          </a:bodyPr>
          <a:lstStyle>
            <a:lvl1pPr marL="0" indent="0">
              <a:lnSpc>
                <a:spcPct val="85000"/>
              </a:lnSpc>
              <a:spcBef>
                <a:spcPts val="0"/>
              </a:spcBef>
              <a:spcAft>
                <a:spcPts val="600"/>
              </a:spcAft>
              <a:buFontTx/>
              <a:buNone/>
              <a:defRPr sz="2200" b="0">
                <a:solidFill>
                  <a:schemeClr val="accent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2" name="Title 1"/>
          <p:cNvSpPr>
            <a:spLocks noGrp="1"/>
          </p:cNvSpPr>
          <p:nvPr>
            <p:ph type="ctrTitle" hasCustomPrompt="1"/>
          </p:nvPr>
        </p:nvSpPr>
        <p:spPr bwMode="auto">
          <a:xfrm>
            <a:off x="1572390" y="2586360"/>
            <a:ext cx="9047154" cy="1472184"/>
          </a:xfrm>
        </p:spPr>
        <p:txBody>
          <a:bodyPr wrap="square" lIns="91521">
            <a:noAutofit/>
          </a:bodyPr>
          <a:lstStyle>
            <a:lvl1pPr algn="l">
              <a:lnSpc>
                <a:spcPct val="95000"/>
              </a:lnSpc>
              <a:defRPr sz="4400" b="0">
                <a:solidFill>
                  <a:schemeClr val="tx1"/>
                </a:solidFill>
              </a:defRPr>
            </a:lvl1pPr>
          </a:lstStyle>
          <a:p>
            <a:r>
              <a:rPr lang="en-US" dirty="0"/>
              <a:t>Click to Edit Master Title Style</a:t>
            </a:r>
          </a:p>
        </p:txBody>
      </p:sp>
      <p:sp>
        <p:nvSpPr>
          <p:cNvPr id="2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242449810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60A2-4145-4FDE-8985-A22F7AAB5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2415A7-1EAA-42C4-9E34-36280A2786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5A897-9B18-41C9-9644-03BB4B6EB4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05A4D26-A320-4D70-9F8D-B8F232CB8CF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7D8F6ED-B38A-466B-9253-3339F1AC0D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45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7094-D009-4DC8-BE04-C6831DB4A2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39114C-5701-4D3D-B980-64E4AA66E3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6B6949-765A-43DC-B055-6BBFC0238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44283E-9CDE-4F06-BC44-D7B8ED8C4EE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AF7848E0-5777-469E-A44C-C4347D8BB9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8632946-4024-45C1-BD81-CB1A6EBAEC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451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DFCB-2C06-47CE-A963-D1D6F2188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4E8676-A113-4A16-A007-C026BBD98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F08155-0CAA-4169-8EF4-749150EEB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6BE73C-998C-48C4-9488-FB589CDE0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8E154-86A7-422C-A89D-1B5AE4B205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E2CF81-5E34-4CFB-AD7F-8B99BCCF30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0CF25E55-25F4-4FC0-9CD6-D3FDB3F299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B8D6DE2F-6E0B-4A7E-862C-E3E394A004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8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6DCA-5BAC-4E57-93E7-22C99F2DCF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70E73C-1611-4C86-A955-0DC9CD0A5F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B8EBA2EE-51E6-456A-809C-3F078EBE1AA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9847F9E-4A44-4905-93CF-0DE5F108A8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64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8B1637-CAA8-4FC8-8EF6-5ABC2D3AFA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9BC29485-187C-4A45-B0CD-2ED6054C2B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5BC70B3-FF72-4CFF-ACF2-8AB5C5F01E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76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55B7-526C-47C6-BB4E-CE1B4EBD1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7FE9AC-A119-4571-9B87-D10207006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1D76AB-189E-4216-BD58-0B008E7B5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A0376-1238-4732-9CCA-B57236C4298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0371785F-AC74-47B1-9247-F485B8C9412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AA2B4DC1-C816-4F82-B7BC-EE3FD67E6E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515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7336-B4A1-4BCD-9FA8-F81B27E01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C04F25-F9AB-4A85-9B37-37F180BFE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BCDC12-7FD4-4FCC-86A4-2D861B97D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CF0C8-3FB8-4079-BC0D-4AEB5F3C855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D1F8F3E-FA2A-4A10-88D8-FB766A26EA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60B22E6A-BCD5-483A-903F-A5C53105EC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88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A62B0-4639-46B7-92FC-C607B667A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41D066-4D23-42CC-A380-B5DE4878E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7D63E-6EB6-467D-87D2-22B60F6AA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C20847F-271B-4BDE-9881-294A26D12DE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C9D03C1-342F-43E6-BCEC-333A710FD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219120C-FBC5-450C-8E7A-FE4F0A51A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DB856C-E7DA-47B7-922E-739E8917254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8322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711" r:id="rId16"/>
    <p:sldLayoutId id="2147483712" r:id="rId17"/>
    <p:sldLayoutId id="2147483713" r:id="rId18"/>
    <p:sldLayoutId id="2147483731" r:id="rId19"/>
    <p:sldLayoutId id="2147483732" r:id="rId20"/>
    <p:sldLayoutId id="214748373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FgakZw6K1QQ&amp;vl=en"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www.3blue1brown.com/neural-networks" TargetMode="External"/><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D938-AB0F-4191-8D06-B88DB724CD1D}"/>
              </a:ext>
            </a:extLst>
          </p:cNvPr>
          <p:cNvSpPr>
            <a:spLocks noGrp="1"/>
          </p:cNvSpPr>
          <p:nvPr>
            <p:ph type="ctr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0B91E15D-6BD4-492A-9FCA-E4305F3FFDB8}"/>
              </a:ext>
            </a:extLst>
          </p:cNvPr>
          <p:cNvSpPr>
            <a:spLocks noGrp="1"/>
          </p:cNvSpPr>
          <p:nvPr>
            <p:ph type="subTitle" idx="1"/>
          </p:nvPr>
        </p:nvSpPr>
        <p:spPr/>
        <p:txBody>
          <a:bodyPr/>
          <a:lstStyle/>
          <a:p>
            <a:r>
              <a:rPr lang="en-US" dirty="0"/>
              <a:t>Chapter 6</a:t>
            </a:r>
          </a:p>
          <a:p>
            <a:r>
              <a:rPr lang="en-US" dirty="0"/>
              <a:t>Stephen Kimel </a:t>
            </a:r>
          </a:p>
        </p:txBody>
      </p:sp>
    </p:spTree>
    <p:extLst>
      <p:ext uri="{BB962C8B-B14F-4D97-AF65-F5344CB8AC3E}">
        <p14:creationId xmlns:p14="http://schemas.microsoft.com/office/powerpoint/2010/main" val="66137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93E4F0-EDBC-4CDA-A603-8F242B0CF41D}"/>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BB0A1D55-5B50-401D-B404-D1FB0B2FC43C}"/>
              </a:ext>
            </a:extLst>
          </p:cNvPr>
          <p:cNvSpPr>
            <a:spLocks noGrp="1"/>
          </p:cNvSpPr>
          <p:nvPr>
            <p:ph type="ctrTitle"/>
          </p:nvPr>
        </p:nvSpPr>
        <p:spPr/>
        <p:txBody>
          <a:bodyPr/>
          <a:lstStyle/>
          <a:p>
            <a:r>
              <a:rPr lang="en-US" dirty="0"/>
              <a:t>1:1</a:t>
            </a:r>
          </a:p>
        </p:txBody>
      </p:sp>
      <p:sp>
        <p:nvSpPr>
          <p:cNvPr id="4" name="Slide Number Placeholder 3">
            <a:extLst>
              <a:ext uri="{FF2B5EF4-FFF2-40B4-BE49-F238E27FC236}">
                <a16:creationId xmlns:a16="http://schemas.microsoft.com/office/drawing/2014/main" id="{EE826848-EA0A-4B70-B799-452EC74CB32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10</a:t>
            </a:fld>
            <a:endParaRPr lang="en-US" dirty="0">
              <a:solidFill>
                <a:srgbClr val="A2A5A2">
                  <a:lumMod val="50000"/>
                </a:srgbClr>
              </a:solidFill>
            </a:endParaRPr>
          </a:p>
        </p:txBody>
      </p:sp>
    </p:spTree>
    <p:extLst>
      <p:ext uri="{BB962C8B-B14F-4D97-AF65-F5344CB8AC3E}">
        <p14:creationId xmlns:p14="http://schemas.microsoft.com/office/powerpoint/2010/main" val="977319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2BB9-BBC6-4813-9498-AB1DA5FCB2F0}"/>
              </a:ext>
            </a:extLst>
          </p:cNvPr>
          <p:cNvSpPr>
            <a:spLocks noGrp="1"/>
          </p:cNvSpPr>
          <p:nvPr>
            <p:ph type="title"/>
          </p:nvPr>
        </p:nvSpPr>
        <p:spPr/>
        <p:txBody>
          <a:bodyPr/>
          <a:lstStyle/>
          <a:p>
            <a:r>
              <a:rPr lang="en-US" dirty="0"/>
              <a:t>Box-Cox Transformation</a:t>
            </a:r>
          </a:p>
        </p:txBody>
      </p:sp>
      <p:sp>
        <p:nvSpPr>
          <p:cNvPr id="3" name="Text Placeholder 2">
            <a:extLst>
              <a:ext uri="{FF2B5EF4-FFF2-40B4-BE49-F238E27FC236}">
                <a16:creationId xmlns:a16="http://schemas.microsoft.com/office/drawing/2014/main" id="{6E74F6AF-6521-4EF4-8217-83F5D2EEA6D7}"/>
              </a:ext>
            </a:extLst>
          </p:cNvPr>
          <p:cNvSpPr>
            <a:spLocks noGrp="1"/>
          </p:cNvSpPr>
          <p:nvPr>
            <p:ph type="body" idx="10"/>
          </p:nvPr>
        </p:nvSpPr>
        <p:spPr/>
        <p:txBody>
          <a:bodyPr/>
          <a:lstStyle/>
          <a:p>
            <a:r>
              <a:rPr lang="en-US" dirty="0"/>
              <a:t>Goal: Make data </a:t>
            </a:r>
            <a:r>
              <a:rPr lang="en-US" dirty="0" err="1"/>
              <a:t>normalish</a:t>
            </a:r>
            <a:endParaRPr lang="en-US" dirty="0"/>
          </a:p>
          <a:p>
            <a:endParaRPr lang="en-US" dirty="0"/>
          </a:p>
        </p:txBody>
      </p:sp>
      <p:sp>
        <p:nvSpPr>
          <p:cNvPr id="4" name="Slide Number Placeholder 3">
            <a:extLst>
              <a:ext uri="{FF2B5EF4-FFF2-40B4-BE49-F238E27FC236}">
                <a16:creationId xmlns:a16="http://schemas.microsoft.com/office/drawing/2014/main" id="{682D9134-9CA2-4156-ABC4-3779EB4B0C3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11</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AF0ABB88-EC06-46DF-9AA0-36C4D6EA91BA}"/>
              </a:ext>
            </a:extLst>
          </p:cNvPr>
          <p:cNvPicPr>
            <a:picLocks noChangeAspect="1"/>
          </p:cNvPicPr>
          <p:nvPr/>
        </p:nvPicPr>
        <p:blipFill>
          <a:blip r:embed="rId2"/>
          <a:stretch>
            <a:fillRect/>
          </a:stretch>
        </p:blipFill>
        <p:spPr>
          <a:xfrm>
            <a:off x="4343400" y="1193385"/>
            <a:ext cx="6210300" cy="5481060"/>
          </a:xfrm>
          <a:prstGeom prst="rect">
            <a:avLst/>
          </a:prstGeom>
        </p:spPr>
      </p:pic>
      <p:cxnSp>
        <p:nvCxnSpPr>
          <p:cNvPr id="7" name="Straight Connector 6">
            <a:extLst>
              <a:ext uri="{FF2B5EF4-FFF2-40B4-BE49-F238E27FC236}">
                <a16:creationId xmlns:a16="http://schemas.microsoft.com/office/drawing/2014/main" id="{095E79D9-5925-42AB-84CB-FDDD4F0E0E58}"/>
              </a:ext>
            </a:extLst>
          </p:cNvPr>
          <p:cNvCxnSpPr/>
          <p:nvPr/>
        </p:nvCxnSpPr>
        <p:spPr>
          <a:xfrm>
            <a:off x="773278" y="2383874"/>
            <a:ext cx="0" cy="2895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4C58ACD-7FCC-4E28-AFF2-655A231D73BB}"/>
              </a:ext>
            </a:extLst>
          </p:cNvPr>
          <p:cNvCxnSpPr>
            <a:cxnSpLocks/>
          </p:cNvCxnSpPr>
          <p:nvPr/>
        </p:nvCxnSpPr>
        <p:spPr>
          <a:xfrm flipH="1">
            <a:off x="754228" y="5260424"/>
            <a:ext cx="3657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A0C566-EAF4-4F67-8659-B97BF5655DB8}"/>
              </a:ext>
            </a:extLst>
          </p:cNvPr>
          <p:cNvCxnSpPr>
            <a:cxnSpLocks/>
          </p:cNvCxnSpPr>
          <p:nvPr/>
        </p:nvCxnSpPr>
        <p:spPr>
          <a:xfrm flipH="1">
            <a:off x="1154278" y="2642635"/>
            <a:ext cx="2305031" cy="2236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3320F2D-9937-494B-B1D9-09BAD677B4D3}"/>
              </a:ext>
            </a:extLst>
          </p:cNvPr>
          <p:cNvSpPr/>
          <p:nvPr/>
        </p:nvSpPr>
        <p:spPr>
          <a:xfrm>
            <a:off x="1840078" y="33527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Oval 10">
            <a:extLst>
              <a:ext uri="{FF2B5EF4-FFF2-40B4-BE49-F238E27FC236}">
                <a16:creationId xmlns:a16="http://schemas.microsoft.com/office/drawing/2014/main" id="{12B7AEA6-0100-463E-9828-39B62EC07AA0}"/>
              </a:ext>
            </a:extLst>
          </p:cNvPr>
          <p:cNvSpPr/>
          <p:nvPr/>
        </p:nvSpPr>
        <p:spPr>
          <a:xfrm>
            <a:off x="1725796" y="354879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Oval 11">
            <a:extLst>
              <a:ext uri="{FF2B5EF4-FFF2-40B4-BE49-F238E27FC236}">
                <a16:creationId xmlns:a16="http://schemas.microsoft.com/office/drawing/2014/main" id="{7E884A82-BF31-4D1E-A83B-24FEA27159AA}"/>
              </a:ext>
            </a:extLst>
          </p:cNvPr>
          <p:cNvSpPr/>
          <p:nvPr/>
        </p:nvSpPr>
        <p:spPr>
          <a:xfrm>
            <a:off x="2030549" y="374325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Oval 12">
            <a:extLst>
              <a:ext uri="{FF2B5EF4-FFF2-40B4-BE49-F238E27FC236}">
                <a16:creationId xmlns:a16="http://schemas.microsoft.com/office/drawing/2014/main" id="{5512BDFD-F306-4938-B525-A2E8BBD2FDC7}"/>
              </a:ext>
            </a:extLst>
          </p:cNvPr>
          <p:cNvSpPr/>
          <p:nvPr/>
        </p:nvSpPr>
        <p:spPr>
          <a:xfrm>
            <a:off x="2297278" y="38099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Oval 13">
            <a:extLst>
              <a:ext uri="{FF2B5EF4-FFF2-40B4-BE49-F238E27FC236}">
                <a16:creationId xmlns:a16="http://schemas.microsoft.com/office/drawing/2014/main" id="{7B726421-AC7B-41D2-BF29-6D15A17B0AF4}"/>
              </a:ext>
            </a:extLst>
          </p:cNvPr>
          <p:cNvSpPr/>
          <p:nvPr/>
        </p:nvSpPr>
        <p:spPr>
          <a:xfrm>
            <a:off x="2497306" y="381811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 name="Oval 14">
            <a:extLst>
              <a:ext uri="{FF2B5EF4-FFF2-40B4-BE49-F238E27FC236}">
                <a16:creationId xmlns:a16="http://schemas.microsoft.com/office/drawing/2014/main" id="{C2F9CD9E-CD1B-494B-A3EF-743C86A6535E}"/>
              </a:ext>
            </a:extLst>
          </p:cNvPr>
          <p:cNvSpPr/>
          <p:nvPr/>
        </p:nvSpPr>
        <p:spPr>
          <a:xfrm>
            <a:off x="2602078" y="41147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Oval 15">
            <a:extLst>
              <a:ext uri="{FF2B5EF4-FFF2-40B4-BE49-F238E27FC236}">
                <a16:creationId xmlns:a16="http://schemas.microsoft.com/office/drawing/2014/main" id="{22524E0C-B3DD-4671-897A-9569ABDCAD69}"/>
              </a:ext>
            </a:extLst>
          </p:cNvPr>
          <p:cNvSpPr/>
          <p:nvPr/>
        </p:nvSpPr>
        <p:spPr>
          <a:xfrm>
            <a:off x="2268703" y="334399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 name="Oval 16">
            <a:extLst>
              <a:ext uri="{FF2B5EF4-FFF2-40B4-BE49-F238E27FC236}">
                <a16:creationId xmlns:a16="http://schemas.microsoft.com/office/drawing/2014/main" id="{684E6BC2-25A6-40C6-923D-67A4C6C2FA9E}"/>
              </a:ext>
            </a:extLst>
          </p:cNvPr>
          <p:cNvSpPr/>
          <p:nvPr/>
        </p:nvSpPr>
        <p:spPr>
          <a:xfrm>
            <a:off x="2030549" y="429436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 name="Oval 17">
            <a:extLst>
              <a:ext uri="{FF2B5EF4-FFF2-40B4-BE49-F238E27FC236}">
                <a16:creationId xmlns:a16="http://schemas.microsoft.com/office/drawing/2014/main" id="{9F25209D-D19E-4456-8962-62EB30B18706}"/>
              </a:ext>
            </a:extLst>
          </p:cNvPr>
          <p:cNvSpPr/>
          <p:nvPr/>
        </p:nvSpPr>
        <p:spPr>
          <a:xfrm>
            <a:off x="1801977" y="383930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 name="Oval 18">
            <a:extLst>
              <a:ext uri="{FF2B5EF4-FFF2-40B4-BE49-F238E27FC236}">
                <a16:creationId xmlns:a16="http://schemas.microsoft.com/office/drawing/2014/main" id="{AC453876-BC99-40AA-A454-9371C79DD9FA}"/>
              </a:ext>
            </a:extLst>
          </p:cNvPr>
          <p:cNvSpPr/>
          <p:nvPr/>
        </p:nvSpPr>
        <p:spPr>
          <a:xfrm>
            <a:off x="1382878" y="481085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 name="Oval 19">
            <a:extLst>
              <a:ext uri="{FF2B5EF4-FFF2-40B4-BE49-F238E27FC236}">
                <a16:creationId xmlns:a16="http://schemas.microsoft.com/office/drawing/2014/main" id="{359ACD30-938C-4D12-90F2-B6BE12CBC11A}"/>
              </a:ext>
            </a:extLst>
          </p:cNvPr>
          <p:cNvSpPr/>
          <p:nvPr/>
        </p:nvSpPr>
        <p:spPr>
          <a:xfrm>
            <a:off x="2230603" y="4152280"/>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 name="Oval 20">
            <a:extLst>
              <a:ext uri="{FF2B5EF4-FFF2-40B4-BE49-F238E27FC236}">
                <a16:creationId xmlns:a16="http://schemas.microsoft.com/office/drawing/2014/main" id="{8D563388-A1A8-4629-A245-47BC7016EA1A}"/>
              </a:ext>
            </a:extLst>
          </p:cNvPr>
          <p:cNvSpPr/>
          <p:nvPr/>
        </p:nvSpPr>
        <p:spPr>
          <a:xfrm>
            <a:off x="2767363" y="367525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 name="Oval 21">
            <a:extLst>
              <a:ext uri="{FF2B5EF4-FFF2-40B4-BE49-F238E27FC236}">
                <a16:creationId xmlns:a16="http://schemas.microsoft.com/office/drawing/2014/main" id="{4ABD3250-F6A5-47D1-A6C6-D484E1526501}"/>
              </a:ext>
            </a:extLst>
          </p:cNvPr>
          <p:cNvSpPr/>
          <p:nvPr/>
        </p:nvSpPr>
        <p:spPr>
          <a:xfrm>
            <a:off x="1906762" y="450605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 name="Oval 22">
            <a:extLst>
              <a:ext uri="{FF2B5EF4-FFF2-40B4-BE49-F238E27FC236}">
                <a16:creationId xmlns:a16="http://schemas.microsoft.com/office/drawing/2014/main" id="{DC1B8697-EF36-40C6-B609-D9F87BD46BF1}"/>
              </a:ext>
            </a:extLst>
          </p:cNvPr>
          <p:cNvSpPr/>
          <p:nvPr/>
        </p:nvSpPr>
        <p:spPr>
          <a:xfrm>
            <a:off x="1735310" y="4352860"/>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 name="Oval 23">
            <a:extLst>
              <a:ext uri="{FF2B5EF4-FFF2-40B4-BE49-F238E27FC236}">
                <a16:creationId xmlns:a16="http://schemas.microsoft.com/office/drawing/2014/main" id="{0A7D406F-C85B-4DB8-9F05-4C275A426821}"/>
              </a:ext>
            </a:extLst>
          </p:cNvPr>
          <p:cNvSpPr/>
          <p:nvPr/>
        </p:nvSpPr>
        <p:spPr>
          <a:xfrm>
            <a:off x="1735309" y="4618215"/>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 name="Oval 24">
            <a:extLst>
              <a:ext uri="{FF2B5EF4-FFF2-40B4-BE49-F238E27FC236}">
                <a16:creationId xmlns:a16="http://schemas.microsoft.com/office/drawing/2014/main" id="{C5E6FA10-34C3-4AFB-9D45-275797AAC674}"/>
              </a:ext>
            </a:extLst>
          </p:cNvPr>
          <p:cNvSpPr/>
          <p:nvPr/>
        </p:nvSpPr>
        <p:spPr>
          <a:xfrm>
            <a:off x="1735311" y="4001224"/>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 name="Oval 25">
            <a:extLst>
              <a:ext uri="{FF2B5EF4-FFF2-40B4-BE49-F238E27FC236}">
                <a16:creationId xmlns:a16="http://schemas.microsoft.com/office/drawing/2014/main" id="{572CD8FA-39CA-49CF-8026-141572D4F211}"/>
              </a:ext>
            </a:extLst>
          </p:cNvPr>
          <p:cNvSpPr/>
          <p:nvPr/>
        </p:nvSpPr>
        <p:spPr>
          <a:xfrm>
            <a:off x="1497196" y="406790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Oval 26">
            <a:extLst>
              <a:ext uri="{FF2B5EF4-FFF2-40B4-BE49-F238E27FC236}">
                <a16:creationId xmlns:a16="http://schemas.microsoft.com/office/drawing/2014/main" id="{4A5400B4-B0C2-481F-81FC-09E708D2BC93}"/>
              </a:ext>
            </a:extLst>
          </p:cNvPr>
          <p:cNvSpPr/>
          <p:nvPr/>
        </p:nvSpPr>
        <p:spPr>
          <a:xfrm>
            <a:off x="1420968" y="4290890"/>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 name="Oval 27">
            <a:extLst>
              <a:ext uri="{FF2B5EF4-FFF2-40B4-BE49-F238E27FC236}">
                <a16:creationId xmlns:a16="http://schemas.microsoft.com/office/drawing/2014/main" id="{9D079CFB-29EE-4569-9FCC-6BCE12618C6F}"/>
              </a:ext>
            </a:extLst>
          </p:cNvPr>
          <p:cNvSpPr/>
          <p:nvPr/>
        </p:nvSpPr>
        <p:spPr>
          <a:xfrm>
            <a:off x="1240004" y="414410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 name="Oval 28">
            <a:extLst>
              <a:ext uri="{FF2B5EF4-FFF2-40B4-BE49-F238E27FC236}">
                <a16:creationId xmlns:a16="http://schemas.microsoft.com/office/drawing/2014/main" id="{BB908C5C-6D61-48D0-8F3A-809FBB6F6E5D}"/>
              </a:ext>
            </a:extLst>
          </p:cNvPr>
          <p:cNvSpPr/>
          <p:nvPr/>
        </p:nvSpPr>
        <p:spPr>
          <a:xfrm>
            <a:off x="1278094" y="444206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 name="Oval 29">
            <a:extLst>
              <a:ext uri="{FF2B5EF4-FFF2-40B4-BE49-F238E27FC236}">
                <a16:creationId xmlns:a16="http://schemas.microsoft.com/office/drawing/2014/main" id="{F7579A53-AAEF-4FFD-A7DD-FF7643EFA788}"/>
              </a:ext>
            </a:extLst>
          </p:cNvPr>
          <p:cNvSpPr/>
          <p:nvPr/>
        </p:nvSpPr>
        <p:spPr>
          <a:xfrm>
            <a:off x="1561701" y="38099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 name="Oval 30">
            <a:extLst>
              <a:ext uri="{FF2B5EF4-FFF2-40B4-BE49-F238E27FC236}">
                <a16:creationId xmlns:a16="http://schemas.microsoft.com/office/drawing/2014/main" id="{6B878473-398C-4647-93C3-030DD19C7B07}"/>
              </a:ext>
            </a:extLst>
          </p:cNvPr>
          <p:cNvSpPr/>
          <p:nvPr/>
        </p:nvSpPr>
        <p:spPr>
          <a:xfrm>
            <a:off x="2259187" y="446688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 name="Oval 31">
            <a:extLst>
              <a:ext uri="{FF2B5EF4-FFF2-40B4-BE49-F238E27FC236}">
                <a16:creationId xmlns:a16="http://schemas.microsoft.com/office/drawing/2014/main" id="{9D597064-0635-4E7B-AC9D-471D40775120}"/>
              </a:ext>
            </a:extLst>
          </p:cNvPr>
          <p:cNvSpPr/>
          <p:nvPr/>
        </p:nvSpPr>
        <p:spPr>
          <a:xfrm>
            <a:off x="2144878" y="36575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 name="Oval 32">
            <a:extLst>
              <a:ext uri="{FF2B5EF4-FFF2-40B4-BE49-F238E27FC236}">
                <a16:creationId xmlns:a16="http://schemas.microsoft.com/office/drawing/2014/main" id="{80AC3DF8-FF3A-4F4F-9620-5CC0AA230138}"/>
              </a:ext>
            </a:extLst>
          </p:cNvPr>
          <p:cNvSpPr/>
          <p:nvPr/>
        </p:nvSpPr>
        <p:spPr>
          <a:xfrm>
            <a:off x="2421115" y="419240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6" name="TextBox 35">
            <a:extLst>
              <a:ext uri="{FF2B5EF4-FFF2-40B4-BE49-F238E27FC236}">
                <a16:creationId xmlns:a16="http://schemas.microsoft.com/office/drawing/2014/main" id="{792A334D-C7B6-4B0E-A2F1-B38D402BFCEF}"/>
              </a:ext>
            </a:extLst>
          </p:cNvPr>
          <p:cNvSpPr txBox="1"/>
          <p:nvPr/>
        </p:nvSpPr>
        <p:spPr>
          <a:xfrm rot="16200000">
            <a:off x="-65712" y="3557999"/>
            <a:ext cx="1190428"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Outcome</a:t>
            </a:r>
          </a:p>
        </p:txBody>
      </p:sp>
      <p:sp>
        <p:nvSpPr>
          <p:cNvPr id="37" name="TextBox 36">
            <a:extLst>
              <a:ext uri="{FF2B5EF4-FFF2-40B4-BE49-F238E27FC236}">
                <a16:creationId xmlns:a16="http://schemas.microsoft.com/office/drawing/2014/main" id="{68C2B89C-6BDA-4B76-AA4A-61AAEA9B422C}"/>
              </a:ext>
            </a:extLst>
          </p:cNvPr>
          <p:cNvSpPr txBox="1"/>
          <p:nvPr/>
        </p:nvSpPr>
        <p:spPr>
          <a:xfrm>
            <a:off x="1130582" y="5298384"/>
            <a:ext cx="1190428"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Predictor</a:t>
            </a:r>
          </a:p>
        </p:txBody>
      </p:sp>
      <p:sp>
        <p:nvSpPr>
          <p:cNvPr id="39" name="Oval 38">
            <a:extLst>
              <a:ext uri="{FF2B5EF4-FFF2-40B4-BE49-F238E27FC236}">
                <a16:creationId xmlns:a16="http://schemas.microsoft.com/office/drawing/2014/main" id="{6EE2C317-A7A7-4597-834D-E63825369DD2}"/>
              </a:ext>
            </a:extLst>
          </p:cNvPr>
          <p:cNvSpPr/>
          <p:nvPr/>
        </p:nvSpPr>
        <p:spPr>
          <a:xfrm>
            <a:off x="3638580" y="3303770"/>
            <a:ext cx="76181" cy="9793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cxnSp>
        <p:nvCxnSpPr>
          <p:cNvPr id="40" name="Straight Connector 39">
            <a:extLst>
              <a:ext uri="{FF2B5EF4-FFF2-40B4-BE49-F238E27FC236}">
                <a16:creationId xmlns:a16="http://schemas.microsoft.com/office/drawing/2014/main" id="{4EC13F68-EAC1-4BED-B82F-71CB44759CF6}"/>
              </a:ext>
            </a:extLst>
          </p:cNvPr>
          <p:cNvCxnSpPr>
            <a:cxnSpLocks/>
          </p:cNvCxnSpPr>
          <p:nvPr/>
        </p:nvCxnSpPr>
        <p:spPr>
          <a:xfrm flipH="1">
            <a:off x="1154278" y="2963235"/>
            <a:ext cx="2408067" cy="19357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728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2BB9-BBC6-4813-9498-AB1DA5FCB2F0}"/>
              </a:ext>
            </a:extLst>
          </p:cNvPr>
          <p:cNvSpPr>
            <a:spLocks noGrp="1"/>
          </p:cNvSpPr>
          <p:nvPr>
            <p:ph type="title"/>
          </p:nvPr>
        </p:nvSpPr>
        <p:spPr/>
        <p:txBody>
          <a:bodyPr/>
          <a:lstStyle/>
          <a:p>
            <a:r>
              <a:rPr lang="en-US" dirty="0"/>
              <a:t>Box-Cox Transformation</a:t>
            </a:r>
          </a:p>
        </p:txBody>
      </p:sp>
      <p:sp>
        <p:nvSpPr>
          <p:cNvPr id="3" name="Text Placeholder 2">
            <a:extLst>
              <a:ext uri="{FF2B5EF4-FFF2-40B4-BE49-F238E27FC236}">
                <a16:creationId xmlns:a16="http://schemas.microsoft.com/office/drawing/2014/main" id="{6E74F6AF-6521-4EF4-8217-83F5D2EEA6D7}"/>
              </a:ext>
            </a:extLst>
          </p:cNvPr>
          <p:cNvSpPr>
            <a:spLocks noGrp="1"/>
          </p:cNvSpPr>
          <p:nvPr>
            <p:ph type="body" idx="10"/>
          </p:nvPr>
        </p:nvSpPr>
        <p:spPr/>
        <p:txBody>
          <a:bodyPr/>
          <a:lstStyle/>
          <a:p>
            <a:r>
              <a:rPr lang="en-US" dirty="0"/>
              <a:t>Goal: Make data </a:t>
            </a:r>
            <a:r>
              <a:rPr lang="en-US" dirty="0" err="1"/>
              <a:t>normalish</a:t>
            </a:r>
            <a:endParaRPr lang="en-US" dirty="0"/>
          </a:p>
          <a:p>
            <a:endParaRPr lang="en-US" dirty="0"/>
          </a:p>
        </p:txBody>
      </p:sp>
      <p:sp>
        <p:nvSpPr>
          <p:cNvPr id="4" name="Slide Number Placeholder 3">
            <a:extLst>
              <a:ext uri="{FF2B5EF4-FFF2-40B4-BE49-F238E27FC236}">
                <a16:creationId xmlns:a16="http://schemas.microsoft.com/office/drawing/2014/main" id="{682D9134-9CA2-4156-ABC4-3779EB4B0C3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12</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AF0ABB88-EC06-46DF-9AA0-36C4D6EA91BA}"/>
              </a:ext>
            </a:extLst>
          </p:cNvPr>
          <p:cNvPicPr>
            <a:picLocks noChangeAspect="1"/>
          </p:cNvPicPr>
          <p:nvPr/>
        </p:nvPicPr>
        <p:blipFill>
          <a:blip r:embed="rId2"/>
          <a:stretch>
            <a:fillRect/>
          </a:stretch>
        </p:blipFill>
        <p:spPr>
          <a:xfrm>
            <a:off x="4343400" y="1193385"/>
            <a:ext cx="6210300" cy="5481060"/>
          </a:xfrm>
          <a:prstGeom prst="rect">
            <a:avLst/>
          </a:prstGeom>
        </p:spPr>
      </p:pic>
      <p:cxnSp>
        <p:nvCxnSpPr>
          <p:cNvPr id="7" name="Straight Connector 6">
            <a:extLst>
              <a:ext uri="{FF2B5EF4-FFF2-40B4-BE49-F238E27FC236}">
                <a16:creationId xmlns:a16="http://schemas.microsoft.com/office/drawing/2014/main" id="{095E79D9-5925-42AB-84CB-FDDD4F0E0E58}"/>
              </a:ext>
            </a:extLst>
          </p:cNvPr>
          <p:cNvCxnSpPr/>
          <p:nvPr/>
        </p:nvCxnSpPr>
        <p:spPr>
          <a:xfrm>
            <a:off x="773278" y="2383874"/>
            <a:ext cx="0" cy="2895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4C58ACD-7FCC-4E28-AFF2-655A231D73BB}"/>
              </a:ext>
            </a:extLst>
          </p:cNvPr>
          <p:cNvCxnSpPr>
            <a:cxnSpLocks/>
          </p:cNvCxnSpPr>
          <p:nvPr/>
        </p:nvCxnSpPr>
        <p:spPr>
          <a:xfrm flipH="1">
            <a:off x="754228" y="5260424"/>
            <a:ext cx="3657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A0C566-EAF4-4F67-8659-B97BF5655DB8}"/>
              </a:ext>
            </a:extLst>
          </p:cNvPr>
          <p:cNvCxnSpPr>
            <a:cxnSpLocks/>
          </p:cNvCxnSpPr>
          <p:nvPr/>
        </p:nvCxnSpPr>
        <p:spPr>
          <a:xfrm flipH="1">
            <a:off x="1154278" y="2642635"/>
            <a:ext cx="2305031" cy="2236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3320F2D-9937-494B-B1D9-09BAD677B4D3}"/>
              </a:ext>
            </a:extLst>
          </p:cNvPr>
          <p:cNvSpPr/>
          <p:nvPr/>
        </p:nvSpPr>
        <p:spPr>
          <a:xfrm>
            <a:off x="1840078" y="33527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Oval 10">
            <a:extLst>
              <a:ext uri="{FF2B5EF4-FFF2-40B4-BE49-F238E27FC236}">
                <a16:creationId xmlns:a16="http://schemas.microsoft.com/office/drawing/2014/main" id="{12B7AEA6-0100-463E-9828-39B62EC07AA0}"/>
              </a:ext>
            </a:extLst>
          </p:cNvPr>
          <p:cNvSpPr/>
          <p:nvPr/>
        </p:nvSpPr>
        <p:spPr>
          <a:xfrm>
            <a:off x="1725796" y="354879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Oval 11">
            <a:extLst>
              <a:ext uri="{FF2B5EF4-FFF2-40B4-BE49-F238E27FC236}">
                <a16:creationId xmlns:a16="http://schemas.microsoft.com/office/drawing/2014/main" id="{7E884A82-BF31-4D1E-A83B-24FEA27159AA}"/>
              </a:ext>
            </a:extLst>
          </p:cNvPr>
          <p:cNvSpPr/>
          <p:nvPr/>
        </p:nvSpPr>
        <p:spPr>
          <a:xfrm>
            <a:off x="2030549" y="374325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Oval 12">
            <a:extLst>
              <a:ext uri="{FF2B5EF4-FFF2-40B4-BE49-F238E27FC236}">
                <a16:creationId xmlns:a16="http://schemas.microsoft.com/office/drawing/2014/main" id="{5512BDFD-F306-4938-B525-A2E8BBD2FDC7}"/>
              </a:ext>
            </a:extLst>
          </p:cNvPr>
          <p:cNvSpPr/>
          <p:nvPr/>
        </p:nvSpPr>
        <p:spPr>
          <a:xfrm>
            <a:off x="2297278" y="38099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Oval 13">
            <a:extLst>
              <a:ext uri="{FF2B5EF4-FFF2-40B4-BE49-F238E27FC236}">
                <a16:creationId xmlns:a16="http://schemas.microsoft.com/office/drawing/2014/main" id="{7B726421-AC7B-41D2-BF29-6D15A17B0AF4}"/>
              </a:ext>
            </a:extLst>
          </p:cNvPr>
          <p:cNvSpPr/>
          <p:nvPr/>
        </p:nvSpPr>
        <p:spPr>
          <a:xfrm>
            <a:off x="2497306" y="381811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 name="Oval 14">
            <a:extLst>
              <a:ext uri="{FF2B5EF4-FFF2-40B4-BE49-F238E27FC236}">
                <a16:creationId xmlns:a16="http://schemas.microsoft.com/office/drawing/2014/main" id="{C2F9CD9E-CD1B-494B-A3EF-743C86A6535E}"/>
              </a:ext>
            </a:extLst>
          </p:cNvPr>
          <p:cNvSpPr/>
          <p:nvPr/>
        </p:nvSpPr>
        <p:spPr>
          <a:xfrm>
            <a:off x="2602078" y="41147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Oval 15">
            <a:extLst>
              <a:ext uri="{FF2B5EF4-FFF2-40B4-BE49-F238E27FC236}">
                <a16:creationId xmlns:a16="http://schemas.microsoft.com/office/drawing/2014/main" id="{22524E0C-B3DD-4671-897A-9569ABDCAD69}"/>
              </a:ext>
            </a:extLst>
          </p:cNvPr>
          <p:cNvSpPr/>
          <p:nvPr/>
        </p:nvSpPr>
        <p:spPr>
          <a:xfrm>
            <a:off x="2268703" y="334399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 name="Oval 16">
            <a:extLst>
              <a:ext uri="{FF2B5EF4-FFF2-40B4-BE49-F238E27FC236}">
                <a16:creationId xmlns:a16="http://schemas.microsoft.com/office/drawing/2014/main" id="{684E6BC2-25A6-40C6-923D-67A4C6C2FA9E}"/>
              </a:ext>
            </a:extLst>
          </p:cNvPr>
          <p:cNvSpPr/>
          <p:nvPr/>
        </p:nvSpPr>
        <p:spPr>
          <a:xfrm>
            <a:off x="2030549" y="429436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 name="Oval 17">
            <a:extLst>
              <a:ext uri="{FF2B5EF4-FFF2-40B4-BE49-F238E27FC236}">
                <a16:creationId xmlns:a16="http://schemas.microsoft.com/office/drawing/2014/main" id="{9F25209D-D19E-4456-8962-62EB30B18706}"/>
              </a:ext>
            </a:extLst>
          </p:cNvPr>
          <p:cNvSpPr/>
          <p:nvPr/>
        </p:nvSpPr>
        <p:spPr>
          <a:xfrm>
            <a:off x="1801977" y="383930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 name="Oval 18">
            <a:extLst>
              <a:ext uri="{FF2B5EF4-FFF2-40B4-BE49-F238E27FC236}">
                <a16:creationId xmlns:a16="http://schemas.microsoft.com/office/drawing/2014/main" id="{AC453876-BC99-40AA-A454-9371C79DD9FA}"/>
              </a:ext>
            </a:extLst>
          </p:cNvPr>
          <p:cNvSpPr/>
          <p:nvPr/>
        </p:nvSpPr>
        <p:spPr>
          <a:xfrm>
            <a:off x="1382878" y="481085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 name="Oval 19">
            <a:extLst>
              <a:ext uri="{FF2B5EF4-FFF2-40B4-BE49-F238E27FC236}">
                <a16:creationId xmlns:a16="http://schemas.microsoft.com/office/drawing/2014/main" id="{359ACD30-938C-4D12-90F2-B6BE12CBC11A}"/>
              </a:ext>
            </a:extLst>
          </p:cNvPr>
          <p:cNvSpPr/>
          <p:nvPr/>
        </p:nvSpPr>
        <p:spPr>
          <a:xfrm>
            <a:off x="2230603" y="4152280"/>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 name="Oval 20">
            <a:extLst>
              <a:ext uri="{FF2B5EF4-FFF2-40B4-BE49-F238E27FC236}">
                <a16:creationId xmlns:a16="http://schemas.microsoft.com/office/drawing/2014/main" id="{8D563388-A1A8-4629-A245-47BC7016EA1A}"/>
              </a:ext>
            </a:extLst>
          </p:cNvPr>
          <p:cNvSpPr/>
          <p:nvPr/>
        </p:nvSpPr>
        <p:spPr>
          <a:xfrm>
            <a:off x="2767363" y="367525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 name="Oval 21">
            <a:extLst>
              <a:ext uri="{FF2B5EF4-FFF2-40B4-BE49-F238E27FC236}">
                <a16:creationId xmlns:a16="http://schemas.microsoft.com/office/drawing/2014/main" id="{4ABD3250-F6A5-47D1-A6C6-D484E1526501}"/>
              </a:ext>
            </a:extLst>
          </p:cNvPr>
          <p:cNvSpPr/>
          <p:nvPr/>
        </p:nvSpPr>
        <p:spPr>
          <a:xfrm>
            <a:off x="1906762" y="450605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 name="Oval 22">
            <a:extLst>
              <a:ext uri="{FF2B5EF4-FFF2-40B4-BE49-F238E27FC236}">
                <a16:creationId xmlns:a16="http://schemas.microsoft.com/office/drawing/2014/main" id="{DC1B8697-EF36-40C6-B609-D9F87BD46BF1}"/>
              </a:ext>
            </a:extLst>
          </p:cNvPr>
          <p:cNvSpPr/>
          <p:nvPr/>
        </p:nvSpPr>
        <p:spPr>
          <a:xfrm>
            <a:off x="1735310" y="4352860"/>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 name="Oval 23">
            <a:extLst>
              <a:ext uri="{FF2B5EF4-FFF2-40B4-BE49-F238E27FC236}">
                <a16:creationId xmlns:a16="http://schemas.microsoft.com/office/drawing/2014/main" id="{0A7D406F-C85B-4DB8-9F05-4C275A426821}"/>
              </a:ext>
            </a:extLst>
          </p:cNvPr>
          <p:cNvSpPr/>
          <p:nvPr/>
        </p:nvSpPr>
        <p:spPr>
          <a:xfrm>
            <a:off x="1735309" y="4618215"/>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 name="Oval 24">
            <a:extLst>
              <a:ext uri="{FF2B5EF4-FFF2-40B4-BE49-F238E27FC236}">
                <a16:creationId xmlns:a16="http://schemas.microsoft.com/office/drawing/2014/main" id="{C5E6FA10-34C3-4AFB-9D45-275797AAC674}"/>
              </a:ext>
            </a:extLst>
          </p:cNvPr>
          <p:cNvSpPr/>
          <p:nvPr/>
        </p:nvSpPr>
        <p:spPr>
          <a:xfrm>
            <a:off x="1735311" y="4001224"/>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 name="Oval 25">
            <a:extLst>
              <a:ext uri="{FF2B5EF4-FFF2-40B4-BE49-F238E27FC236}">
                <a16:creationId xmlns:a16="http://schemas.microsoft.com/office/drawing/2014/main" id="{572CD8FA-39CA-49CF-8026-141572D4F211}"/>
              </a:ext>
            </a:extLst>
          </p:cNvPr>
          <p:cNvSpPr/>
          <p:nvPr/>
        </p:nvSpPr>
        <p:spPr>
          <a:xfrm>
            <a:off x="1497196" y="406790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Oval 26">
            <a:extLst>
              <a:ext uri="{FF2B5EF4-FFF2-40B4-BE49-F238E27FC236}">
                <a16:creationId xmlns:a16="http://schemas.microsoft.com/office/drawing/2014/main" id="{4A5400B4-B0C2-481F-81FC-09E708D2BC93}"/>
              </a:ext>
            </a:extLst>
          </p:cNvPr>
          <p:cNvSpPr/>
          <p:nvPr/>
        </p:nvSpPr>
        <p:spPr>
          <a:xfrm>
            <a:off x="1420968" y="4290890"/>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 name="Oval 27">
            <a:extLst>
              <a:ext uri="{FF2B5EF4-FFF2-40B4-BE49-F238E27FC236}">
                <a16:creationId xmlns:a16="http://schemas.microsoft.com/office/drawing/2014/main" id="{9D079CFB-29EE-4569-9FCC-6BCE12618C6F}"/>
              </a:ext>
            </a:extLst>
          </p:cNvPr>
          <p:cNvSpPr/>
          <p:nvPr/>
        </p:nvSpPr>
        <p:spPr>
          <a:xfrm>
            <a:off x="1240004" y="414410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 name="Oval 28">
            <a:extLst>
              <a:ext uri="{FF2B5EF4-FFF2-40B4-BE49-F238E27FC236}">
                <a16:creationId xmlns:a16="http://schemas.microsoft.com/office/drawing/2014/main" id="{BB908C5C-6D61-48D0-8F3A-809FBB6F6E5D}"/>
              </a:ext>
            </a:extLst>
          </p:cNvPr>
          <p:cNvSpPr/>
          <p:nvPr/>
        </p:nvSpPr>
        <p:spPr>
          <a:xfrm>
            <a:off x="1278094" y="4442067"/>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 name="Oval 29">
            <a:extLst>
              <a:ext uri="{FF2B5EF4-FFF2-40B4-BE49-F238E27FC236}">
                <a16:creationId xmlns:a16="http://schemas.microsoft.com/office/drawing/2014/main" id="{F7579A53-AAEF-4FFD-A7DD-FF7643EFA788}"/>
              </a:ext>
            </a:extLst>
          </p:cNvPr>
          <p:cNvSpPr/>
          <p:nvPr/>
        </p:nvSpPr>
        <p:spPr>
          <a:xfrm>
            <a:off x="1561701" y="38099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 name="Oval 30">
            <a:extLst>
              <a:ext uri="{FF2B5EF4-FFF2-40B4-BE49-F238E27FC236}">
                <a16:creationId xmlns:a16="http://schemas.microsoft.com/office/drawing/2014/main" id="{6B878473-398C-4647-93C3-030DD19C7B07}"/>
              </a:ext>
            </a:extLst>
          </p:cNvPr>
          <p:cNvSpPr/>
          <p:nvPr/>
        </p:nvSpPr>
        <p:spPr>
          <a:xfrm>
            <a:off x="2259187" y="446688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 name="Oval 31">
            <a:extLst>
              <a:ext uri="{FF2B5EF4-FFF2-40B4-BE49-F238E27FC236}">
                <a16:creationId xmlns:a16="http://schemas.microsoft.com/office/drawing/2014/main" id="{9D597064-0635-4E7B-AC9D-471D40775120}"/>
              </a:ext>
            </a:extLst>
          </p:cNvPr>
          <p:cNvSpPr/>
          <p:nvPr/>
        </p:nvSpPr>
        <p:spPr>
          <a:xfrm>
            <a:off x="2144878" y="365753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 name="Oval 32">
            <a:extLst>
              <a:ext uri="{FF2B5EF4-FFF2-40B4-BE49-F238E27FC236}">
                <a16:creationId xmlns:a16="http://schemas.microsoft.com/office/drawing/2014/main" id="{80AC3DF8-FF3A-4F4F-9620-5CC0AA230138}"/>
              </a:ext>
            </a:extLst>
          </p:cNvPr>
          <p:cNvSpPr/>
          <p:nvPr/>
        </p:nvSpPr>
        <p:spPr>
          <a:xfrm>
            <a:off x="2421115" y="419240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6" name="TextBox 35">
            <a:extLst>
              <a:ext uri="{FF2B5EF4-FFF2-40B4-BE49-F238E27FC236}">
                <a16:creationId xmlns:a16="http://schemas.microsoft.com/office/drawing/2014/main" id="{792A334D-C7B6-4B0E-A2F1-B38D402BFCEF}"/>
              </a:ext>
            </a:extLst>
          </p:cNvPr>
          <p:cNvSpPr txBox="1"/>
          <p:nvPr/>
        </p:nvSpPr>
        <p:spPr>
          <a:xfrm rot="16200000">
            <a:off x="-65712" y="3557999"/>
            <a:ext cx="1190428"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Outcome</a:t>
            </a:r>
          </a:p>
        </p:txBody>
      </p:sp>
      <p:sp>
        <p:nvSpPr>
          <p:cNvPr id="37" name="TextBox 36">
            <a:extLst>
              <a:ext uri="{FF2B5EF4-FFF2-40B4-BE49-F238E27FC236}">
                <a16:creationId xmlns:a16="http://schemas.microsoft.com/office/drawing/2014/main" id="{68C2B89C-6BDA-4B76-AA4A-61AAEA9B422C}"/>
              </a:ext>
            </a:extLst>
          </p:cNvPr>
          <p:cNvSpPr txBox="1"/>
          <p:nvPr/>
        </p:nvSpPr>
        <p:spPr>
          <a:xfrm>
            <a:off x="1130582" y="5298384"/>
            <a:ext cx="1190428"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Predictor</a:t>
            </a:r>
          </a:p>
        </p:txBody>
      </p:sp>
      <p:sp>
        <p:nvSpPr>
          <p:cNvPr id="39" name="Oval 38">
            <a:extLst>
              <a:ext uri="{FF2B5EF4-FFF2-40B4-BE49-F238E27FC236}">
                <a16:creationId xmlns:a16="http://schemas.microsoft.com/office/drawing/2014/main" id="{6EE2C317-A7A7-4597-834D-E63825369DD2}"/>
              </a:ext>
            </a:extLst>
          </p:cNvPr>
          <p:cNvSpPr/>
          <p:nvPr/>
        </p:nvSpPr>
        <p:spPr>
          <a:xfrm>
            <a:off x="3294115" y="2699788"/>
            <a:ext cx="76181" cy="9793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240373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D794-FE9E-4A5B-8FBC-EA47CE1CE54E}"/>
              </a:ext>
            </a:extLst>
          </p:cNvPr>
          <p:cNvSpPr>
            <a:spLocks noGrp="1"/>
          </p:cNvSpPr>
          <p:nvPr>
            <p:ph type="title"/>
          </p:nvPr>
        </p:nvSpPr>
        <p:spPr/>
        <p:txBody>
          <a:bodyPr/>
          <a:lstStyle/>
          <a:p>
            <a:r>
              <a:rPr lang="en-US" dirty="0"/>
              <a:t>Centering a Variable</a:t>
            </a:r>
          </a:p>
        </p:txBody>
      </p:sp>
      <p:sp>
        <p:nvSpPr>
          <p:cNvPr id="4" name="Text Placeholder 3">
            <a:extLst>
              <a:ext uri="{FF2B5EF4-FFF2-40B4-BE49-F238E27FC236}">
                <a16:creationId xmlns:a16="http://schemas.microsoft.com/office/drawing/2014/main" id="{97A8C393-482E-4EBA-8DA4-B94FBA905AE0}"/>
              </a:ext>
            </a:extLst>
          </p:cNvPr>
          <p:cNvSpPr>
            <a:spLocks noGrp="1"/>
          </p:cNvSpPr>
          <p:nvPr>
            <p:ph type="body" idx="10"/>
          </p:nvPr>
        </p:nvSpPr>
        <p:spPr/>
        <p:txBody>
          <a:bodyPr/>
          <a:lstStyle/>
          <a:p>
            <a:r>
              <a:rPr lang="en-US" dirty="0"/>
              <a:t>All variables that are centered will have a mean of 0</a:t>
            </a:r>
          </a:p>
        </p:txBody>
      </p:sp>
      <p:sp>
        <p:nvSpPr>
          <p:cNvPr id="5" name="Slide Number Placeholder 4">
            <a:extLst>
              <a:ext uri="{FF2B5EF4-FFF2-40B4-BE49-F238E27FC236}">
                <a16:creationId xmlns:a16="http://schemas.microsoft.com/office/drawing/2014/main" id="{8F59A84A-8E7F-4104-AF91-120FF7F16DA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13</a:t>
            </a:fld>
            <a:endParaRPr lang="en-US" dirty="0">
              <a:solidFill>
                <a:srgbClr val="A2A5A2">
                  <a:lumMod val="50000"/>
                </a:srgbClr>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4E19BA-5D3B-4134-8D0F-6A5E4F46ED60}"/>
                  </a:ext>
                </a:extLst>
              </p:cNvPr>
              <p:cNvSpPr txBox="1"/>
              <p:nvPr/>
            </p:nvSpPr>
            <p:spPr>
              <a:xfrm>
                <a:off x="4802983" y="2904497"/>
                <a:ext cx="2581732" cy="1049005"/>
              </a:xfrm>
              <a:prstGeom prst="rect">
                <a:avLst/>
              </a:prstGeom>
            </p:spPr>
            <p:txBody>
              <a:bodyPr vert="horz" wrap="none" lIns="0" tIns="0" rIns="0" bIns="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14:m>
                  <m:oMathPara xmlns:m="http://schemas.openxmlformats.org/officeDocument/2006/math">
                    <m:oMathParaPr>
                      <m:jc m:val="centerGroup"/>
                    </m:oMathParaPr>
                    <m:oMath xmlns:m="http://schemas.openxmlformats.org/officeDocument/2006/math">
                      <m:sSub>
                        <m:sSubPr>
                          <m:ctrlPr>
                            <a:rPr kumimoji="0" lang="en-US" sz="7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bPr>
                        <m:e>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sub>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𝑖</m:t>
                          </m:r>
                        </m:sub>
                      </m:sSub>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acc>
                        <m:accPr>
                          <m:chr m:val="̅"/>
                          <m:ctrlPr>
                            <a:rPr kumimoji="0" lang="en-US" sz="7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accPr>
                        <m:e>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acc>
                    </m:oMath>
                  </m:oMathPara>
                </a14:m>
                <a:endParaRPr kumimoji="0" lang="en-US" sz="7000" b="0" i="0" u="none" strike="noStrike" kern="1200" cap="none" spc="0" normalizeH="0" baseline="0" noProof="0" dirty="0">
                  <a:ln>
                    <a:noFill/>
                  </a:ln>
                  <a:solidFill>
                    <a:sysClr val="windowText" lastClr="000000"/>
                  </a:solidFill>
                  <a:effectLst/>
                  <a:uLnTx/>
                  <a:uFillTx/>
                </a:endParaRPr>
              </a:p>
            </p:txBody>
          </p:sp>
        </mc:Choice>
        <mc:Fallback xmlns="">
          <p:sp>
            <p:nvSpPr>
              <p:cNvPr id="9" name="TextBox 8">
                <a:extLst>
                  <a:ext uri="{FF2B5EF4-FFF2-40B4-BE49-F238E27FC236}">
                    <a16:creationId xmlns:a16="http://schemas.microsoft.com/office/drawing/2014/main" id="{714E19BA-5D3B-4134-8D0F-6A5E4F46ED60}"/>
                  </a:ext>
                </a:extLst>
              </p:cNvPr>
              <p:cNvSpPr txBox="1">
                <a:spLocks noRot="1" noChangeAspect="1" noMove="1" noResize="1" noEditPoints="1" noAdjustHandles="1" noChangeArrowheads="1" noChangeShapeType="1" noTextEdit="1"/>
              </p:cNvSpPr>
              <p:nvPr/>
            </p:nvSpPr>
            <p:spPr>
              <a:xfrm>
                <a:off x="4802983" y="2904497"/>
                <a:ext cx="2581732" cy="104900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67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D794-FE9E-4A5B-8FBC-EA47CE1CE54E}"/>
              </a:ext>
            </a:extLst>
          </p:cNvPr>
          <p:cNvSpPr>
            <a:spLocks noGrp="1"/>
          </p:cNvSpPr>
          <p:nvPr>
            <p:ph type="title"/>
          </p:nvPr>
        </p:nvSpPr>
        <p:spPr/>
        <p:txBody>
          <a:bodyPr/>
          <a:lstStyle/>
          <a:p>
            <a:r>
              <a:rPr lang="en-US" dirty="0"/>
              <a:t>Scaling a Variable</a:t>
            </a:r>
          </a:p>
        </p:txBody>
      </p:sp>
      <p:sp>
        <p:nvSpPr>
          <p:cNvPr id="4" name="Text Placeholder 3">
            <a:extLst>
              <a:ext uri="{FF2B5EF4-FFF2-40B4-BE49-F238E27FC236}">
                <a16:creationId xmlns:a16="http://schemas.microsoft.com/office/drawing/2014/main" id="{97A8C393-482E-4EBA-8DA4-B94FBA905AE0}"/>
              </a:ext>
            </a:extLst>
          </p:cNvPr>
          <p:cNvSpPr>
            <a:spLocks noGrp="1"/>
          </p:cNvSpPr>
          <p:nvPr>
            <p:ph type="body" idx="10"/>
          </p:nvPr>
        </p:nvSpPr>
        <p:spPr/>
        <p:txBody>
          <a:bodyPr/>
          <a:lstStyle/>
          <a:p>
            <a:r>
              <a:rPr lang="en-US" dirty="0"/>
              <a:t>All variables that are scaled will have a mean of 0 and a standard deviation of 1</a:t>
            </a:r>
          </a:p>
        </p:txBody>
      </p:sp>
      <p:sp>
        <p:nvSpPr>
          <p:cNvPr id="5" name="Slide Number Placeholder 4">
            <a:extLst>
              <a:ext uri="{FF2B5EF4-FFF2-40B4-BE49-F238E27FC236}">
                <a16:creationId xmlns:a16="http://schemas.microsoft.com/office/drawing/2014/main" id="{8F59A84A-8E7F-4104-AF91-120FF7F16DA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14</a:t>
            </a:fld>
            <a:endParaRPr lang="en-US" dirty="0">
              <a:solidFill>
                <a:srgbClr val="A2A5A2">
                  <a:lumMod val="50000"/>
                </a:srgbClr>
              </a:solidFill>
            </a:endParaRPr>
          </a:p>
        </p:txBody>
      </p:sp>
      <p:sp>
        <p:nvSpPr>
          <p:cNvPr id="8" name="TextBox 7">
            <a:extLst>
              <a:ext uri="{FF2B5EF4-FFF2-40B4-BE49-F238E27FC236}">
                <a16:creationId xmlns:a16="http://schemas.microsoft.com/office/drawing/2014/main" id="{C3EF24A2-8DF5-48B3-8BA3-5D11DC178E11}"/>
              </a:ext>
            </a:extLst>
          </p:cNvPr>
          <p:cNvSpPr txBox="1"/>
          <p:nvPr/>
        </p:nvSpPr>
        <p:spPr>
          <a:xfrm>
            <a:off x="360115" y="5469147"/>
            <a:ext cx="11467468" cy="618631"/>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r>
              <a:rPr lang="en-US" dirty="0"/>
              <a:t>“Again, it is emphasized that the statistics required for the transformation (e.g., the mean) are estimated from the training set and are applied to all data sets (e.g., the test set or new samples).”</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9" name="TextBox 8">
            <a:extLst>
              <a:ext uri="{FF2B5EF4-FFF2-40B4-BE49-F238E27FC236}">
                <a16:creationId xmlns:a16="http://schemas.microsoft.com/office/drawing/2014/main" id="{0574F994-F99A-463B-86A1-CFA0C5124E65}"/>
              </a:ext>
            </a:extLst>
          </p:cNvPr>
          <p:cNvSpPr txBox="1"/>
          <p:nvPr/>
        </p:nvSpPr>
        <p:spPr>
          <a:xfrm>
            <a:off x="263031" y="1714210"/>
            <a:ext cx="6339183"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Needed when using K-nearest neighbors or lasso/ridge regression.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CB5542-14A0-4813-B8C8-23CE7D7B115E}"/>
                  </a:ext>
                </a:extLst>
              </p:cNvPr>
              <p:cNvSpPr txBox="1"/>
              <p:nvPr/>
            </p:nvSpPr>
            <p:spPr>
              <a:xfrm>
                <a:off x="4933950" y="3102830"/>
                <a:ext cx="2133600" cy="2088585"/>
              </a:xfrm>
              <a:prstGeom prst="rect">
                <a:avLst/>
              </a:prstGeom>
            </p:spPr>
            <p:txBody>
              <a:bodyPr vert="horz" wrap="square" lIns="0" tIns="0" rIns="0" bIns="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14:m>
                  <m:oMathPara xmlns:m="http://schemas.openxmlformats.org/officeDocument/2006/math">
                    <m:oMathParaPr>
                      <m:jc m:val="centerGroup"/>
                    </m:oMathParaPr>
                    <m:oMath xmlns:m="http://schemas.openxmlformats.org/officeDocument/2006/math">
                      <m:f>
                        <m:fPr>
                          <m:ctrlPr>
                            <a:rPr kumimoji="0" lang="en-US" sz="7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fPr>
                        <m:num>
                          <m:sSub>
                            <m:sSubPr>
                              <m:ctrlPr>
                                <a:rPr kumimoji="0" lang="en-US" sz="7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bPr>
                            <m:e>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sub>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𝑖</m:t>
                              </m:r>
                            </m:sub>
                          </m:sSub>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acc>
                            <m:accPr>
                              <m:chr m:val="̅"/>
                              <m:ctrlPr>
                                <a:rPr kumimoji="0" lang="en-US" sz="7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accPr>
                            <m:e>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acc>
                        </m:num>
                        <m:den>
                          <m:sSub>
                            <m:sSubPr>
                              <m:ctrlPr>
                                <a:rPr kumimoji="0" lang="en-US" sz="7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bPr>
                            <m:e>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𝑠</m:t>
                              </m:r>
                            </m:e>
                            <m:sub>
                              <m:r>
                                <a:rPr kumimoji="0" lang="en-US" sz="7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sub>
                          </m:sSub>
                        </m:den>
                      </m:f>
                    </m:oMath>
                  </m:oMathPara>
                </a14:m>
                <a:endParaRPr kumimoji="0" lang="en-US" sz="7000" b="0" i="0" u="none" strike="noStrike" kern="1200" cap="none" spc="0" normalizeH="0" baseline="0" noProof="0" dirty="0">
                  <a:ln>
                    <a:noFill/>
                  </a:ln>
                  <a:solidFill>
                    <a:sysClr val="windowText" lastClr="000000"/>
                  </a:solidFill>
                  <a:effectLst/>
                  <a:uLnTx/>
                  <a:uFillTx/>
                </a:endParaRPr>
              </a:p>
            </p:txBody>
          </p:sp>
        </mc:Choice>
        <mc:Fallback xmlns="">
          <p:sp>
            <p:nvSpPr>
              <p:cNvPr id="3" name="TextBox 2">
                <a:extLst>
                  <a:ext uri="{FF2B5EF4-FFF2-40B4-BE49-F238E27FC236}">
                    <a16:creationId xmlns:a16="http://schemas.microsoft.com/office/drawing/2014/main" id="{ADCB5542-14A0-4813-B8C8-23CE7D7B115E}"/>
                  </a:ext>
                </a:extLst>
              </p:cNvPr>
              <p:cNvSpPr txBox="1">
                <a:spLocks noRot="1" noChangeAspect="1" noMove="1" noResize="1" noEditPoints="1" noAdjustHandles="1" noChangeArrowheads="1" noChangeShapeType="1" noTextEdit="1"/>
              </p:cNvSpPr>
              <p:nvPr/>
            </p:nvSpPr>
            <p:spPr>
              <a:xfrm>
                <a:off x="4933950" y="3102830"/>
                <a:ext cx="2133600" cy="2088585"/>
              </a:xfrm>
              <a:prstGeom prst="rect">
                <a:avLst/>
              </a:prstGeom>
              <a:blipFill>
                <a:blip r:embed="rId2"/>
                <a:stretch>
                  <a:fillRect r="-8571"/>
                </a:stretch>
              </a:blipFill>
            </p:spPr>
            <p:txBody>
              <a:bodyPr/>
              <a:lstStyle/>
              <a:p>
                <a:r>
                  <a:rPr lang="en-US">
                    <a:noFill/>
                  </a:rPr>
                  <a:t> </a:t>
                </a:r>
              </a:p>
            </p:txBody>
          </p:sp>
        </mc:Fallback>
      </mc:AlternateContent>
    </p:spTree>
    <p:extLst>
      <p:ext uri="{BB962C8B-B14F-4D97-AF65-F5344CB8AC3E}">
        <p14:creationId xmlns:p14="http://schemas.microsoft.com/office/powerpoint/2010/main" val="425933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EFF8-D674-45B4-AF12-E4A695B968C9}"/>
              </a:ext>
            </a:extLst>
          </p:cNvPr>
          <p:cNvSpPr>
            <a:spLocks noGrp="1"/>
          </p:cNvSpPr>
          <p:nvPr>
            <p:ph type="title"/>
          </p:nvPr>
        </p:nvSpPr>
        <p:spPr/>
        <p:txBody>
          <a:bodyPr/>
          <a:lstStyle/>
          <a:p>
            <a:r>
              <a:rPr lang="en-US" dirty="0"/>
              <a:t>Smoothing Time Series Data</a:t>
            </a:r>
          </a:p>
        </p:txBody>
      </p:sp>
      <p:sp>
        <p:nvSpPr>
          <p:cNvPr id="3" name="Text Placeholder 2">
            <a:extLst>
              <a:ext uri="{FF2B5EF4-FFF2-40B4-BE49-F238E27FC236}">
                <a16:creationId xmlns:a16="http://schemas.microsoft.com/office/drawing/2014/main" id="{FE58FC2A-7D44-406C-B65D-63EF4EA6216C}"/>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FD3B0F13-AE2D-4B78-933E-043F03A2D9F4}"/>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15</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42D62E60-FFFE-4681-9538-591A798E6431}"/>
              </a:ext>
            </a:extLst>
          </p:cNvPr>
          <p:cNvPicPr>
            <a:picLocks noChangeAspect="1"/>
          </p:cNvPicPr>
          <p:nvPr/>
        </p:nvPicPr>
        <p:blipFill>
          <a:blip r:embed="rId2"/>
          <a:stretch>
            <a:fillRect/>
          </a:stretch>
        </p:blipFill>
        <p:spPr>
          <a:xfrm>
            <a:off x="3048000" y="1096647"/>
            <a:ext cx="6755213" cy="5371007"/>
          </a:xfrm>
          <a:prstGeom prst="rect">
            <a:avLst/>
          </a:prstGeom>
        </p:spPr>
      </p:pic>
      <p:sp>
        <p:nvSpPr>
          <p:cNvPr id="7" name="Rectangle 6">
            <a:extLst>
              <a:ext uri="{FF2B5EF4-FFF2-40B4-BE49-F238E27FC236}">
                <a16:creationId xmlns:a16="http://schemas.microsoft.com/office/drawing/2014/main" id="{4FD12E97-5AC0-4DDF-BA26-5535E136672F}"/>
              </a:ext>
            </a:extLst>
          </p:cNvPr>
          <p:cNvSpPr/>
          <p:nvPr/>
        </p:nvSpPr>
        <p:spPr>
          <a:xfrm>
            <a:off x="3886200" y="2895600"/>
            <a:ext cx="276225" cy="2190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2120319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EEBA1A-DF4D-417E-8E52-DF948F25E7C1}"/>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638AE5A7-3B36-4154-ACA2-A3457925CEFC}"/>
              </a:ext>
            </a:extLst>
          </p:cNvPr>
          <p:cNvSpPr>
            <a:spLocks noGrp="1"/>
          </p:cNvSpPr>
          <p:nvPr>
            <p:ph type="ctrTitle"/>
          </p:nvPr>
        </p:nvSpPr>
        <p:spPr/>
        <p:txBody>
          <a:bodyPr/>
          <a:lstStyle/>
          <a:p>
            <a:r>
              <a:rPr lang="en-US" dirty="0"/>
              <a:t>1:Many</a:t>
            </a:r>
          </a:p>
        </p:txBody>
      </p:sp>
      <p:sp>
        <p:nvSpPr>
          <p:cNvPr id="4" name="Slide Number Placeholder 3">
            <a:extLst>
              <a:ext uri="{FF2B5EF4-FFF2-40B4-BE49-F238E27FC236}">
                <a16:creationId xmlns:a16="http://schemas.microsoft.com/office/drawing/2014/main" id="{DBD87A41-ED86-467B-A4E9-DC1D0034BA07}"/>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16</a:t>
            </a:fld>
            <a:endParaRPr lang="en-US" dirty="0">
              <a:solidFill>
                <a:srgbClr val="A2A5A2">
                  <a:lumMod val="50000"/>
                </a:srgbClr>
              </a:solidFill>
            </a:endParaRPr>
          </a:p>
        </p:txBody>
      </p:sp>
    </p:spTree>
    <p:extLst>
      <p:ext uri="{BB962C8B-B14F-4D97-AF65-F5344CB8AC3E}">
        <p14:creationId xmlns:p14="http://schemas.microsoft.com/office/powerpoint/2010/main" val="1749539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8C2-B55E-41C0-BD69-3B6DBADD00DF}"/>
              </a:ext>
            </a:extLst>
          </p:cNvPr>
          <p:cNvSpPr>
            <a:spLocks noGrp="1"/>
          </p:cNvSpPr>
          <p:nvPr>
            <p:ph type="title"/>
          </p:nvPr>
        </p:nvSpPr>
        <p:spPr/>
        <p:txBody>
          <a:bodyPr/>
          <a:lstStyle/>
          <a:p>
            <a:r>
              <a:rPr lang="en-US" dirty="0"/>
              <a:t>Natural Cubic Splines</a:t>
            </a:r>
          </a:p>
        </p:txBody>
      </p:sp>
      <p:sp>
        <p:nvSpPr>
          <p:cNvPr id="3" name="Text Placeholder 2">
            <a:extLst>
              <a:ext uri="{FF2B5EF4-FFF2-40B4-BE49-F238E27FC236}">
                <a16:creationId xmlns:a16="http://schemas.microsoft.com/office/drawing/2014/main" id="{B23114B4-340F-4D9B-AB16-5C76D43419A8}"/>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DA9681E3-EC8A-4A2A-885F-1F335CAF7F51}"/>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17</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C35C5122-E8CC-48FB-91AF-8DA4D093B5BC}"/>
              </a:ext>
            </a:extLst>
          </p:cNvPr>
          <p:cNvPicPr>
            <a:picLocks noChangeAspect="1"/>
          </p:cNvPicPr>
          <p:nvPr/>
        </p:nvPicPr>
        <p:blipFill>
          <a:blip r:embed="rId2"/>
          <a:stretch>
            <a:fillRect/>
          </a:stretch>
        </p:blipFill>
        <p:spPr>
          <a:xfrm>
            <a:off x="1614487" y="1423987"/>
            <a:ext cx="8963025" cy="4010025"/>
          </a:xfrm>
          <a:prstGeom prst="rect">
            <a:avLst/>
          </a:prstGeom>
        </p:spPr>
      </p:pic>
      <p:sp>
        <p:nvSpPr>
          <p:cNvPr id="7" name="Rectangle 6">
            <a:extLst>
              <a:ext uri="{FF2B5EF4-FFF2-40B4-BE49-F238E27FC236}">
                <a16:creationId xmlns:a16="http://schemas.microsoft.com/office/drawing/2014/main" id="{B80D5895-FDB0-4A0E-B9A0-65ED0F5D1C3A}"/>
              </a:ext>
            </a:extLst>
          </p:cNvPr>
          <p:cNvSpPr/>
          <p:nvPr/>
        </p:nvSpPr>
        <p:spPr>
          <a:xfrm>
            <a:off x="4724400" y="3048000"/>
            <a:ext cx="304800" cy="2404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Rectangle 7">
            <a:extLst>
              <a:ext uri="{FF2B5EF4-FFF2-40B4-BE49-F238E27FC236}">
                <a16:creationId xmlns:a16="http://schemas.microsoft.com/office/drawing/2014/main" id="{86896F0E-07DD-4254-B671-FBED6C4CB83E}"/>
              </a:ext>
            </a:extLst>
          </p:cNvPr>
          <p:cNvSpPr/>
          <p:nvPr/>
        </p:nvSpPr>
        <p:spPr>
          <a:xfrm>
            <a:off x="5715000" y="1295400"/>
            <a:ext cx="990600" cy="4001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 name="Rectangle 9">
            <a:extLst>
              <a:ext uri="{FF2B5EF4-FFF2-40B4-BE49-F238E27FC236}">
                <a16:creationId xmlns:a16="http://schemas.microsoft.com/office/drawing/2014/main" id="{3A3365D3-CF4D-47EA-9DA3-EA18A026F2BB}"/>
              </a:ext>
            </a:extLst>
          </p:cNvPr>
          <p:cNvSpPr/>
          <p:nvPr/>
        </p:nvSpPr>
        <p:spPr>
          <a:xfrm>
            <a:off x="5191124" y="2895600"/>
            <a:ext cx="447675" cy="333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33F421E9-E1D5-4A3A-A9F2-B63BF5BD6D1A}"/>
              </a:ext>
            </a:extLst>
          </p:cNvPr>
          <p:cNvSpPr/>
          <p:nvPr/>
        </p:nvSpPr>
        <p:spPr>
          <a:xfrm>
            <a:off x="5576885" y="2847621"/>
            <a:ext cx="290515" cy="333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647339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1016-EF84-4DDC-B6E9-40A95225090B}"/>
              </a:ext>
            </a:extLst>
          </p:cNvPr>
          <p:cNvSpPr>
            <a:spLocks noGrp="1"/>
          </p:cNvSpPr>
          <p:nvPr>
            <p:ph type="title"/>
          </p:nvPr>
        </p:nvSpPr>
        <p:spPr/>
        <p:txBody>
          <a:bodyPr/>
          <a:lstStyle/>
          <a:p>
            <a:r>
              <a:rPr lang="en-US" dirty="0"/>
              <a:t>Discretizing Continuous Variables</a:t>
            </a:r>
          </a:p>
        </p:txBody>
      </p:sp>
      <p:sp>
        <p:nvSpPr>
          <p:cNvPr id="3" name="Content Placeholder 2">
            <a:extLst>
              <a:ext uri="{FF2B5EF4-FFF2-40B4-BE49-F238E27FC236}">
                <a16:creationId xmlns:a16="http://schemas.microsoft.com/office/drawing/2014/main" id="{CFD0D2F5-FE9E-44D5-9283-3F28B1E2F2F3}"/>
              </a:ext>
            </a:extLst>
          </p:cNvPr>
          <p:cNvSpPr>
            <a:spLocks noGrp="1"/>
          </p:cNvSpPr>
          <p:nvPr>
            <p:ph sz="quarter" idx="14"/>
          </p:nvPr>
        </p:nvSpPr>
        <p:spPr/>
        <p:txBody>
          <a:bodyPr/>
          <a:lstStyle/>
          <a:p>
            <a:r>
              <a:rPr lang="en-US" dirty="0"/>
              <a:t>Pros</a:t>
            </a:r>
          </a:p>
          <a:p>
            <a:pPr lvl="1"/>
            <a:r>
              <a:rPr lang="en-US" dirty="0"/>
              <a:t>Simplify analysis</a:t>
            </a:r>
          </a:p>
          <a:p>
            <a:pPr lvl="1"/>
            <a:r>
              <a:rPr lang="en-US" dirty="0"/>
              <a:t>Avoid specifying relationship between predictor and outcome</a:t>
            </a:r>
          </a:p>
          <a:p>
            <a:r>
              <a:rPr lang="en-US" dirty="0"/>
              <a:t>Cons</a:t>
            </a:r>
          </a:p>
          <a:p>
            <a:pPr lvl="1"/>
            <a:r>
              <a:rPr lang="en-US" dirty="0"/>
              <a:t>Unlikely that the actual trend is found with model</a:t>
            </a:r>
          </a:p>
          <a:p>
            <a:pPr lvl="1"/>
            <a:r>
              <a:rPr lang="en-US" dirty="0"/>
              <a:t>Removes some nuance to data</a:t>
            </a:r>
          </a:p>
          <a:p>
            <a:pPr lvl="1"/>
            <a:r>
              <a:rPr lang="en-US" dirty="0"/>
              <a:t>No objective cut-points</a:t>
            </a:r>
          </a:p>
          <a:p>
            <a:pPr lvl="1"/>
            <a:r>
              <a:rPr lang="en-US" dirty="0"/>
              <a:t>If there is no relationship between outcome and predictor, there is an increase in probability that and erroneous trend will be found</a:t>
            </a:r>
          </a:p>
          <a:p>
            <a:pPr marL="228804" lvl="1" indent="0">
              <a:buNone/>
            </a:pPr>
            <a:endParaRPr lang="en-US" dirty="0"/>
          </a:p>
        </p:txBody>
      </p:sp>
      <p:sp>
        <p:nvSpPr>
          <p:cNvPr id="4" name="Text Placeholder 3">
            <a:extLst>
              <a:ext uri="{FF2B5EF4-FFF2-40B4-BE49-F238E27FC236}">
                <a16:creationId xmlns:a16="http://schemas.microsoft.com/office/drawing/2014/main" id="{52C207F0-FB34-48E3-B5EE-E1C3FADE804A}"/>
              </a:ext>
            </a:extLst>
          </p:cNvPr>
          <p:cNvSpPr>
            <a:spLocks noGrp="1"/>
          </p:cNvSpPr>
          <p:nvPr>
            <p:ph type="body" idx="10"/>
          </p:nvPr>
        </p:nvSpPr>
        <p:spPr/>
        <p:txBody>
          <a:bodyPr/>
          <a:lstStyle/>
          <a:p>
            <a:r>
              <a:rPr lang="en-US" dirty="0"/>
              <a:t>AKA Binning</a:t>
            </a:r>
          </a:p>
        </p:txBody>
      </p:sp>
      <p:sp>
        <p:nvSpPr>
          <p:cNvPr id="5" name="Slide Number Placeholder 4">
            <a:extLst>
              <a:ext uri="{FF2B5EF4-FFF2-40B4-BE49-F238E27FC236}">
                <a16:creationId xmlns:a16="http://schemas.microsoft.com/office/drawing/2014/main" id="{0EE122DA-F95F-4D7D-863B-6C8735BDC8AE}"/>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18</a:t>
            </a:fld>
            <a:endParaRPr lang="en-US" dirty="0">
              <a:solidFill>
                <a:srgbClr val="A2A5A2">
                  <a:lumMod val="50000"/>
                </a:srgbClr>
              </a:solidFill>
            </a:endParaRPr>
          </a:p>
        </p:txBody>
      </p:sp>
    </p:spTree>
    <p:extLst>
      <p:ext uri="{BB962C8B-B14F-4D97-AF65-F5344CB8AC3E}">
        <p14:creationId xmlns:p14="http://schemas.microsoft.com/office/powerpoint/2010/main" val="3203785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AC6CC-B666-4F27-B8CF-A2AEDB8A6F3D}"/>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D36FE7E9-CDA3-43BE-B81D-71E16A9478D1}"/>
              </a:ext>
            </a:extLst>
          </p:cNvPr>
          <p:cNvSpPr>
            <a:spLocks noGrp="1"/>
          </p:cNvSpPr>
          <p:nvPr>
            <p:ph type="ctrTitle"/>
          </p:nvPr>
        </p:nvSpPr>
        <p:spPr/>
        <p:txBody>
          <a:bodyPr/>
          <a:lstStyle/>
          <a:p>
            <a:r>
              <a:rPr lang="en-US" dirty="0" err="1"/>
              <a:t>Many:Many</a:t>
            </a:r>
            <a:endParaRPr lang="en-US" dirty="0"/>
          </a:p>
        </p:txBody>
      </p:sp>
      <p:sp>
        <p:nvSpPr>
          <p:cNvPr id="4" name="Slide Number Placeholder 3">
            <a:extLst>
              <a:ext uri="{FF2B5EF4-FFF2-40B4-BE49-F238E27FC236}">
                <a16:creationId xmlns:a16="http://schemas.microsoft.com/office/drawing/2014/main" id="{99F1E93F-6A91-4CD0-9BFF-51D3D9E9A5CB}"/>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19</a:t>
            </a:fld>
            <a:endParaRPr lang="en-US" dirty="0">
              <a:solidFill>
                <a:srgbClr val="A2A5A2">
                  <a:lumMod val="50000"/>
                </a:srgbClr>
              </a:solidFill>
            </a:endParaRPr>
          </a:p>
        </p:txBody>
      </p:sp>
    </p:spTree>
    <p:extLst>
      <p:ext uri="{BB962C8B-B14F-4D97-AF65-F5344CB8AC3E}">
        <p14:creationId xmlns:p14="http://schemas.microsoft.com/office/powerpoint/2010/main" val="4269318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EE96-0593-4172-8992-846CD416D7D5}"/>
              </a:ext>
            </a:extLst>
          </p:cNvPr>
          <p:cNvSpPr>
            <a:spLocks noGrp="1"/>
          </p:cNvSpPr>
          <p:nvPr>
            <p:ph type="title"/>
          </p:nvPr>
        </p:nvSpPr>
        <p:spPr/>
        <p:txBody>
          <a:bodyPr/>
          <a:lstStyle/>
          <a:p>
            <a:r>
              <a:rPr lang="en-US" dirty="0"/>
              <a:t>Continuous Variable Transformations</a:t>
            </a:r>
          </a:p>
        </p:txBody>
      </p:sp>
      <p:sp>
        <p:nvSpPr>
          <p:cNvPr id="3" name="Content Placeholder 2">
            <a:extLst>
              <a:ext uri="{FF2B5EF4-FFF2-40B4-BE49-F238E27FC236}">
                <a16:creationId xmlns:a16="http://schemas.microsoft.com/office/drawing/2014/main" id="{30C3F052-C947-4218-B245-BFF69A7B5D72}"/>
              </a:ext>
            </a:extLst>
          </p:cNvPr>
          <p:cNvSpPr>
            <a:spLocks noGrp="1"/>
          </p:cNvSpPr>
          <p:nvPr>
            <p:ph sz="quarter" idx="14"/>
          </p:nvPr>
        </p:nvSpPr>
        <p:spPr/>
        <p:txBody>
          <a:bodyPr/>
          <a:lstStyle/>
          <a:p>
            <a:r>
              <a:rPr lang="en-US" dirty="0"/>
              <a:t>“The goal of all of these approaches is to convert the existing continuous predictors into a form that can be utilized by </a:t>
            </a:r>
            <a:r>
              <a:rPr lang="en-US" b="1" dirty="0"/>
              <a:t>any</a:t>
            </a:r>
            <a:r>
              <a:rPr lang="en-US" dirty="0"/>
              <a:t> model and presents the most useful information to the model.”</a:t>
            </a:r>
          </a:p>
          <a:p>
            <a:r>
              <a:rPr lang="en-US" dirty="0"/>
              <a:t>In my opinion (Stephen’s), the hardest model to mess up and the one where transformations are least likely to help is a Random Forest. Use RFs as a baseline.</a:t>
            </a:r>
          </a:p>
          <a:p>
            <a:pPr lvl="1"/>
            <a:endParaRPr lang="en-US" dirty="0"/>
          </a:p>
        </p:txBody>
      </p:sp>
      <p:sp>
        <p:nvSpPr>
          <p:cNvPr id="4" name="Text Placeholder 3">
            <a:extLst>
              <a:ext uri="{FF2B5EF4-FFF2-40B4-BE49-F238E27FC236}">
                <a16:creationId xmlns:a16="http://schemas.microsoft.com/office/drawing/2014/main" id="{911D67AC-F5D8-41E5-B668-13DF960C86F2}"/>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BE7E6220-C10F-45EC-AFFA-0458B9D9127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a:t>
            </a:fld>
            <a:endParaRPr lang="en-US" dirty="0">
              <a:solidFill>
                <a:srgbClr val="A2A5A2">
                  <a:lumMod val="50000"/>
                </a:srgbClr>
              </a:solidFill>
            </a:endParaRPr>
          </a:p>
        </p:txBody>
      </p:sp>
    </p:spTree>
    <p:extLst>
      <p:ext uri="{BB962C8B-B14F-4D97-AF65-F5344CB8AC3E}">
        <p14:creationId xmlns:p14="http://schemas.microsoft.com/office/powerpoint/2010/main" val="1594224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6CD3-6AD1-4E41-889B-1D465050820B}"/>
              </a:ext>
            </a:extLst>
          </p:cNvPr>
          <p:cNvSpPr>
            <a:spLocks noGrp="1"/>
          </p:cNvSpPr>
          <p:nvPr>
            <p:ph type="title"/>
          </p:nvPr>
        </p:nvSpPr>
        <p:spPr/>
        <p:txBody>
          <a:bodyPr/>
          <a:lstStyle/>
          <a:p>
            <a:r>
              <a:rPr lang="en-US" dirty="0"/>
              <a:t>Principle Component Analysis (PCA)</a:t>
            </a:r>
          </a:p>
        </p:txBody>
      </p:sp>
      <p:sp>
        <p:nvSpPr>
          <p:cNvPr id="3" name="Content Placeholder 2">
            <a:extLst>
              <a:ext uri="{FF2B5EF4-FFF2-40B4-BE49-F238E27FC236}">
                <a16:creationId xmlns:a16="http://schemas.microsoft.com/office/drawing/2014/main" id="{3A6B23DA-5529-47D9-AB0E-90271E5E300E}"/>
              </a:ext>
            </a:extLst>
          </p:cNvPr>
          <p:cNvSpPr>
            <a:spLocks noGrp="1"/>
          </p:cNvSpPr>
          <p:nvPr>
            <p:ph sz="quarter" idx="14"/>
          </p:nvPr>
        </p:nvSpPr>
        <p:spPr/>
        <p:txBody>
          <a:bodyPr/>
          <a:lstStyle/>
          <a:p>
            <a:r>
              <a:rPr lang="en-US" dirty="0"/>
              <a:t>“The objective of PCA is to find linear combinations of the original predictors such that the combinations summarize the maximal amount of variation in the original predictor space.”</a:t>
            </a:r>
          </a:p>
          <a:p>
            <a:r>
              <a:rPr lang="en-US" dirty="0"/>
              <a:t>“An important side benefit of this technique is that the resulting PCA scores are uncorrelated.”</a:t>
            </a:r>
          </a:p>
          <a:p>
            <a:r>
              <a:rPr lang="en-US" dirty="0"/>
              <a:t>Is NOT variable selection</a:t>
            </a:r>
          </a:p>
        </p:txBody>
      </p:sp>
      <p:sp>
        <p:nvSpPr>
          <p:cNvPr id="4" name="Text Placeholder 3">
            <a:extLst>
              <a:ext uri="{FF2B5EF4-FFF2-40B4-BE49-F238E27FC236}">
                <a16:creationId xmlns:a16="http://schemas.microsoft.com/office/drawing/2014/main" id="{49863DDD-6227-41C2-8CD7-8F442E6DD87F}"/>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205C5148-F7B9-4477-8A46-BAA4292E3A6E}"/>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20</a:t>
            </a:fld>
            <a:endParaRPr lang="en-US" dirty="0">
              <a:solidFill>
                <a:srgbClr val="A2A5A2">
                  <a:lumMod val="50000"/>
                </a:srgbClr>
              </a:solidFill>
            </a:endParaRPr>
          </a:p>
        </p:txBody>
      </p:sp>
    </p:spTree>
    <p:extLst>
      <p:ext uri="{BB962C8B-B14F-4D97-AF65-F5344CB8AC3E}">
        <p14:creationId xmlns:p14="http://schemas.microsoft.com/office/powerpoint/2010/main" val="3550714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47E8-1339-49DE-8AB3-3BF3D91497DF}"/>
              </a:ext>
            </a:extLst>
          </p:cNvPr>
          <p:cNvSpPr>
            <a:spLocks noGrp="1"/>
          </p:cNvSpPr>
          <p:nvPr>
            <p:ph type="title"/>
          </p:nvPr>
        </p:nvSpPr>
        <p:spPr/>
        <p:txBody>
          <a:bodyPr/>
          <a:lstStyle/>
          <a:p>
            <a:r>
              <a:rPr lang="en-US" dirty="0"/>
              <a:t>PCA</a:t>
            </a:r>
          </a:p>
        </p:txBody>
      </p:sp>
      <p:sp>
        <p:nvSpPr>
          <p:cNvPr id="3" name="Content Placeholder 2">
            <a:extLst>
              <a:ext uri="{FF2B5EF4-FFF2-40B4-BE49-F238E27FC236}">
                <a16:creationId xmlns:a16="http://schemas.microsoft.com/office/drawing/2014/main" id="{38839AE2-407B-4B63-A0EA-BD608790B782}"/>
              </a:ext>
            </a:extLst>
          </p:cNvPr>
          <p:cNvSpPr>
            <a:spLocks noGrp="1"/>
          </p:cNvSpPr>
          <p:nvPr>
            <p:ph sz="quarter" idx="14"/>
          </p:nvPr>
        </p:nvSpPr>
        <p:spPr/>
        <p:txBody>
          <a:bodyPr/>
          <a:lstStyle/>
          <a:p>
            <a:endParaRPr lang="en-US" dirty="0"/>
          </a:p>
        </p:txBody>
      </p:sp>
      <p:sp>
        <p:nvSpPr>
          <p:cNvPr id="4" name="Text Placeholder 3">
            <a:extLst>
              <a:ext uri="{FF2B5EF4-FFF2-40B4-BE49-F238E27FC236}">
                <a16:creationId xmlns:a16="http://schemas.microsoft.com/office/drawing/2014/main" id="{74A15A05-6FDF-4BF8-AE6A-FC66EB0D35E0}"/>
              </a:ext>
            </a:extLst>
          </p:cNvPr>
          <p:cNvSpPr>
            <a:spLocks noGrp="1"/>
          </p:cNvSpPr>
          <p:nvPr>
            <p:ph type="body" idx="10"/>
          </p:nvPr>
        </p:nvSpPr>
        <p:spPr/>
        <p:txBody>
          <a:bodyPr/>
          <a:lstStyle/>
          <a:p>
            <a:r>
              <a:rPr lang="en-US" dirty="0">
                <a:hlinkClick r:id="rId2"/>
              </a:rPr>
              <a:t>https://www.youtube.com/watch?v=FgakZw6K1QQ&amp;vl=en</a:t>
            </a:r>
            <a:endParaRPr lang="en-US" dirty="0"/>
          </a:p>
        </p:txBody>
      </p:sp>
      <p:sp>
        <p:nvSpPr>
          <p:cNvPr id="5" name="Slide Number Placeholder 4">
            <a:extLst>
              <a:ext uri="{FF2B5EF4-FFF2-40B4-BE49-F238E27FC236}">
                <a16:creationId xmlns:a16="http://schemas.microsoft.com/office/drawing/2014/main" id="{FF508A76-22DB-4EA8-AA13-DCFE837D03A8}"/>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21</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890914BA-4735-47EF-A269-87A2E459AEE9}"/>
              </a:ext>
            </a:extLst>
          </p:cNvPr>
          <p:cNvPicPr>
            <a:picLocks noChangeAspect="1"/>
          </p:cNvPicPr>
          <p:nvPr/>
        </p:nvPicPr>
        <p:blipFill>
          <a:blip r:embed="rId3"/>
          <a:stretch>
            <a:fillRect/>
          </a:stretch>
        </p:blipFill>
        <p:spPr>
          <a:xfrm>
            <a:off x="2362200" y="1396928"/>
            <a:ext cx="8915400" cy="4946177"/>
          </a:xfrm>
          <a:prstGeom prst="rect">
            <a:avLst/>
          </a:prstGeom>
        </p:spPr>
      </p:pic>
      <p:cxnSp>
        <p:nvCxnSpPr>
          <p:cNvPr id="10" name="Straight Connector 9">
            <a:extLst>
              <a:ext uri="{FF2B5EF4-FFF2-40B4-BE49-F238E27FC236}">
                <a16:creationId xmlns:a16="http://schemas.microsoft.com/office/drawing/2014/main" id="{8E46B8AB-6051-4F49-802F-CF276E73996D}"/>
              </a:ext>
            </a:extLst>
          </p:cNvPr>
          <p:cNvCxnSpPr/>
          <p:nvPr/>
        </p:nvCxnSpPr>
        <p:spPr>
          <a:xfrm flipH="1" flipV="1">
            <a:off x="8603664" y="4677499"/>
            <a:ext cx="95435"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4BEE7C9-487F-40BD-BBE4-382C3BD7CCEA}"/>
              </a:ext>
            </a:extLst>
          </p:cNvPr>
          <p:cNvSpPr txBox="1"/>
          <p:nvPr/>
        </p:nvSpPr>
        <p:spPr>
          <a:xfrm>
            <a:off x="381000" y="2286000"/>
            <a:ext cx="1524000" cy="111569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Goal: Retain the most information while reducing the number of dimensions </a:t>
            </a:r>
          </a:p>
        </p:txBody>
      </p:sp>
      <p:cxnSp>
        <p:nvCxnSpPr>
          <p:cNvPr id="13" name="Straight Connector 12">
            <a:extLst>
              <a:ext uri="{FF2B5EF4-FFF2-40B4-BE49-F238E27FC236}">
                <a16:creationId xmlns:a16="http://schemas.microsoft.com/office/drawing/2014/main" id="{6BCBFC8D-FA2F-446D-AC17-28E49B1F194D}"/>
              </a:ext>
            </a:extLst>
          </p:cNvPr>
          <p:cNvCxnSpPr>
            <a:cxnSpLocks/>
          </p:cNvCxnSpPr>
          <p:nvPr/>
        </p:nvCxnSpPr>
        <p:spPr>
          <a:xfrm flipH="1" flipV="1">
            <a:off x="8432030" y="4525099"/>
            <a:ext cx="38639" cy="1217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00C0CF6-25CB-41F6-9FA1-6B4F874994D2}"/>
              </a:ext>
            </a:extLst>
          </p:cNvPr>
          <p:cNvPicPr>
            <a:picLocks noChangeAspect="1"/>
          </p:cNvPicPr>
          <p:nvPr/>
        </p:nvPicPr>
        <p:blipFill>
          <a:blip r:embed="rId4"/>
          <a:stretch>
            <a:fillRect/>
          </a:stretch>
        </p:blipFill>
        <p:spPr>
          <a:xfrm rot="5872046">
            <a:off x="8514559" y="5353829"/>
            <a:ext cx="1044188" cy="675108"/>
          </a:xfrm>
          <a:prstGeom prst="rect">
            <a:avLst/>
          </a:prstGeom>
        </p:spPr>
      </p:pic>
    </p:spTree>
    <p:extLst>
      <p:ext uri="{BB962C8B-B14F-4D97-AF65-F5344CB8AC3E}">
        <p14:creationId xmlns:p14="http://schemas.microsoft.com/office/powerpoint/2010/main" val="2363729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32062-5270-486B-ABB7-85BC38E88A45}"/>
              </a:ext>
            </a:extLst>
          </p:cNvPr>
          <p:cNvSpPr>
            <a:spLocks noGrp="1"/>
          </p:cNvSpPr>
          <p:nvPr>
            <p:ph type="sldNum" sz="quarter" idx="12"/>
          </p:nvPr>
        </p:nvSpPr>
        <p:spPr/>
        <p:txBody>
          <a:bodyPr/>
          <a:lstStyle/>
          <a:p>
            <a:fld id="{B071A5F3-A4FF-4CEE-8215-C08835B585C1}" type="slidenum">
              <a:rPr lang="en-US" smtClean="0">
                <a:solidFill>
                  <a:srgbClr val="A2A5A2">
                    <a:lumMod val="50000"/>
                  </a:srgbClr>
                </a:solidFill>
              </a:rPr>
              <a:pPr/>
              <a:t>22</a:t>
            </a:fld>
            <a:endParaRPr lang="en-US" dirty="0">
              <a:solidFill>
                <a:srgbClr val="A2A5A2">
                  <a:lumMod val="50000"/>
                </a:srgbClr>
              </a:solidFill>
            </a:endParaRPr>
          </a:p>
        </p:txBody>
      </p:sp>
      <p:pic>
        <p:nvPicPr>
          <p:cNvPr id="4" name="Picture 3">
            <a:extLst>
              <a:ext uri="{FF2B5EF4-FFF2-40B4-BE49-F238E27FC236}">
                <a16:creationId xmlns:a16="http://schemas.microsoft.com/office/drawing/2014/main" id="{EC40FE3F-7291-4560-AFB4-7A3E6B4DC3B8}"/>
              </a:ext>
            </a:extLst>
          </p:cNvPr>
          <p:cNvPicPr>
            <a:picLocks noChangeAspect="1"/>
          </p:cNvPicPr>
          <p:nvPr/>
        </p:nvPicPr>
        <p:blipFill>
          <a:blip r:embed="rId2"/>
          <a:stretch>
            <a:fillRect/>
          </a:stretch>
        </p:blipFill>
        <p:spPr>
          <a:xfrm>
            <a:off x="762000" y="942975"/>
            <a:ext cx="10668000" cy="4972050"/>
          </a:xfrm>
          <a:prstGeom prst="rect">
            <a:avLst/>
          </a:prstGeom>
        </p:spPr>
      </p:pic>
      <p:sp>
        <p:nvSpPr>
          <p:cNvPr id="5" name="TextBox 4">
            <a:extLst>
              <a:ext uri="{FF2B5EF4-FFF2-40B4-BE49-F238E27FC236}">
                <a16:creationId xmlns:a16="http://schemas.microsoft.com/office/drawing/2014/main" id="{FB492CB8-79A9-4A35-B841-BE04972BA908}"/>
              </a:ext>
            </a:extLst>
          </p:cNvPr>
          <p:cNvSpPr txBox="1"/>
          <p:nvPr/>
        </p:nvSpPr>
        <p:spPr>
          <a:xfrm>
            <a:off x="7391400" y="1752600"/>
            <a:ext cx="2438400" cy="911019"/>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These can be referred to as loadings. The loading for Gene 1 is 4 times the loading for Gene 2. </a:t>
            </a:r>
          </a:p>
        </p:txBody>
      </p:sp>
      <p:sp>
        <p:nvSpPr>
          <p:cNvPr id="6" name="TextBox 5">
            <a:extLst>
              <a:ext uri="{FF2B5EF4-FFF2-40B4-BE49-F238E27FC236}">
                <a16:creationId xmlns:a16="http://schemas.microsoft.com/office/drawing/2014/main" id="{71DB0E65-15AC-4927-B958-D35BC3AB2082}"/>
              </a:ext>
            </a:extLst>
          </p:cNvPr>
          <p:cNvSpPr txBox="1"/>
          <p:nvPr/>
        </p:nvSpPr>
        <p:spPr>
          <a:xfrm>
            <a:off x="9296400" y="2819400"/>
            <a:ext cx="1905000" cy="911019"/>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These numbers get scaled, but the ratio comparison still holds. </a:t>
            </a:r>
          </a:p>
        </p:txBody>
      </p:sp>
    </p:spTree>
    <p:extLst>
      <p:ext uri="{BB962C8B-B14F-4D97-AF65-F5344CB8AC3E}">
        <p14:creationId xmlns:p14="http://schemas.microsoft.com/office/powerpoint/2010/main" val="28646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E167DF2-6A02-478C-9118-F809EB1EC792}"/>
              </a:ext>
            </a:extLst>
          </p:cNvPr>
          <p:cNvSpPr>
            <a:spLocks noGrp="1"/>
          </p:cNvSpPr>
          <p:nvPr>
            <p:ph type="title"/>
          </p:nvPr>
        </p:nvSpPr>
        <p:spPr/>
        <p:txBody>
          <a:bodyPr/>
          <a:lstStyle/>
          <a:p>
            <a:r>
              <a:rPr lang="en-US" dirty="0"/>
              <a:t>PC2 is Perpendicular (Orthogonal) to PC1</a:t>
            </a:r>
          </a:p>
        </p:txBody>
      </p:sp>
      <p:sp>
        <p:nvSpPr>
          <p:cNvPr id="12" name="Text Placeholder 11">
            <a:extLst>
              <a:ext uri="{FF2B5EF4-FFF2-40B4-BE49-F238E27FC236}">
                <a16:creationId xmlns:a16="http://schemas.microsoft.com/office/drawing/2014/main" id="{3DE72514-3258-4411-A0DE-DB35CC6578FC}"/>
              </a:ext>
            </a:extLst>
          </p:cNvPr>
          <p:cNvSpPr>
            <a:spLocks noGrp="1"/>
          </p:cNvSpPr>
          <p:nvPr>
            <p:ph type="body" idx="10"/>
          </p:nvPr>
        </p:nvSpPr>
        <p:spPr/>
        <p:txBody>
          <a:bodyPr/>
          <a:lstStyle/>
          <a:p>
            <a:endParaRPr lang="en-US" dirty="0"/>
          </a:p>
        </p:txBody>
      </p:sp>
      <p:sp>
        <p:nvSpPr>
          <p:cNvPr id="2" name="Slide Number Placeholder 1">
            <a:extLst>
              <a:ext uri="{FF2B5EF4-FFF2-40B4-BE49-F238E27FC236}">
                <a16:creationId xmlns:a16="http://schemas.microsoft.com/office/drawing/2014/main" id="{71CB9AA9-7C37-4BF9-B7FF-1F298BB1945C}"/>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23</a:t>
            </a:fld>
            <a:endParaRPr lang="en-US" dirty="0">
              <a:solidFill>
                <a:srgbClr val="A2A5A2">
                  <a:lumMod val="50000"/>
                </a:srgbClr>
              </a:solidFill>
            </a:endParaRPr>
          </a:p>
        </p:txBody>
      </p:sp>
      <p:pic>
        <p:nvPicPr>
          <p:cNvPr id="4" name="Picture 3">
            <a:extLst>
              <a:ext uri="{FF2B5EF4-FFF2-40B4-BE49-F238E27FC236}">
                <a16:creationId xmlns:a16="http://schemas.microsoft.com/office/drawing/2014/main" id="{BA607F0A-05CE-4894-9C8A-8F5B9EA43251}"/>
              </a:ext>
            </a:extLst>
          </p:cNvPr>
          <p:cNvPicPr>
            <a:picLocks noChangeAspect="1"/>
          </p:cNvPicPr>
          <p:nvPr/>
        </p:nvPicPr>
        <p:blipFill>
          <a:blip r:embed="rId2"/>
          <a:stretch>
            <a:fillRect/>
          </a:stretch>
        </p:blipFill>
        <p:spPr>
          <a:xfrm>
            <a:off x="1045599" y="1169628"/>
            <a:ext cx="10096500" cy="4907040"/>
          </a:xfrm>
          <a:prstGeom prst="rect">
            <a:avLst/>
          </a:prstGeom>
        </p:spPr>
      </p:pic>
      <p:sp>
        <p:nvSpPr>
          <p:cNvPr id="5" name="Rectangle 4">
            <a:extLst>
              <a:ext uri="{FF2B5EF4-FFF2-40B4-BE49-F238E27FC236}">
                <a16:creationId xmlns:a16="http://schemas.microsoft.com/office/drawing/2014/main" id="{EC1B846E-BDA3-4559-9E22-580FB612D446}"/>
              </a:ext>
            </a:extLst>
          </p:cNvPr>
          <p:cNvSpPr/>
          <p:nvPr/>
        </p:nvSpPr>
        <p:spPr>
          <a:xfrm>
            <a:off x="1219200" y="2057400"/>
            <a:ext cx="5181600" cy="2590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 name="TextBox 5">
            <a:extLst>
              <a:ext uri="{FF2B5EF4-FFF2-40B4-BE49-F238E27FC236}">
                <a16:creationId xmlns:a16="http://schemas.microsoft.com/office/drawing/2014/main" id="{4C103D11-68B6-4594-956D-D26426472B04}"/>
              </a:ext>
            </a:extLst>
          </p:cNvPr>
          <p:cNvSpPr txBox="1"/>
          <p:nvPr/>
        </p:nvSpPr>
        <p:spPr>
          <a:xfrm>
            <a:off x="4343400" y="3886200"/>
            <a:ext cx="1828800" cy="77216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7" name="TextBox 6">
            <a:extLst>
              <a:ext uri="{FF2B5EF4-FFF2-40B4-BE49-F238E27FC236}">
                <a16:creationId xmlns:a16="http://schemas.microsoft.com/office/drawing/2014/main" id="{CCEC381E-7361-441C-8C82-91E29869F838}"/>
              </a:ext>
            </a:extLst>
          </p:cNvPr>
          <p:cNvSpPr txBox="1"/>
          <p:nvPr/>
        </p:nvSpPr>
        <p:spPr>
          <a:xfrm>
            <a:off x="5034742" y="3200438"/>
            <a:ext cx="985059" cy="530915"/>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3000" b="0" i="0" u="none" strike="noStrike" kern="1200" cap="none" spc="0" normalizeH="0" baseline="0" noProof="0" dirty="0">
                <a:ln>
                  <a:noFill/>
                </a:ln>
                <a:solidFill>
                  <a:sysClr val="windowText" lastClr="000000"/>
                </a:solidFill>
                <a:effectLst/>
                <a:uLnTx/>
                <a:uFillTx/>
                <a:latin typeface="+mn-lt"/>
              </a:rPr>
              <a:t>PC2</a:t>
            </a:r>
          </a:p>
        </p:txBody>
      </p:sp>
      <p:cxnSp>
        <p:nvCxnSpPr>
          <p:cNvPr id="9" name="Straight Arrow Connector 8">
            <a:extLst>
              <a:ext uri="{FF2B5EF4-FFF2-40B4-BE49-F238E27FC236}">
                <a16:creationId xmlns:a16="http://schemas.microsoft.com/office/drawing/2014/main" id="{EBA0CF2C-215F-4BE9-A459-EECF88931724}"/>
              </a:ext>
            </a:extLst>
          </p:cNvPr>
          <p:cNvCxnSpPr>
            <a:cxnSpLocks/>
          </p:cNvCxnSpPr>
          <p:nvPr/>
        </p:nvCxnSpPr>
        <p:spPr>
          <a:xfrm>
            <a:off x="6019801" y="3500576"/>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E1CFC8-1A7E-4AD9-AA3D-E95DDA8DD018}"/>
              </a:ext>
            </a:extLst>
          </p:cNvPr>
          <p:cNvCxnSpPr/>
          <p:nvPr/>
        </p:nvCxnSpPr>
        <p:spPr>
          <a:xfrm>
            <a:off x="6858000" y="5029200"/>
            <a:ext cx="152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58CE57D-9A89-43F3-BC9B-2A3538EEE200}"/>
              </a:ext>
            </a:extLst>
          </p:cNvPr>
          <p:cNvCxnSpPr>
            <a:cxnSpLocks/>
          </p:cNvCxnSpPr>
          <p:nvPr/>
        </p:nvCxnSpPr>
        <p:spPr>
          <a:xfrm>
            <a:off x="6953250" y="5048250"/>
            <a:ext cx="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86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607F0A-05CE-4894-9C8A-8F5B9EA43251}"/>
              </a:ext>
            </a:extLst>
          </p:cNvPr>
          <p:cNvPicPr>
            <a:picLocks noChangeAspect="1"/>
          </p:cNvPicPr>
          <p:nvPr/>
        </p:nvPicPr>
        <p:blipFill>
          <a:blip r:embed="rId2"/>
          <a:stretch>
            <a:fillRect/>
          </a:stretch>
        </p:blipFill>
        <p:spPr>
          <a:xfrm rot="1010148">
            <a:off x="1123949" y="1188189"/>
            <a:ext cx="10096500" cy="4907040"/>
          </a:xfrm>
          <a:prstGeom prst="rect">
            <a:avLst/>
          </a:prstGeom>
        </p:spPr>
      </p:pic>
      <p:sp>
        <p:nvSpPr>
          <p:cNvPr id="11" name="Title 10">
            <a:extLst>
              <a:ext uri="{FF2B5EF4-FFF2-40B4-BE49-F238E27FC236}">
                <a16:creationId xmlns:a16="http://schemas.microsoft.com/office/drawing/2014/main" id="{FE167DF2-6A02-478C-9118-F809EB1EC792}"/>
              </a:ext>
            </a:extLst>
          </p:cNvPr>
          <p:cNvSpPr>
            <a:spLocks noGrp="1"/>
          </p:cNvSpPr>
          <p:nvPr>
            <p:ph type="title"/>
          </p:nvPr>
        </p:nvSpPr>
        <p:spPr/>
        <p:txBody>
          <a:bodyPr/>
          <a:lstStyle/>
          <a:p>
            <a:r>
              <a:rPr lang="en-US" dirty="0"/>
              <a:t>PC2 is Perpendicular (Orthogonal) to PC1</a:t>
            </a:r>
          </a:p>
        </p:txBody>
      </p:sp>
      <p:sp>
        <p:nvSpPr>
          <p:cNvPr id="12" name="Text Placeholder 11">
            <a:extLst>
              <a:ext uri="{FF2B5EF4-FFF2-40B4-BE49-F238E27FC236}">
                <a16:creationId xmlns:a16="http://schemas.microsoft.com/office/drawing/2014/main" id="{3DE72514-3258-4411-A0DE-DB35CC6578FC}"/>
              </a:ext>
            </a:extLst>
          </p:cNvPr>
          <p:cNvSpPr>
            <a:spLocks noGrp="1"/>
          </p:cNvSpPr>
          <p:nvPr>
            <p:ph type="body" idx="10"/>
          </p:nvPr>
        </p:nvSpPr>
        <p:spPr/>
        <p:txBody>
          <a:bodyPr/>
          <a:lstStyle/>
          <a:p>
            <a:endParaRPr lang="en-US" dirty="0"/>
          </a:p>
        </p:txBody>
      </p:sp>
      <p:sp>
        <p:nvSpPr>
          <p:cNvPr id="2" name="Slide Number Placeholder 1">
            <a:extLst>
              <a:ext uri="{FF2B5EF4-FFF2-40B4-BE49-F238E27FC236}">
                <a16:creationId xmlns:a16="http://schemas.microsoft.com/office/drawing/2014/main" id="{71CB9AA9-7C37-4BF9-B7FF-1F298BB1945C}"/>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24</a:t>
            </a:fld>
            <a:endParaRPr lang="en-US" dirty="0">
              <a:solidFill>
                <a:srgbClr val="A2A5A2">
                  <a:lumMod val="50000"/>
                </a:srgbClr>
              </a:solidFill>
            </a:endParaRPr>
          </a:p>
        </p:txBody>
      </p:sp>
      <p:sp>
        <p:nvSpPr>
          <p:cNvPr id="5" name="Rectangle 4">
            <a:extLst>
              <a:ext uri="{FF2B5EF4-FFF2-40B4-BE49-F238E27FC236}">
                <a16:creationId xmlns:a16="http://schemas.microsoft.com/office/drawing/2014/main" id="{EC1B846E-BDA3-4559-9E22-580FB612D446}"/>
              </a:ext>
            </a:extLst>
          </p:cNvPr>
          <p:cNvSpPr/>
          <p:nvPr/>
        </p:nvSpPr>
        <p:spPr>
          <a:xfrm>
            <a:off x="1181100" y="1576439"/>
            <a:ext cx="5219700" cy="2590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 name="TextBox 5">
            <a:extLst>
              <a:ext uri="{FF2B5EF4-FFF2-40B4-BE49-F238E27FC236}">
                <a16:creationId xmlns:a16="http://schemas.microsoft.com/office/drawing/2014/main" id="{4C103D11-68B6-4594-956D-D26426472B04}"/>
              </a:ext>
            </a:extLst>
          </p:cNvPr>
          <p:cNvSpPr txBox="1"/>
          <p:nvPr/>
        </p:nvSpPr>
        <p:spPr>
          <a:xfrm>
            <a:off x="4343400" y="3886200"/>
            <a:ext cx="1828800" cy="77216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7" name="TextBox 6">
            <a:extLst>
              <a:ext uri="{FF2B5EF4-FFF2-40B4-BE49-F238E27FC236}">
                <a16:creationId xmlns:a16="http://schemas.microsoft.com/office/drawing/2014/main" id="{CCEC381E-7361-441C-8C82-91E29869F838}"/>
              </a:ext>
            </a:extLst>
          </p:cNvPr>
          <p:cNvSpPr txBox="1"/>
          <p:nvPr/>
        </p:nvSpPr>
        <p:spPr>
          <a:xfrm>
            <a:off x="5034742" y="3200438"/>
            <a:ext cx="985059" cy="530915"/>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3000" b="0" i="0" u="none" strike="noStrike" kern="1200" cap="none" spc="0" normalizeH="0" baseline="0" noProof="0" dirty="0">
                <a:ln>
                  <a:noFill/>
                </a:ln>
                <a:solidFill>
                  <a:sysClr val="windowText" lastClr="000000"/>
                </a:solidFill>
                <a:effectLst/>
                <a:uLnTx/>
                <a:uFillTx/>
                <a:latin typeface="+mn-lt"/>
              </a:rPr>
              <a:t>PC2</a:t>
            </a:r>
          </a:p>
        </p:txBody>
      </p:sp>
      <p:cxnSp>
        <p:nvCxnSpPr>
          <p:cNvPr id="9" name="Straight Arrow Connector 8">
            <a:extLst>
              <a:ext uri="{FF2B5EF4-FFF2-40B4-BE49-F238E27FC236}">
                <a16:creationId xmlns:a16="http://schemas.microsoft.com/office/drawing/2014/main" id="{EBA0CF2C-215F-4BE9-A459-EECF88931724}"/>
              </a:ext>
            </a:extLst>
          </p:cNvPr>
          <p:cNvCxnSpPr>
            <a:cxnSpLocks/>
          </p:cNvCxnSpPr>
          <p:nvPr/>
        </p:nvCxnSpPr>
        <p:spPr>
          <a:xfrm>
            <a:off x="6019801" y="3500576"/>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88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007C1E-973E-455C-B4F1-AC24A9DE0E34}"/>
              </a:ext>
            </a:extLst>
          </p:cNvPr>
          <p:cNvSpPr>
            <a:spLocks noGrp="1"/>
          </p:cNvSpPr>
          <p:nvPr>
            <p:ph type="title"/>
          </p:nvPr>
        </p:nvSpPr>
        <p:spPr/>
        <p:txBody>
          <a:bodyPr/>
          <a:lstStyle/>
          <a:p>
            <a:r>
              <a:rPr lang="en-US" dirty="0"/>
              <a:t>Kernel PCA	</a:t>
            </a:r>
          </a:p>
        </p:txBody>
      </p:sp>
      <p:sp>
        <p:nvSpPr>
          <p:cNvPr id="8" name="Content Placeholder 7">
            <a:extLst>
              <a:ext uri="{FF2B5EF4-FFF2-40B4-BE49-F238E27FC236}">
                <a16:creationId xmlns:a16="http://schemas.microsoft.com/office/drawing/2014/main" id="{8A5AB25F-3F1D-430D-B0B3-D8AB9029E637}"/>
              </a:ext>
            </a:extLst>
          </p:cNvPr>
          <p:cNvSpPr>
            <a:spLocks noGrp="1"/>
          </p:cNvSpPr>
          <p:nvPr>
            <p:ph sz="quarter" idx="14"/>
          </p:nvPr>
        </p:nvSpPr>
        <p:spPr/>
        <p:txBody>
          <a:bodyPr/>
          <a:lstStyle/>
          <a:p>
            <a:r>
              <a:rPr lang="en-US" dirty="0"/>
              <a:t>Use Kernel PCA when the x variables are not linearly related to outcome variable. </a:t>
            </a:r>
          </a:p>
          <a:p>
            <a:r>
              <a:rPr lang="en-US" dirty="0"/>
              <a:t>There are different kernels for different types of relationships </a:t>
            </a:r>
          </a:p>
          <a:p>
            <a:pPr lvl="1"/>
            <a:r>
              <a:rPr lang="en-US" dirty="0"/>
              <a:t>Polynomial</a:t>
            </a:r>
          </a:p>
          <a:p>
            <a:pPr lvl="1"/>
            <a:r>
              <a:rPr lang="en-US" dirty="0"/>
              <a:t>Radial</a:t>
            </a:r>
          </a:p>
          <a:p>
            <a:pPr lvl="1"/>
            <a:r>
              <a:rPr lang="en-US" dirty="0"/>
              <a:t>Etc.</a:t>
            </a:r>
          </a:p>
        </p:txBody>
      </p:sp>
      <p:sp>
        <p:nvSpPr>
          <p:cNvPr id="7" name="Text Placeholder 6">
            <a:extLst>
              <a:ext uri="{FF2B5EF4-FFF2-40B4-BE49-F238E27FC236}">
                <a16:creationId xmlns:a16="http://schemas.microsoft.com/office/drawing/2014/main" id="{DD2D939E-0B1E-4026-9184-7D22C9AD7BFB}"/>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A8AA3C73-E91C-46C1-B2A6-37448270260B}"/>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25</a:t>
            </a:fld>
            <a:endParaRPr lang="en-US" dirty="0">
              <a:solidFill>
                <a:srgbClr val="A2A5A2">
                  <a:lumMod val="50000"/>
                </a:srgbClr>
              </a:solidFill>
            </a:endParaRPr>
          </a:p>
        </p:txBody>
      </p:sp>
      <p:pic>
        <p:nvPicPr>
          <p:cNvPr id="2" name="Picture 1">
            <a:extLst>
              <a:ext uri="{FF2B5EF4-FFF2-40B4-BE49-F238E27FC236}">
                <a16:creationId xmlns:a16="http://schemas.microsoft.com/office/drawing/2014/main" id="{6AA01E6E-CB0C-4AD6-8942-94C290F048AA}"/>
              </a:ext>
            </a:extLst>
          </p:cNvPr>
          <p:cNvPicPr>
            <a:picLocks noChangeAspect="1"/>
          </p:cNvPicPr>
          <p:nvPr/>
        </p:nvPicPr>
        <p:blipFill>
          <a:blip r:embed="rId2"/>
          <a:stretch>
            <a:fillRect/>
          </a:stretch>
        </p:blipFill>
        <p:spPr>
          <a:xfrm>
            <a:off x="5231416" y="2630082"/>
            <a:ext cx="4750784" cy="4227918"/>
          </a:xfrm>
          <a:prstGeom prst="rect">
            <a:avLst/>
          </a:prstGeom>
        </p:spPr>
      </p:pic>
      <p:sp>
        <p:nvSpPr>
          <p:cNvPr id="3" name="Rectangle 2">
            <a:extLst>
              <a:ext uri="{FF2B5EF4-FFF2-40B4-BE49-F238E27FC236}">
                <a16:creationId xmlns:a16="http://schemas.microsoft.com/office/drawing/2014/main" id="{C36FA215-ACC4-4B84-8AAD-FE28C824954C}"/>
              </a:ext>
            </a:extLst>
          </p:cNvPr>
          <p:cNvSpPr/>
          <p:nvPr/>
        </p:nvSpPr>
        <p:spPr>
          <a:xfrm>
            <a:off x="5486400" y="4800600"/>
            <a:ext cx="2133600" cy="2057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cxnSp>
        <p:nvCxnSpPr>
          <p:cNvPr id="10" name="Straight Connector 9">
            <a:extLst>
              <a:ext uri="{FF2B5EF4-FFF2-40B4-BE49-F238E27FC236}">
                <a16:creationId xmlns:a16="http://schemas.microsoft.com/office/drawing/2014/main" id="{F137071F-8FE7-4E5D-A51F-6ED38DF6BCCC}"/>
              </a:ext>
            </a:extLst>
          </p:cNvPr>
          <p:cNvCxnSpPr>
            <a:cxnSpLocks/>
          </p:cNvCxnSpPr>
          <p:nvPr/>
        </p:nvCxnSpPr>
        <p:spPr>
          <a:xfrm flipV="1">
            <a:off x="5715000" y="3124200"/>
            <a:ext cx="1828800" cy="1143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758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D5A5-3D96-48ED-B8EB-18B45EF9C80D}"/>
              </a:ext>
            </a:extLst>
          </p:cNvPr>
          <p:cNvSpPr>
            <a:spLocks noGrp="1"/>
          </p:cNvSpPr>
          <p:nvPr>
            <p:ph type="title"/>
          </p:nvPr>
        </p:nvSpPr>
        <p:spPr/>
        <p:txBody>
          <a:bodyPr/>
          <a:lstStyle/>
          <a:p>
            <a:r>
              <a:rPr lang="en-US" dirty="0"/>
              <a:t>Linear Model</a:t>
            </a:r>
          </a:p>
        </p:txBody>
      </p:sp>
      <p:sp>
        <p:nvSpPr>
          <p:cNvPr id="3" name="Text Placeholder 2">
            <a:extLst>
              <a:ext uri="{FF2B5EF4-FFF2-40B4-BE49-F238E27FC236}">
                <a16:creationId xmlns:a16="http://schemas.microsoft.com/office/drawing/2014/main" id="{DEB7245E-8292-415D-8624-70DE1B9BC255}"/>
              </a:ext>
            </a:extLst>
          </p:cNvPr>
          <p:cNvSpPr>
            <a:spLocks noGrp="1"/>
          </p:cNvSpPr>
          <p:nvPr>
            <p:ph type="body" idx="10"/>
          </p:nvPr>
        </p:nvSpPr>
        <p:spPr/>
        <p:txBody>
          <a:bodyPr/>
          <a:lstStyle/>
          <a:p>
            <a:endParaRPr lang="en-US" dirty="0"/>
          </a:p>
        </p:txBody>
      </p:sp>
      <p:sp>
        <p:nvSpPr>
          <p:cNvPr id="4" name="Slide Number Placeholder 3">
            <a:extLst>
              <a:ext uri="{FF2B5EF4-FFF2-40B4-BE49-F238E27FC236}">
                <a16:creationId xmlns:a16="http://schemas.microsoft.com/office/drawing/2014/main" id="{5CAF9B2D-7AC8-4D11-9208-55A17010F99D}"/>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26</a:t>
            </a:fld>
            <a:endParaRPr lang="en-US" dirty="0">
              <a:solidFill>
                <a:srgbClr val="A2A5A2">
                  <a:lumMod val="50000"/>
                </a:srgbClr>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F9A34B-168F-4ADE-BD26-349CFD87B5AF}"/>
                  </a:ext>
                </a:extLst>
              </p:cNvPr>
              <p:cNvSpPr txBox="1"/>
              <p:nvPr/>
            </p:nvSpPr>
            <p:spPr>
              <a:xfrm>
                <a:off x="2533807" y="2971800"/>
                <a:ext cx="7124386" cy="1078244"/>
              </a:xfrm>
              <a:prstGeom prst="rect">
                <a:avLst/>
              </a:prstGeom>
            </p:spPr>
            <p:txBody>
              <a:bodyPr vert="horz" wrap="none" lIns="0" tIns="0" rIns="0" bIns="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14:m>
                  <m:oMathPara xmlns:m="http://schemas.openxmlformats.org/officeDocument/2006/math">
                    <m:oMathParaPr>
                      <m:jc m:val="centerGroup"/>
                    </m:oMathParaPr>
                    <m:oMath xmlns:m="http://schemas.openxmlformats.org/officeDocument/2006/math">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𝑦</m:t>
                      </m:r>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sSub>
                        <m:sSubPr>
                          <m:ctrlPr>
                            <a:rPr kumimoji="0" lang="en-US" sz="72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bPr>
                        <m:e>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𝐵</m:t>
                          </m:r>
                        </m:e>
                        <m:sub>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0</m:t>
                          </m:r>
                        </m:sub>
                      </m:sSub>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sSub>
                        <m:sSubPr>
                          <m:ctrlPr>
                            <a:rPr kumimoji="0" lang="en-US" sz="72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bPr>
                        <m:e>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𝐵</m:t>
                          </m:r>
                        </m:e>
                        <m:sub>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1</m:t>
                          </m:r>
                        </m:sub>
                      </m:sSub>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US" sz="72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𝜀</m:t>
                      </m:r>
                    </m:oMath>
                  </m:oMathPara>
                </a14:m>
                <a:endParaRPr kumimoji="0" lang="en-US" sz="7200" b="0" i="0" u="none" strike="noStrike" kern="1200" cap="none" spc="0" normalizeH="0" baseline="0" noProof="0" dirty="0">
                  <a:ln>
                    <a:noFill/>
                  </a:ln>
                  <a:solidFill>
                    <a:sysClr val="windowText" lastClr="000000"/>
                  </a:solidFill>
                  <a:effectLst/>
                  <a:uLnTx/>
                  <a:uFillTx/>
                </a:endParaRPr>
              </a:p>
            </p:txBody>
          </p:sp>
        </mc:Choice>
        <mc:Fallback xmlns="">
          <p:sp>
            <p:nvSpPr>
              <p:cNvPr id="6" name="TextBox 5">
                <a:extLst>
                  <a:ext uri="{FF2B5EF4-FFF2-40B4-BE49-F238E27FC236}">
                    <a16:creationId xmlns:a16="http://schemas.microsoft.com/office/drawing/2014/main" id="{3BF9A34B-168F-4ADE-BD26-349CFD87B5AF}"/>
                  </a:ext>
                </a:extLst>
              </p:cNvPr>
              <p:cNvSpPr txBox="1">
                <a:spLocks noRot="1" noChangeAspect="1" noMove="1" noResize="1" noEditPoints="1" noAdjustHandles="1" noChangeArrowheads="1" noChangeShapeType="1" noTextEdit="1"/>
              </p:cNvSpPr>
              <p:nvPr/>
            </p:nvSpPr>
            <p:spPr>
              <a:xfrm>
                <a:off x="2533807" y="2971800"/>
                <a:ext cx="7124386" cy="107824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219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6A55-260D-4FEA-9C12-9E3BBA655F18}"/>
              </a:ext>
            </a:extLst>
          </p:cNvPr>
          <p:cNvSpPr>
            <a:spLocks noGrp="1"/>
          </p:cNvSpPr>
          <p:nvPr>
            <p:ph type="title"/>
          </p:nvPr>
        </p:nvSpPr>
        <p:spPr/>
        <p:txBody>
          <a:bodyPr/>
          <a:lstStyle/>
          <a:p>
            <a:r>
              <a:rPr lang="en-US" dirty="0"/>
              <a:t>Other Unsupervised Methods</a:t>
            </a:r>
          </a:p>
        </p:txBody>
      </p:sp>
      <p:sp>
        <p:nvSpPr>
          <p:cNvPr id="3" name="Content Placeholder 2">
            <a:extLst>
              <a:ext uri="{FF2B5EF4-FFF2-40B4-BE49-F238E27FC236}">
                <a16:creationId xmlns:a16="http://schemas.microsoft.com/office/drawing/2014/main" id="{C6B3CF4D-C877-40F7-8DDC-97A47C514C01}"/>
              </a:ext>
            </a:extLst>
          </p:cNvPr>
          <p:cNvSpPr>
            <a:spLocks noGrp="1"/>
          </p:cNvSpPr>
          <p:nvPr>
            <p:ph sz="quarter" idx="14"/>
          </p:nvPr>
        </p:nvSpPr>
        <p:spPr/>
        <p:txBody>
          <a:bodyPr/>
          <a:lstStyle/>
          <a:p>
            <a:r>
              <a:rPr lang="en-US" dirty="0"/>
              <a:t>Independent Component Analysis</a:t>
            </a:r>
          </a:p>
          <a:p>
            <a:pPr lvl="1"/>
            <a:r>
              <a:rPr lang="en-US" dirty="0"/>
              <a:t>When relationship is not linear</a:t>
            </a:r>
          </a:p>
          <a:p>
            <a:r>
              <a:rPr lang="en-US" dirty="0"/>
              <a:t>Non-Negative Matrix Factorization</a:t>
            </a:r>
          </a:p>
          <a:p>
            <a:pPr lvl="1"/>
            <a:r>
              <a:rPr lang="en-US" dirty="0"/>
              <a:t>“Find the best set of coefficients that make the scores as “close” as possible to the original data with the constraint of non-negativity”</a:t>
            </a:r>
          </a:p>
          <a:p>
            <a:pPr lvl="1"/>
            <a:r>
              <a:rPr lang="en-US" dirty="0"/>
              <a:t>Features must be positive</a:t>
            </a:r>
          </a:p>
        </p:txBody>
      </p:sp>
      <p:sp>
        <p:nvSpPr>
          <p:cNvPr id="4" name="Text Placeholder 3">
            <a:extLst>
              <a:ext uri="{FF2B5EF4-FFF2-40B4-BE49-F238E27FC236}">
                <a16:creationId xmlns:a16="http://schemas.microsoft.com/office/drawing/2014/main" id="{5FF1B12F-21CC-4213-8841-95F27BBDA419}"/>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2BE34C6D-48F8-4F1D-9DEA-D7A938C4D76D}"/>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27</a:t>
            </a:fld>
            <a:endParaRPr lang="en-US" dirty="0">
              <a:solidFill>
                <a:srgbClr val="A2A5A2">
                  <a:lumMod val="50000"/>
                </a:srgbClr>
              </a:solidFill>
            </a:endParaRPr>
          </a:p>
        </p:txBody>
      </p:sp>
    </p:spTree>
    <p:extLst>
      <p:ext uri="{BB962C8B-B14F-4D97-AF65-F5344CB8AC3E}">
        <p14:creationId xmlns:p14="http://schemas.microsoft.com/office/powerpoint/2010/main" val="4075226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DD5016-BE14-4C6B-A47A-AFAB4FD1DF56}"/>
              </a:ext>
            </a:extLst>
          </p:cNvPr>
          <p:cNvPicPr>
            <a:picLocks noChangeAspect="1"/>
          </p:cNvPicPr>
          <p:nvPr/>
        </p:nvPicPr>
        <p:blipFill rotWithShape="1">
          <a:blip r:embed="rId2"/>
          <a:srcRect l="7670" t="474" r="12330" b="2252"/>
          <a:stretch/>
        </p:blipFill>
        <p:spPr>
          <a:xfrm>
            <a:off x="6526140" y="3466181"/>
            <a:ext cx="4572000" cy="3409995"/>
          </a:xfrm>
          <a:prstGeom prst="rect">
            <a:avLst/>
          </a:prstGeom>
        </p:spPr>
      </p:pic>
      <p:sp>
        <p:nvSpPr>
          <p:cNvPr id="2" name="Title 1">
            <a:extLst>
              <a:ext uri="{FF2B5EF4-FFF2-40B4-BE49-F238E27FC236}">
                <a16:creationId xmlns:a16="http://schemas.microsoft.com/office/drawing/2014/main" id="{3CDB9676-9F4A-48D3-9288-1B73EA11B4B2}"/>
              </a:ext>
            </a:extLst>
          </p:cNvPr>
          <p:cNvSpPr>
            <a:spLocks noGrp="1"/>
          </p:cNvSpPr>
          <p:nvPr>
            <p:ph type="title"/>
          </p:nvPr>
        </p:nvSpPr>
        <p:spPr/>
        <p:txBody>
          <a:bodyPr/>
          <a:lstStyle/>
          <a:p>
            <a:r>
              <a:rPr lang="en-US" dirty="0"/>
              <a:t>Partial Least Squares</a:t>
            </a:r>
          </a:p>
        </p:txBody>
      </p:sp>
      <p:sp>
        <p:nvSpPr>
          <p:cNvPr id="3" name="Content Placeholder 2">
            <a:extLst>
              <a:ext uri="{FF2B5EF4-FFF2-40B4-BE49-F238E27FC236}">
                <a16:creationId xmlns:a16="http://schemas.microsoft.com/office/drawing/2014/main" id="{8D46CB37-90E3-4F3F-826C-DA0DD40C21CD}"/>
              </a:ext>
            </a:extLst>
          </p:cNvPr>
          <p:cNvSpPr>
            <a:spLocks noGrp="1"/>
          </p:cNvSpPr>
          <p:nvPr>
            <p:ph sz="quarter" idx="14"/>
          </p:nvPr>
        </p:nvSpPr>
        <p:spPr/>
        <p:txBody>
          <a:bodyPr/>
          <a:lstStyle/>
          <a:p>
            <a:r>
              <a:rPr lang="en-US" dirty="0"/>
              <a:t>Supervised version of PCA where components are optimally related to response variable</a:t>
            </a:r>
          </a:p>
          <a:p>
            <a:r>
              <a:rPr lang="en-US" dirty="0"/>
              <a:t>Each component (dimension) is uncorrelated like PCA</a:t>
            </a:r>
          </a:p>
          <a:p>
            <a:r>
              <a:rPr lang="en-US" dirty="0"/>
              <a:t>PLS can perhaps reduce dimensions better than PCA, but an assessment dataset must be used. </a:t>
            </a:r>
          </a:p>
        </p:txBody>
      </p:sp>
      <p:sp>
        <p:nvSpPr>
          <p:cNvPr id="4" name="Text Placeholder 3">
            <a:extLst>
              <a:ext uri="{FF2B5EF4-FFF2-40B4-BE49-F238E27FC236}">
                <a16:creationId xmlns:a16="http://schemas.microsoft.com/office/drawing/2014/main" id="{5B002C3E-A18B-459B-8624-6AF7A05390F6}"/>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2E81C508-CC72-4818-B892-6CDECFF0D80B}"/>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28</a:t>
            </a:fld>
            <a:endParaRPr lang="en-US" dirty="0">
              <a:solidFill>
                <a:srgbClr val="A2A5A2">
                  <a:lumMod val="50000"/>
                </a:srgbClr>
              </a:solidFill>
            </a:endParaRPr>
          </a:p>
        </p:txBody>
      </p:sp>
      <p:pic>
        <p:nvPicPr>
          <p:cNvPr id="8" name="Picture 7">
            <a:extLst>
              <a:ext uri="{FF2B5EF4-FFF2-40B4-BE49-F238E27FC236}">
                <a16:creationId xmlns:a16="http://schemas.microsoft.com/office/drawing/2014/main" id="{F15B1B61-9856-45D1-A529-0B7E298598F1}"/>
              </a:ext>
            </a:extLst>
          </p:cNvPr>
          <p:cNvPicPr>
            <a:picLocks noChangeAspect="1"/>
          </p:cNvPicPr>
          <p:nvPr/>
        </p:nvPicPr>
        <p:blipFill>
          <a:blip r:embed="rId3"/>
          <a:stretch>
            <a:fillRect/>
          </a:stretch>
        </p:blipFill>
        <p:spPr>
          <a:xfrm>
            <a:off x="226679" y="3979806"/>
            <a:ext cx="5895796" cy="2802038"/>
          </a:xfrm>
          <a:prstGeom prst="rect">
            <a:avLst/>
          </a:prstGeom>
        </p:spPr>
      </p:pic>
    </p:spTree>
    <p:extLst>
      <p:ext uri="{BB962C8B-B14F-4D97-AF65-F5344CB8AC3E}">
        <p14:creationId xmlns:p14="http://schemas.microsoft.com/office/powerpoint/2010/main" val="203669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1A76-38F0-4898-A9FB-4F28BE9589C0}"/>
              </a:ext>
            </a:extLst>
          </p:cNvPr>
          <p:cNvSpPr>
            <a:spLocks noGrp="1"/>
          </p:cNvSpPr>
          <p:nvPr>
            <p:ph type="title"/>
          </p:nvPr>
        </p:nvSpPr>
        <p:spPr/>
        <p:txBody>
          <a:bodyPr/>
          <a:lstStyle/>
          <a:p>
            <a:r>
              <a:rPr lang="en-US" dirty="0"/>
              <a:t>Autoencoders</a:t>
            </a:r>
          </a:p>
        </p:txBody>
      </p:sp>
      <p:pic>
        <p:nvPicPr>
          <p:cNvPr id="7" name="Content Placeholder 6">
            <a:extLst>
              <a:ext uri="{FF2B5EF4-FFF2-40B4-BE49-F238E27FC236}">
                <a16:creationId xmlns:a16="http://schemas.microsoft.com/office/drawing/2014/main" id="{4979E4E9-490D-4AE4-9004-8F3DC2924832}"/>
              </a:ext>
            </a:extLst>
          </p:cNvPr>
          <p:cNvPicPr>
            <a:picLocks noGrp="1" noChangeAspect="1"/>
          </p:cNvPicPr>
          <p:nvPr>
            <p:ph sz="quarter" idx="14"/>
          </p:nvPr>
        </p:nvPicPr>
        <p:blipFill>
          <a:blip r:embed="rId2"/>
          <a:stretch>
            <a:fillRect/>
          </a:stretch>
        </p:blipFill>
        <p:spPr>
          <a:xfrm>
            <a:off x="2357629" y="1089732"/>
            <a:ext cx="7472439" cy="5098339"/>
          </a:xfrm>
          <a:prstGeom prst="rect">
            <a:avLst/>
          </a:prstGeom>
        </p:spPr>
      </p:pic>
      <p:sp>
        <p:nvSpPr>
          <p:cNvPr id="4" name="Text Placeholder 3">
            <a:extLst>
              <a:ext uri="{FF2B5EF4-FFF2-40B4-BE49-F238E27FC236}">
                <a16:creationId xmlns:a16="http://schemas.microsoft.com/office/drawing/2014/main" id="{B29B0DF3-EBF8-47CC-8E1C-C0F33F664FB3}"/>
              </a:ext>
            </a:extLst>
          </p:cNvPr>
          <p:cNvSpPr>
            <a:spLocks noGrp="1"/>
          </p:cNvSpPr>
          <p:nvPr>
            <p:ph type="body" idx="10"/>
          </p:nvPr>
        </p:nvSpPr>
        <p:spPr/>
        <p:txBody>
          <a:bodyPr/>
          <a:lstStyle/>
          <a:p>
            <a:r>
              <a:rPr lang="en-US" sz="1200" dirty="0">
                <a:hlinkClick r:id="rId3"/>
              </a:rPr>
              <a:t>https://www.3blue1brown.com/neural-networks</a:t>
            </a:r>
            <a:endParaRPr lang="en-US" sz="1200" dirty="0"/>
          </a:p>
        </p:txBody>
      </p:sp>
      <p:sp>
        <p:nvSpPr>
          <p:cNvPr id="5" name="Slide Number Placeholder 4">
            <a:extLst>
              <a:ext uri="{FF2B5EF4-FFF2-40B4-BE49-F238E27FC236}">
                <a16:creationId xmlns:a16="http://schemas.microsoft.com/office/drawing/2014/main" id="{C19B41F5-C02C-4EA7-BD5C-92CBB2DE4042}"/>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29</a:t>
            </a:fld>
            <a:endParaRPr lang="en-US" dirty="0">
              <a:solidFill>
                <a:srgbClr val="A2A5A2">
                  <a:lumMod val="50000"/>
                </a:srgbClr>
              </a:solidFill>
            </a:endParaRPr>
          </a:p>
        </p:txBody>
      </p:sp>
      <p:cxnSp>
        <p:nvCxnSpPr>
          <p:cNvPr id="9" name="Straight Arrow Connector 8">
            <a:extLst>
              <a:ext uri="{FF2B5EF4-FFF2-40B4-BE49-F238E27FC236}">
                <a16:creationId xmlns:a16="http://schemas.microsoft.com/office/drawing/2014/main" id="{C6975353-BD6E-426A-AB5F-08B4EB89E5EE}"/>
              </a:ext>
            </a:extLst>
          </p:cNvPr>
          <p:cNvCxnSpPr/>
          <p:nvPr/>
        </p:nvCxnSpPr>
        <p:spPr>
          <a:xfrm flipH="1">
            <a:off x="3429000" y="5257800"/>
            <a:ext cx="9906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A13CB0-A598-4261-8B06-A81F23C7A0BD}"/>
              </a:ext>
            </a:extLst>
          </p:cNvPr>
          <p:cNvSpPr txBox="1"/>
          <p:nvPr/>
        </p:nvSpPr>
        <p:spPr>
          <a:xfrm>
            <a:off x="381001" y="5410200"/>
            <a:ext cx="2971800" cy="706347"/>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Weights that are initially randomly assigned and then improved from information in the output layer</a:t>
            </a:r>
          </a:p>
        </p:txBody>
      </p:sp>
      <p:cxnSp>
        <p:nvCxnSpPr>
          <p:cNvPr id="12" name="Connector: Elbow 11">
            <a:extLst>
              <a:ext uri="{FF2B5EF4-FFF2-40B4-BE49-F238E27FC236}">
                <a16:creationId xmlns:a16="http://schemas.microsoft.com/office/drawing/2014/main" id="{0B6B3547-5701-4AB3-AB1F-D8A040BF62D5}"/>
              </a:ext>
            </a:extLst>
          </p:cNvPr>
          <p:cNvCxnSpPr>
            <a:cxnSpLocks/>
          </p:cNvCxnSpPr>
          <p:nvPr/>
        </p:nvCxnSpPr>
        <p:spPr>
          <a:xfrm rot="10800000" flipV="1">
            <a:off x="3505200" y="5029200"/>
            <a:ext cx="4724400" cy="1066800"/>
          </a:xfrm>
          <a:prstGeom prst="bentConnector3">
            <a:avLst>
              <a:gd name="adj1" fmla="val 2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57547A-0767-4FDF-895F-721DC924B688}"/>
              </a:ext>
            </a:extLst>
          </p:cNvPr>
          <p:cNvSpPr txBox="1"/>
          <p:nvPr/>
        </p:nvSpPr>
        <p:spPr>
          <a:xfrm>
            <a:off x="3810000" y="1501312"/>
            <a:ext cx="1066800" cy="501676"/>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Non-linear function</a:t>
            </a:r>
          </a:p>
        </p:txBody>
      </p:sp>
      <p:cxnSp>
        <p:nvCxnSpPr>
          <p:cNvPr id="20" name="Straight Arrow Connector 19">
            <a:extLst>
              <a:ext uri="{FF2B5EF4-FFF2-40B4-BE49-F238E27FC236}">
                <a16:creationId xmlns:a16="http://schemas.microsoft.com/office/drawing/2014/main" id="{6B94F102-1B9D-4112-A24D-FA4CC1F755D3}"/>
              </a:ext>
            </a:extLst>
          </p:cNvPr>
          <p:cNvCxnSpPr/>
          <p:nvPr/>
        </p:nvCxnSpPr>
        <p:spPr>
          <a:xfrm>
            <a:off x="4876800" y="1752600"/>
            <a:ext cx="228600" cy="15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4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D225-0B72-436F-98B4-F99E5B5D8505}"/>
              </a:ext>
            </a:extLst>
          </p:cNvPr>
          <p:cNvSpPr>
            <a:spLocks noGrp="1"/>
          </p:cNvSpPr>
          <p:nvPr>
            <p:ph type="title"/>
          </p:nvPr>
        </p:nvSpPr>
        <p:spPr/>
        <p:txBody>
          <a:bodyPr/>
          <a:lstStyle/>
          <a:p>
            <a:r>
              <a:rPr lang="en-US" dirty="0"/>
              <a:t>Decision Tree to Random Forest  </a:t>
            </a:r>
          </a:p>
        </p:txBody>
      </p:sp>
      <p:sp>
        <p:nvSpPr>
          <p:cNvPr id="3" name="Text Placeholder 2">
            <a:extLst>
              <a:ext uri="{FF2B5EF4-FFF2-40B4-BE49-F238E27FC236}">
                <a16:creationId xmlns:a16="http://schemas.microsoft.com/office/drawing/2014/main" id="{9B880E3E-A343-49AA-BC75-1B78070C50E4}"/>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F1F463CC-3D8B-4068-9958-1E1DA456E301}"/>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3</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A479347B-82CC-47F8-9D93-099721B8AE6D}"/>
              </a:ext>
            </a:extLst>
          </p:cNvPr>
          <p:cNvPicPr>
            <a:picLocks noChangeAspect="1"/>
          </p:cNvPicPr>
          <p:nvPr/>
        </p:nvPicPr>
        <p:blipFill>
          <a:blip r:embed="rId2"/>
          <a:stretch>
            <a:fillRect/>
          </a:stretch>
        </p:blipFill>
        <p:spPr>
          <a:xfrm>
            <a:off x="2983936" y="2001689"/>
            <a:ext cx="6219825" cy="3724275"/>
          </a:xfrm>
          <a:prstGeom prst="rect">
            <a:avLst/>
          </a:prstGeom>
        </p:spPr>
      </p:pic>
      <p:sp>
        <p:nvSpPr>
          <p:cNvPr id="7" name="TextBox 6">
            <a:extLst>
              <a:ext uri="{FF2B5EF4-FFF2-40B4-BE49-F238E27FC236}">
                <a16:creationId xmlns:a16="http://schemas.microsoft.com/office/drawing/2014/main" id="{CD35CB87-7C49-4C00-BB31-98AA96C63362}"/>
              </a:ext>
            </a:extLst>
          </p:cNvPr>
          <p:cNvSpPr txBox="1"/>
          <p:nvPr/>
        </p:nvSpPr>
        <p:spPr>
          <a:xfrm>
            <a:off x="5146763" y="1956294"/>
            <a:ext cx="1894169"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Bootstrapped sample </a:t>
            </a:r>
          </a:p>
        </p:txBody>
      </p:sp>
      <p:sp>
        <p:nvSpPr>
          <p:cNvPr id="8" name="TextBox 7">
            <a:extLst>
              <a:ext uri="{FF2B5EF4-FFF2-40B4-BE49-F238E27FC236}">
                <a16:creationId xmlns:a16="http://schemas.microsoft.com/office/drawing/2014/main" id="{8AF3EF93-2EAE-4959-A02A-6ADC79C7879C}"/>
              </a:ext>
            </a:extLst>
          </p:cNvPr>
          <p:cNvSpPr txBox="1"/>
          <p:nvPr/>
        </p:nvSpPr>
        <p:spPr>
          <a:xfrm>
            <a:off x="457200" y="1956294"/>
            <a:ext cx="2526734" cy="501676"/>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 Random Forest is made up of a lot of decision trees</a:t>
            </a:r>
          </a:p>
        </p:txBody>
      </p:sp>
      <p:sp>
        <p:nvSpPr>
          <p:cNvPr id="9" name="TextBox 8">
            <a:extLst>
              <a:ext uri="{FF2B5EF4-FFF2-40B4-BE49-F238E27FC236}">
                <a16:creationId xmlns:a16="http://schemas.microsoft.com/office/drawing/2014/main" id="{110FA6A5-10E1-4315-AF9C-DEA4E8ACE920}"/>
              </a:ext>
            </a:extLst>
          </p:cNvPr>
          <p:cNvSpPr txBox="1"/>
          <p:nvPr/>
        </p:nvSpPr>
        <p:spPr>
          <a:xfrm>
            <a:off x="7391400" y="2507458"/>
            <a:ext cx="2590800" cy="111569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Not all variables are considered at each cut point. A hyperparameter of RFs is how many</a:t>
            </a:r>
            <a:r>
              <a:rPr kumimoji="0" lang="en-US" sz="1400" b="0" i="0" u="none" strike="noStrike" kern="1200" cap="none" spc="0" normalizeH="0" noProof="0" dirty="0">
                <a:ln>
                  <a:noFill/>
                </a:ln>
                <a:solidFill>
                  <a:sysClr val="windowText" lastClr="000000"/>
                </a:solidFill>
                <a:effectLst/>
                <a:uLnTx/>
                <a:uFillTx/>
                <a:latin typeface="+mn-lt"/>
              </a:rPr>
              <a:t> variables to consider at each cut point.</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12" name="Rectangle 11">
            <a:extLst>
              <a:ext uri="{FF2B5EF4-FFF2-40B4-BE49-F238E27FC236}">
                <a16:creationId xmlns:a16="http://schemas.microsoft.com/office/drawing/2014/main" id="{9A3DD719-2DA5-4D41-B71A-77D276CE6172}"/>
              </a:ext>
            </a:extLst>
          </p:cNvPr>
          <p:cNvSpPr/>
          <p:nvPr/>
        </p:nvSpPr>
        <p:spPr>
          <a:xfrm>
            <a:off x="5867400" y="2512564"/>
            <a:ext cx="398973" cy="190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Rectangle 12">
            <a:extLst>
              <a:ext uri="{FF2B5EF4-FFF2-40B4-BE49-F238E27FC236}">
                <a16:creationId xmlns:a16="http://schemas.microsoft.com/office/drawing/2014/main" id="{2E4C2901-41CA-4376-B573-2AA8214F4C39}"/>
              </a:ext>
            </a:extLst>
          </p:cNvPr>
          <p:cNvSpPr/>
          <p:nvPr/>
        </p:nvSpPr>
        <p:spPr>
          <a:xfrm>
            <a:off x="5867398" y="2329553"/>
            <a:ext cx="398973" cy="190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Rectangle 13">
            <a:extLst>
              <a:ext uri="{FF2B5EF4-FFF2-40B4-BE49-F238E27FC236}">
                <a16:creationId xmlns:a16="http://schemas.microsoft.com/office/drawing/2014/main" id="{1BF118E0-E953-4E57-AE5C-3C60C8C9DC79}"/>
              </a:ext>
            </a:extLst>
          </p:cNvPr>
          <p:cNvSpPr/>
          <p:nvPr/>
        </p:nvSpPr>
        <p:spPr>
          <a:xfrm>
            <a:off x="4448713" y="2860632"/>
            <a:ext cx="885287" cy="2452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 name="Rectangle 14">
            <a:extLst>
              <a:ext uri="{FF2B5EF4-FFF2-40B4-BE49-F238E27FC236}">
                <a16:creationId xmlns:a16="http://schemas.microsoft.com/office/drawing/2014/main" id="{3F47DBBB-4EEE-4DCA-9799-DEFD5649D4A0}"/>
              </a:ext>
            </a:extLst>
          </p:cNvPr>
          <p:cNvSpPr/>
          <p:nvPr/>
        </p:nvSpPr>
        <p:spPr>
          <a:xfrm>
            <a:off x="7162799" y="3131626"/>
            <a:ext cx="228601" cy="2452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Rectangle 15">
            <a:extLst>
              <a:ext uri="{FF2B5EF4-FFF2-40B4-BE49-F238E27FC236}">
                <a16:creationId xmlns:a16="http://schemas.microsoft.com/office/drawing/2014/main" id="{AA68454C-18B6-449D-9593-46E22F63E3EA}"/>
              </a:ext>
            </a:extLst>
          </p:cNvPr>
          <p:cNvSpPr/>
          <p:nvPr/>
        </p:nvSpPr>
        <p:spPr>
          <a:xfrm>
            <a:off x="3810000" y="4953000"/>
            <a:ext cx="4648200" cy="568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229376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9EC0-F764-4063-9DCD-E68638E3DD5F}"/>
              </a:ext>
            </a:extLst>
          </p:cNvPr>
          <p:cNvSpPr>
            <a:spLocks noGrp="1"/>
          </p:cNvSpPr>
          <p:nvPr>
            <p:ph type="title"/>
          </p:nvPr>
        </p:nvSpPr>
        <p:spPr/>
        <p:txBody>
          <a:bodyPr/>
          <a:lstStyle/>
          <a:p>
            <a:r>
              <a:rPr lang="en-US" dirty="0"/>
              <a:t>Other Techniques</a:t>
            </a:r>
          </a:p>
        </p:txBody>
      </p:sp>
      <p:sp>
        <p:nvSpPr>
          <p:cNvPr id="3" name="Content Placeholder 2">
            <a:extLst>
              <a:ext uri="{FF2B5EF4-FFF2-40B4-BE49-F238E27FC236}">
                <a16:creationId xmlns:a16="http://schemas.microsoft.com/office/drawing/2014/main" id="{FBA6EC90-B6A1-47DA-B322-6F6B4A0C5A16}"/>
              </a:ext>
            </a:extLst>
          </p:cNvPr>
          <p:cNvSpPr>
            <a:spLocks noGrp="1"/>
          </p:cNvSpPr>
          <p:nvPr>
            <p:ph sz="quarter" idx="14"/>
          </p:nvPr>
        </p:nvSpPr>
        <p:spPr/>
        <p:txBody>
          <a:bodyPr/>
          <a:lstStyle/>
          <a:p>
            <a:r>
              <a:rPr lang="en-US" dirty="0"/>
              <a:t>Spatial Sign</a:t>
            </a:r>
          </a:p>
          <a:p>
            <a:pPr lvl="1"/>
            <a:r>
              <a:rPr lang="en-US" dirty="0"/>
              <a:t>Make data into a circle</a:t>
            </a:r>
          </a:p>
          <a:p>
            <a:r>
              <a:rPr lang="en-US" dirty="0"/>
              <a:t>Distance and Depth Features</a:t>
            </a:r>
          </a:p>
          <a:p>
            <a:pPr lvl="1"/>
            <a:r>
              <a:rPr lang="en-US" dirty="0"/>
              <a:t>Classification</a:t>
            </a:r>
          </a:p>
        </p:txBody>
      </p:sp>
      <p:sp>
        <p:nvSpPr>
          <p:cNvPr id="4" name="Text Placeholder 3">
            <a:extLst>
              <a:ext uri="{FF2B5EF4-FFF2-40B4-BE49-F238E27FC236}">
                <a16:creationId xmlns:a16="http://schemas.microsoft.com/office/drawing/2014/main" id="{5EF7D0CF-27E4-455F-A8C7-745EE7011BCE}"/>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651431CA-C5C6-4064-993C-A71D2D93033A}"/>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30</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5962A67D-D6B6-4E43-AF0E-6D544EDDEBBB}"/>
              </a:ext>
            </a:extLst>
          </p:cNvPr>
          <p:cNvPicPr>
            <a:picLocks noChangeAspect="1"/>
          </p:cNvPicPr>
          <p:nvPr/>
        </p:nvPicPr>
        <p:blipFill>
          <a:blip r:embed="rId2"/>
          <a:stretch>
            <a:fillRect/>
          </a:stretch>
        </p:blipFill>
        <p:spPr>
          <a:xfrm>
            <a:off x="4676143" y="381000"/>
            <a:ext cx="7248525" cy="5753100"/>
          </a:xfrm>
          <a:prstGeom prst="rect">
            <a:avLst/>
          </a:prstGeom>
        </p:spPr>
      </p:pic>
      <p:cxnSp>
        <p:nvCxnSpPr>
          <p:cNvPr id="9" name="Straight Arrow Connector 8">
            <a:extLst>
              <a:ext uri="{FF2B5EF4-FFF2-40B4-BE49-F238E27FC236}">
                <a16:creationId xmlns:a16="http://schemas.microsoft.com/office/drawing/2014/main" id="{D633629E-66B3-4866-BA73-06BE746BB12C}"/>
              </a:ext>
            </a:extLst>
          </p:cNvPr>
          <p:cNvCxnSpPr>
            <a:cxnSpLocks/>
          </p:cNvCxnSpPr>
          <p:nvPr/>
        </p:nvCxnSpPr>
        <p:spPr>
          <a:xfrm flipH="1">
            <a:off x="8153400" y="1870544"/>
            <a:ext cx="457200" cy="34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F8CB84E-3225-4ED5-B634-3933EB887DFE}"/>
              </a:ext>
            </a:extLst>
          </p:cNvPr>
          <p:cNvCxnSpPr>
            <a:cxnSpLocks/>
          </p:cNvCxnSpPr>
          <p:nvPr/>
        </p:nvCxnSpPr>
        <p:spPr>
          <a:xfrm flipH="1">
            <a:off x="8610600" y="2386304"/>
            <a:ext cx="457200" cy="34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B183CA-AAD1-413F-B3EF-EB2189071C59}"/>
              </a:ext>
            </a:extLst>
          </p:cNvPr>
          <p:cNvCxnSpPr>
            <a:cxnSpLocks/>
          </p:cNvCxnSpPr>
          <p:nvPr/>
        </p:nvCxnSpPr>
        <p:spPr>
          <a:xfrm flipH="1">
            <a:off x="7904018" y="2430183"/>
            <a:ext cx="457200" cy="34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230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EE96-0593-4172-8992-846CD416D7D5}"/>
              </a:ext>
            </a:extLst>
          </p:cNvPr>
          <p:cNvSpPr>
            <a:spLocks noGrp="1"/>
          </p:cNvSpPr>
          <p:nvPr>
            <p:ph type="title"/>
          </p:nvPr>
        </p:nvSpPr>
        <p:spPr/>
        <p:txBody>
          <a:bodyPr/>
          <a:lstStyle/>
          <a:p>
            <a:r>
              <a:rPr lang="en-US" dirty="0"/>
              <a:t>Continuous Variable Transformations</a:t>
            </a:r>
          </a:p>
        </p:txBody>
      </p:sp>
      <p:sp>
        <p:nvSpPr>
          <p:cNvPr id="3" name="Content Placeholder 2">
            <a:extLst>
              <a:ext uri="{FF2B5EF4-FFF2-40B4-BE49-F238E27FC236}">
                <a16:creationId xmlns:a16="http://schemas.microsoft.com/office/drawing/2014/main" id="{30C3F052-C947-4218-B245-BFF69A7B5D72}"/>
              </a:ext>
            </a:extLst>
          </p:cNvPr>
          <p:cNvSpPr>
            <a:spLocks noGrp="1"/>
          </p:cNvSpPr>
          <p:nvPr>
            <p:ph sz="quarter" idx="14"/>
          </p:nvPr>
        </p:nvSpPr>
        <p:spPr/>
        <p:txBody>
          <a:bodyPr/>
          <a:lstStyle/>
          <a:p>
            <a:r>
              <a:rPr lang="en-US" dirty="0"/>
              <a:t>“The goal of all of these approaches is to convert the existing continuous predictors into a form that can be utilized by </a:t>
            </a:r>
            <a:r>
              <a:rPr lang="en-US" b="1" dirty="0"/>
              <a:t>any</a:t>
            </a:r>
            <a:r>
              <a:rPr lang="en-US" dirty="0"/>
              <a:t> model and presents the most useful information to the model.”</a:t>
            </a:r>
          </a:p>
          <a:p>
            <a:r>
              <a:rPr lang="en-US" dirty="0"/>
              <a:t>In my opinion (Stephen’s), the hardest model to mess up and the one where transformations are least likely to help is a Random Forest. Use RFs as a baseline.</a:t>
            </a:r>
          </a:p>
          <a:p>
            <a:pPr lvl="1"/>
            <a:r>
              <a:rPr lang="en-US" dirty="0"/>
              <a:t>RFs use cut points so scaling the data is not necessary and will not yield better results. </a:t>
            </a:r>
          </a:p>
          <a:p>
            <a:pPr lvl="1"/>
            <a:r>
              <a:rPr lang="en-US" dirty="0"/>
              <a:t>RFs are insensitive to outliers/extreme values.</a:t>
            </a:r>
          </a:p>
          <a:p>
            <a:pPr lvl="1"/>
            <a:endParaRPr lang="en-US" dirty="0"/>
          </a:p>
        </p:txBody>
      </p:sp>
      <p:sp>
        <p:nvSpPr>
          <p:cNvPr id="4" name="Text Placeholder 3">
            <a:extLst>
              <a:ext uri="{FF2B5EF4-FFF2-40B4-BE49-F238E27FC236}">
                <a16:creationId xmlns:a16="http://schemas.microsoft.com/office/drawing/2014/main" id="{911D67AC-F5D8-41E5-B668-13DF960C86F2}"/>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BE7E6220-C10F-45EC-AFFA-0458B9D9127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4</a:t>
            </a:fld>
            <a:endParaRPr lang="en-US" dirty="0">
              <a:solidFill>
                <a:srgbClr val="A2A5A2">
                  <a:lumMod val="50000"/>
                </a:srgbClr>
              </a:solidFill>
            </a:endParaRPr>
          </a:p>
        </p:txBody>
      </p:sp>
    </p:spTree>
    <p:extLst>
      <p:ext uri="{BB962C8B-B14F-4D97-AF65-F5344CB8AC3E}">
        <p14:creationId xmlns:p14="http://schemas.microsoft.com/office/powerpoint/2010/main" val="2372390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17CA-D1BC-464B-B873-16DA93C44033}"/>
              </a:ext>
            </a:extLst>
          </p:cNvPr>
          <p:cNvSpPr>
            <a:spLocks noGrp="1"/>
          </p:cNvSpPr>
          <p:nvPr>
            <p:ph type="title"/>
          </p:nvPr>
        </p:nvSpPr>
        <p:spPr/>
        <p:txBody>
          <a:bodyPr/>
          <a:lstStyle/>
          <a:p>
            <a:r>
              <a:rPr lang="en-US" dirty="0"/>
              <a:t>1:1 Transformations &amp; Random Forests </a:t>
            </a:r>
          </a:p>
        </p:txBody>
      </p:sp>
      <p:sp>
        <p:nvSpPr>
          <p:cNvPr id="4" name="Text Placeholder 3">
            <a:extLst>
              <a:ext uri="{FF2B5EF4-FFF2-40B4-BE49-F238E27FC236}">
                <a16:creationId xmlns:a16="http://schemas.microsoft.com/office/drawing/2014/main" id="{532D0616-8180-49E5-96D0-268AA40ED2FE}"/>
              </a:ext>
            </a:extLst>
          </p:cNvPr>
          <p:cNvSpPr>
            <a:spLocks noGrp="1"/>
          </p:cNvSpPr>
          <p:nvPr>
            <p:ph type="body" idx="10"/>
          </p:nvPr>
        </p:nvSpPr>
        <p:spPr/>
        <p:txBody>
          <a:bodyPr/>
          <a:lstStyle/>
          <a:p>
            <a:r>
              <a:rPr lang="en-US" dirty="0"/>
              <a:t>Example: Inverse Transformation</a:t>
            </a:r>
          </a:p>
        </p:txBody>
      </p:sp>
      <p:sp>
        <p:nvSpPr>
          <p:cNvPr id="5" name="Slide Number Placeholder 4">
            <a:extLst>
              <a:ext uri="{FF2B5EF4-FFF2-40B4-BE49-F238E27FC236}">
                <a16:creationId xmlns:a16="http://schemas.microsoft.com/office/drawing/2014/main" id="{E2BE7059-FF74-44C1-95ED-D47E213C6754}"/>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5</a:t>
            </a:fld>
            <a:endParaRPr lang="en-US" dirty="0">
              <a:solidFill>
                <a:srgbClr val="A2A5A2">
                  <a:lumMod val="50000"/>
                </a:srgbClr>
              </a:solidFill>
            </a:endParaRPr>
          </a:p>
        </p:txBody>
      </p:sp>
      <p:cxnSp>
        <p:nvCxnSpPr>
          <p:cNvPr id="9" name="Straight Arrow Connector 8">
            <a:extLst>
              <a:ext uri="{FF2B5EF4-FFF2-40B4-BE49-F238E27FC236}">
                <a16:creationId xmlns:a16="http://schemas.microsoft.com/office/drawing/2014/main" id="{29E3172D-0C0C-4E59-A543-9EC7D95356AB}"/>
              </a:ext>
            </a:extLst>
          </p:cNvPr>
          <p:cNvCxnSpPr>
            <a:cxnSpLocks/>
          </p:cNvCxnSpPr>
          <p:nvPr/>
        </p:nvCxnSpPr>
        <p:spPr>
          <a:xfrm>
            <a:off x="7769986" y="4431181"/>
            <a:ext cx="0" cy="457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E5C941C-6787-424A-A846-6FA8BA73E7DB}"/>
              </a:ext>
            </a:extLst>
          </p:cNvPr>
          <p:cNvCxnSpPr>
            <a:cxnSpLocks/>
          </p:cNvCxnSpPr>
          <p:nvPr/>
        </p:nvCxnSpPr>
        <p:spPr>
          <a:xfrm>
            <a:off x="3286119" y="2329625"/>
            <a:ext cx="0" cy="457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59796F0C-3F69-422B-92C4-E6F7AB5749C9}"/>
              </a:ext>
            </a:extLst>
          </p:cNvPr>
          <p:cNvGrpSpPr/>
          <p:nvPr/>
        </p:nvGrpSpPr>
        <p:grpSpPr>
          <a:xfrm>
            <a:off x="3188461" y="4888381"/>
            <a:ext cx="4648200" cy="314325"/>
            <a:chOff x="3200400" y="2895600"/>
            <a:chExt cx="4648200" cy="314325"/>
          </a:xfrm>
        </p:grpSpPr>
        <p:cxnSp>
          <p:nvCxnSpPr>
            <p:cNvPr id="14" name="Straight Connector 13">
              <a:extLst>
                <a:ext uri="{FF2B5EF4-FFF2-40B4-BE49-F238E27FC236}">
                  <a16:creationId xmlns:a16="http://schemas.microsoft.com/office/drawing/2014/main" id="{DD2841DB-A6D2-4563-A954-F058B1B92409}"/>
                </a:ext>
              </a:extLst>
            </p:cNvPr>
            <p:cNvCxnSpPr/>
            <p:nvPr/>
          </p:nvCxnSpPr>
          <p:spPr>
            <a:xfrm>
              <a:off x="3200400" y="3048000"/>
              <a:ext cx="46482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29BA3FD-601E-487B-8CBE-24DB16B7756A}"/>
                </a:ext>
              </a:extLst>
            </p:cNvPr>
            <p:cNvCxnSpPr/>
            <p:nvPr/>
          </p:nvCxnSpPr>
          <p:spPr>
            <a:xfrm>
              <a:off x="54864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406151-3FB7-4EF8-A812-F2D4EC73EBE1}"/>
                </a:ext>
              </a:extLst>
            </p:cNvPr>
            <p:cNvCxnSpPr/>
            <p:nvPr/>
          </p:nvCxnSpPr>
          <p:spPr>
            <a:xfrm>
              <a:off x="5781675"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F2228C-120A-418B-8215-281DFC6FCA27}"/>
                </a:ext>
              </a:extLst>
            </p:cNvPr>
            <p:cNvCxnSpPr/>
            <p:nvPr/>
          </p:nvCxnSpPr>
          <p:spPr>
            <a:xfrm>
              <a:off x="60960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D20C93-F951-4CC9-A633-8E0B96165E19}"/>
                </a:ext>
              </a:extLst>
            </p:cNvPr>
            <p:cNvCxnSpPr/>
            <p:nvPr/>
          </p:nvCxnSpPr>
          <p:spPr>
            <a:xfrm>
              <a:off x="64008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580B4E5-55EB-448D-BB90-6D344A7A552A}"/>
                </a:ext>
              </a:extLst>
            </p:cNvPr>
            <p:cNvCxnSpPr/>
            <p:nvPr/>
          </p:nvCxnSpPr>
          <p:spPr>
            <a:xfrm>
              <a:off x="67056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A48009-306F-4E7F-8174-67DBEFE73DD8}"/>
                </a:ext>
              </a:extLst>
            </p:cNvPr>
            <p:cNvCxnSpPr/>
            <p:nvPr/>
          </p:nvCxnSpPr>
          <p:spPr>
            <a:xfrm>
              <a:off x="70104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E3C0B84-92DA-4BFE-9F12-052232B3D745}"/>
                </a:ext>
              </a:extLst>
            </p:cNvPr>
            <p:cNvCxnSpPr/>
            <p:nvPr/>
          </p:nvCxnSpPr>
          <p:spPr>
            <a:xfrm>
              <a:off x="7283608" y="2905125"/>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F51201-0D0C-4352-8FAA-399863B3388A}"/>
                </a:ext>
              </a:extLst>
            </p:cNvPr>
            <p:cNvCxnSpPr/>
            <p:nvPr/>
          </p:nvCxnSpPr>
          <p:spPr>
            <a:xfrm>
              <a:off x="75438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62E7C5-E3A7-4DAC-8389-875821FFE6FF}"/>
                </a:ext>
              </a:extLst>
            </p:cNvPr>
            <p:cNvCxnSpPr/>
            <p:nvPr/>
          </p:nvCxnSpPr>
          <p:spPr>
            <a:xfrm>
              <a:off x="779145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CE42F56-CAAB-4C42-96AE-ABF173B4CD45}"/>
                </a:ext>
              </a:extLst>
            </p:cNvPr>
            <p:cNvCxnSpPr/>
            <p:nvPr/>
          </p:nvCxnSpPr>
          <p:spPr>
            <a:xfrm>
              <a:off x="51816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9F2F6B-7709-4B44-B47C-C78BAC4C2BBB}"/>
                </a:ext>
              </a:extLst>
            </p:cNvPr>
            <p:cNvCxnSpPr/>
            <p:nvPr/>
          </p:nvCxnSpPr>
          <p:spPr>
            <a:xfrm>
              <a:off x="48768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183F518-601E-4768-A975-AC712EA0E3C6}"/>
                </a:ext>
              </a:extLst>
            </p:cNvPr>
            <p:cNvCxnSpPr/>
            <p:nvPr/>
          </p:nvCxnSpPr>
          <p:spPr>
            <a:xfrm>
              <a:off x="4572000" y="2905125"/>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F2A159-A341-4D39-A151-9C13DCF825F3}"/>
                </a:ext>
              </a:extLst>
            </p:cNvPr>
            <p:cNvCxnSpPr/>
            <p:nvPr/>
          </p:nvCxnSpPr>
          <p:spPr>
            <a:xfrm>
              <a:off x="4267200" y="2905125"/>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3C4A2A-69A7-42CC-A364-576911D3083C}"/>
                </a:ext>
              </a:extLst>
            </p:cNvPr>
            <p:cNvCxnSpPr/>
            <p:nvPr/>
          </p:nvCxnSpPr>
          <p:spPr>
            <a:xfrm>
              <a:off x="3962400" y="2905125"/>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7D053E3-3189-460E-A835-CEC263C5EEEF}"/>
                </a:ext>
              </a:extLst>
            </p:cNvPr>
            <p:cNvCxnSpPr/>
            <p:nvPr/>
          </p:nvCxnSpPr>
          <p:spPr>
            <a:xfrm>
              <a:off x="36576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EAC61B2-9EDE-4F19-9C10-97AF34E421B6}"/>
                </a:ext>
              </a:extLst>
            </p:cNvPr>
            <p:cNvCxnSpPr/>
            <p:nvPr/>
          </p:nvCxnSpPr>
          <p:spPr>
            <a:xfrm>
              <a:off x="3352800" y="2895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8AF3584F-AC7C-4B61-B9B7-3E90617A14E8}"/>
              </a:ext>
            </a:extLst>
          </p:cNvPr>
          <p:cNvGrpSpPr/>
          <p:nvPr/>
        </p:nvGrpSpPr>
        <p:grpSpPr>
          <a:xfrm>
            <a:off x="3143250" y="2786825"/>
            <a:ext cx="4648200" cy="314325"/>
            <a:chOff x="3143250" y="4495800"/>
            <a:chExt cx="4648200" cy="314325"/>
          </a:xfrm>
        </p:grpSpPr>
        <p:cxnSp>
          <p:nvCxnSpPr>
            <p:cNvPr id="34" name="Straight Connector 33">
              <a:extLst>
                <a:ext uri="{FF2B5EF4-FFF2-40B4-BE49-F238E27FC236}">
                  <a16:creationId xmlns:a16="http://schemas.microsoft.com/office/drawing/2014/main" id="{5D844856-59CE-4AAB-AEB7-0CD0E4764F42}"/>
                </a:ext>
              </a:extLst>
            </p:cNvPr>
            <p:cNvCxnSpPr/>
            <p:nvPr/>
          </p:nvCxnSpPr>
          <p:spPr>
            <a:xfrm>
              <a:off x="3143250" y="4648200"/>
              <a:ext cx="46482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BFDF17-EEFE-499A-9033-4769B26D0012}"/>
                </a:ext>
              </a:extLst>
            </p:cNvPr>
            <p:cNvCxnSpPr/>
            <p:nvPr/>
          </p:nvCxnSpPr>
          <p:spPr>
            <a:xfrm>
              <a:off x="54292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011B3E3-C2B8-4C48-8821-26EF6A4795AE}"/>
                </a:ext>
              </a:extLst>
            </p:cNvPr>
            <p:cNvCxnSpPr/>
            <p:nvPr/>
          </p:nvCxnSpPr>
          <p:spPr>
            <a:xfrm>
              <a:off x="5724525"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4AF865-7550-4B48-A794-C0CBCC6C9E8A}"/>
                </a:ext>
              </a:extLst>
            </p:cNvPr>
            <p:cNvCxnSpPr/>
            <p:nvPr/>
          </p:nvCxnSpPr>
          <p:spPr>
            <a:xfrm>
              <a:off x="60388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2D922E-E135-4CE0-B2BC-517CDD67D2C8}"/>
                </a:ext>
              </a:extLst>
            </p:cNvPr>
            <p:cNvCxnSpPr/>
            <p:nvPr/>
          </p:nvCxnSpPr>
          <p:spPr>
            <a:xfrm>
              <a:off x="63436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C715537-B706-43D1-BCBF-C52976AA5A4B}"/>
                </a:ext>
              </a:extLst>
            </p:cNvPr>
            <p:cNvCxnSpPr/>
            <p:nvPr/>
          </p:nvCxnSpPr>
          <p:spPr>
            <a:xfrm>
              <a:off x="66484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75B6E06-B838-4E5F-836B-6834D94B4809}"/>
                </a:ext>
              </a:extLst>
            </p:cNvPr>
            <p:cNvCxnSpPr/>
            <p:nvPr/>
          </p:nvCxnSpPr>
          <p:spPr>
            <a:xfrm>
              <a:off x="69532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8A4C6F-4883-46AA-B4F0-F92AC1C6B1C8}"/>
                </a:ext>
              </a:extLst>
            </p:cNvPr>
            <p:cNvCxnSpPr/>
            <p:nvPr/>
          </p:nvCxnSpPr>
          <p:spPr>
            <a:xfrm>
              <a:off x="7226458" y="4505325"/>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1E1E40-911F-4238-BC64-FB061FD56C49}"/>
                </a:ext>
              </a:extLst>
            </p:cNvPr>
            <p:cNvCxnSpPr/>
            <p:nvPr/>
          </p:nvCxnSpPr>
          <p:spPr>
            <a:xfrm>
              <a:off x="74866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5D9D4B-16F6-47DC-BE28-896E78F8BAB9}"/>
                </a:ext>
              </a:extLst>
            </p:cNvPr>
            <p:cNvCxnSpPr/>
            <p:nvPr/>
          </p:nvCxnSpPr>
          <p:spPr>
            <a:xfrm>
              <a:off x="773430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51D1F32-2047-434D-83B1-16D5C3E97F0F}"/>
                </a:ext>
              </a:extLst>
            </p:cNvPr>
            <p:cNvCxnSpPr/>
            <p:nvPr/>
          </p:nvCxnSpPr>
          <p:spPr>
            <a:xfrm>
              <a:off x="51244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271766-06FB-4214-B634-B3E8AB3593DF}"/>
                </a:ext>
              </a:extLst>
            </p:cNvPr>
            <p:cNvCxnSpPr/>
            <p:nvPr/>
          </p:nvCxnSpPr>
          <p:spPr>
            <a:xfrm>
              <a:off x="48196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111A64-6478-4A7A-899C-F8171148811D}"/>
                </a:ext>
              </a:extLst>
            </p:cNvPr>
            <p:cNvCxnSpPr/>
            <p:nvPr/>
          </p:nvCxnSpPr>
          <p:spPr>
            <a:xfrm>
              <a:off x="4514850" y="4505325"/>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BF9B52-C5ED-4684-979E-687CDE46A738}"/>
                </a:ext>
              </a:extLst>
            </p:cNvPr>
            <p:cNvCxnSpPr/>
            <p:nvPr/>
          </p:nvCxnSpPr>
          <p:spPr>
            <a:xfrm>
              <a:off x="4210050" y="4505325"/>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162AE06-DF38-44EC-BD39-5B4BDBF02A3D}"/>
                </a:ext>
              </a:extLst>
            </p:cNvPr>
            <p:cNvCxnSpPr/>
            <p:nvPr/>
          </p:nvCxnSpPr>
          <p:spPr>
            <a:xfrm>
              <a:off x="3905250" y="4505325"/>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15DB4D-6B87-47CD-95BB-CFA313E29F9B}"/>
                </a:ext>
              </a:extLst>
            </p:cNvPr>
            <p:cNvCxnSpPr/>
            <p:nvPr/>
          </p:nvCxnSpPr>
          <p:spPr>
            <a:xfrm>
              <a:off x="36004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B5909DB-E681-45F0-9645-8228123F71DB}"/>
                </a:ext>
              </a:extLst>
            </p:cNvPr>
            <p:cNvCxnSpPr/>
            <p:nvPr/>
          </p:nvCxnSpPr>
          <p:spPr>
            <a:xfrm>
              <a:off x="3295650" y="44958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D2B4947-1A60-41E7-8088-08010192B608}"/>
              </a:ext>
            </a:extLst>
          </p:cNvPr>
          <p:cNvGrpSpPr/>
          <p:nvPr/>
        </p:nvGrpSpPr>
        <p:grpSpPr>
          <a:xfrm>
            <a:off x="3188461" y="5193181"/>
            <a:ext cx="4953016" cy="322129"/>
            <a:chOff x="3200400" y="3328990"/>
            <a:chExt cx="4953016" cy="322129"/>
          </a:xfrm>
        </p:grpSpPr>
        <p:sp>
          <p:nvSpPr>
            <p:cNvPr id="53" name="TextBox 52">
              <a:extLst>
                <a:ext uri="{FF2B5EF4-FFF2-40B4-BE49-F238E27FC236}">
                  <a16:creationId xmlns:a16="http://schemas.microsoft.com/office/drawing/2014/main" id="{2A1C7E80-1478-4936-A84F-B4938B1BC18E}"/>
                </a:ext>
              </a:extLst>
            </p:cNvPr>
            <p:cNvSpPr txBox="1"/>
            <p:nvPr/>
          </p:nvSpPr>
          <p:spPr>
            <a:xfrm>
              <a:off x="3200400" y="3328990"/>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a:t>
              </a:r>
            </a:p>
          </p:txBody>
        </p:sp>
        <p:sp>
          <p:nvSpPr>
            <p:cNvPr id="54" name="TextBox 53">
              <a:extLst>
                <a:ext uri="{FF2B5EF4-FFF2-40B4-BE49-F238E27FC236}">
                  <a16:creationId xmlns:a16="http://schemas.microsoft.com/office/drawing/2014/main" id="{4429AA93-2583-4880-B817-E5E4BC927E4C}"/>
                </a:ext>
              </a:extLst>
            </p:cNvPr>
            <p:cNvSpPr txBox="1"/>
            <p:nvPr/>
          </p:nvSpPr>
          <p:spPr>
            <a:xfrm>
              <a:off x="3529019" y="3336787"/>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2</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55" name="TextBox 54">
              <a:extLst>
                <a:ext uri="{FF2B5EF4-FFF2-40B4-BE49-F238E27FC236}">
                  <a16:creationId xmlns:a16="http://schemas.microsoft.com/office/drawing/2014/main" id="{0B7AFB29-6E93-4BF0-828C-A9553B6A97B0}"/>
                </a:ext>
              </a:extLst>
            </p:cNvPr>
            <p:cNvSpPr txBox="1"/>
            <p:nvPr/>
          </p:nvSpPr>
          <p:spPr>
            <a:xfrm>
              <a:off x="5643563" y="3344589"/>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9</a:t>
              </a:r>
            </a:p>
          </p:txBody>
        </p:sp>
        <p:sp>
          <p:nvSpPr>
            <p:cNvPr id="56" name="TextBox 55">
              <a:extLst>
                <a:ext uri="{FF2B5EF4-FFF2-40B4-BE49-F238E27FC236}">
                  <a16:creationId xmlns:a16="http://schemas.microsoft.com/office/drawing/2014/main" id="{13080BCB-2038-4818-82D9-00FA3DC2F60F}"/>
                </a:ext>
              </a:extLst>
            </p:cNvPr>
            <p:cNvSpPr txBox="1"/>
            <p:nvPr/>
          </p:nvSpPr>
          <p:spPr>
            <a:xfrm>
              <a:off x="5886454" y="3349352"/>
              <a:ext cx="419092"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10</a:t>
              </a:r>
            </a:p>
          </p:txBody>
        </p:sp>
        <p:sp>
          <p:nvSpPr>
            <p:cNvPr id="57" name="TextBox 56">
              <a:extLst>
                <a:ext uri="{FF2B5EF4-FFF2-40B4-BE49-F238E27FC236}">
                  <a16:creationId xmlns:a16="http://schemas.microsoft.com/office/drawing/2014/main" id="{7E160E76-D139-4618-B411-E2ACB08905F0}"/>
                </a:ext>
              </a:extLst>
            </p:cNvPr>
            <p:cNvSpPr txBox="1"/>
            <p:nvPr/>
          </p:nvSpPr>
          <p:spPr>
            <a:xfrm>
              <a:off x="5029216" y="3354115"/>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7</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58" name="TextBox 57">
              <a:extLst>
                <a:ext uri="{FF2B5EF4-FFF2-40B4-BE49-F238E27FC236}">
                  <a16:creationId xmlns:a16="http://schemas.microsoft.com/office/drawing/2014/main" id="{C060D1F9-D2C2-47E2-ABE9-93FE4830BB3D}"/>
                </a:ext>
              </a:extLst>
            </p:cNvPr>
            <p:cNvSpPr txBox="1"/>
            <p:nvPr/>
          </p:nvSpPr>
          <p:spPr>
            <a:xfrm>
              <a:off x="5357819" y="3352386"/>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8</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59" name="TextBox 58">
              <a:extLst>
                <a:ext uri="{FF2B5EF4-FFF2-40B4-BE49-F238E27FC236}">
                  <a16:creationId xmlns:a16="http://schemas.microsoft.com/office/drawing/2014/main" id="{2816E737-ABB9-4E4B-B935-0450AF13D3D7}"/>
                </a:ext>
              </a:extLst>
            </p:cNvPr>
            <p:cNvSpPr txBox="1"/>
            <p:nvPr/>
          </p:nvSpPr>
          <p:spPr>
            <a:xfrm>
              <a:off x="4419600" y="3345238"/>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5</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60" name="TextBox 59">
              <a:extLst>
                <a:ext uri="{FF2B5EF4-FFF2-40B4-BE49-F238E27FC236}">
                  <a16:creationId xmlns:a16="http://schemas.microsoft.com/office/drawing/2014/main" id="{6AB7FA9E-59A7-4803-A5FA-1B2AF8F4565D}"/>
                </a:ext>
              </a:extLst>
            </p:cNvPr>
            <p:cNvSpPr txBox="1"/>
            <p:nvPr/>
          </p:nvSpPr>
          <p:spPr>
            <a:xfrm>
              <a:off x="4738693" y="3353035"/>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6</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61" name="TextBox 60">
              <a:extLst>
                <a:ext uri="{FF2B5EF4-FFF2-40B4-BE49-F238E27FC236}">
                  <a16:creationId xmlns:a16="http://schemas.microsoft.com/office/drawing/2014/main" id="{C7E0A4ED-749E-43C9-80EA-062CEB8D6FEA}"/>
                </a:ext>
              </a:extLst>
            </p:cNvPr>
            <p:cNvSpPr txBox="1"/>
            <p:nvPr/>
          </p:nvSpPr>
          <p:spPr>
            <a:xfrm>
              <a:off x="3810000" y="3335063"/>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3</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62" name="TextBox 61">
              <a:extLst>
                <a:ext uri="{FF2B5EF4-FFF2-40B4-BE49-F238E27FC236}">
                  <a16:creationId xmlns:a16="http://schemas.microsoft.com/office/drawing/2014/main" id="{C16C799B-43FC-47DB-BA67-1D22D548216C}"/>
                </a:ext>
              </a:extLst>
            </p:cNvPr>
            <p:cNvSpPr txBox="1"/>
            <p:nvPr/>
          </p:nvSpPr>
          <p:spPr>
            <a:xfrm>
              <a:off x="4129093" y="3342860"/>
              <a:ext cx="2285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4</a:t>
              </a:r>
            </a:p>
          </p:txBody>
        </p:sp>
        <p:sp>
          <p:nvSpPr>
            <p:cNvPr id="63" name="TextBox 62">
              <a:extLst>
                <a:ext uri="{FF2B5EF4-FFF2-40B4-BE49-F238E27FC236}">
                  <a16:creationId xmlns:a16="http://schemas.microsoft.com/office/drawing/2014/main" id="{D11639FC-0DE6-43B4-9E56-0DC67B868292}"/>
                </a:ext>
              </a:extLst>
            </p:cNvPr>
            <p:cNvSpPr txBox="1"/>
            <p:nvPr/>
          </p:nvSpPr>
          <p:spPr>
            <a:xfrm>
              <a:off x="7096112" y="3337546"/>
              <a:ext cx="380977"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14</a:t>
              </a:r>
            </a:p>
          </p:txBody>
        </p:sp>
        <p:sp>
          <p:nvSpPr>
            <p:cNvPr id="64" name="TextBox 63">
              <a:extLst>
                <a:ext uri="{FF2B5EF4-FFF2-40B4-BE49-F238E27FC236}">
                  <a16:creationId xmlns:a16="http://schemas.microsoft.com/office/drawing/2014/main" id="{AA40C300-6472-4CDD-A096-2993773E4118}"/>
                </a:ext>
              </a:extLst>
            </p:cNvPr>
            <p:cNvSpPr txBox="1"/>
            <p:nvPr/>
          </p:nvSpPr>
          <p:spPr>
            <a:xfrm>
              <a:off x="7353315" y="3330747"/>
              <a:ext cx="5333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15</a:t>
              </a:r>
            </a:p>
          </p:txBody>
        </p:sp>
        <p:sp>
          <p:nvSpPr>
            <p:cNvPr id="65" name="TextBox 64">
              <a:extLst>
                <a:ext uri="{FF2B5EF4-FFF2-40B4-BE49-F238E27FC236}">
                  <a16:creationId xmlns:a16="http://schemas.microsoft.com/office/drawing/2014/main" id="{33704178-A318-4E11-B1DF-0021B5818527}"/>
                </a:ext>
              </a:extLst>
            </p:cNvPr>
            <p:cNvSpPr txBox="1"/>
            <p:nvPr/>
          </p:nvSpPr>
          <p:spPr>
            <a:xfrm>
              <a:off x="6496038" y="3347486"/>
              <a:ext cx="380981"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12</a:t>
              </a:r>
            </a:p>
          </p:txBody>
        </p:sp>
        <p:sp>
          <p:nvSpPr>
            <p:cNvPr id="66" name="TextBox 65">
              <a:extLst>
                <a:ext uri="{FF2B5EF4-FFF2-40B4-BE49-F238E27FC236}">
                  <a16:creationId xmlns:a16="http://schemas.microsoft.com/office/drawing/2014/main" id="{0DEAA0C9-1CE7-45AC-8090-BADE1129C247}"/>
                </a:ext>
              </a:extLst>
            </p:cNvPr>
            <p:cNvSpPr txBox="1"/>
            <p:nvPr/>
          </p:nvSpPr>
          <p:spPr>
            <a:xfrm>
              <a:off x="6810371" y="3340273"/>
              <a:ext cx="38750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13</a:t>
              </a:r>
            </a:p>
          </p:txBody>
        </p:sp>
        <p:sp>
          <p:nvSpPr>
            <p:cNvPr id="67" name="TextBox 66">
              <a:extLst>
                <a:ext uri="{FF2B5EF4-FFF2-40B4-BE49-F238E27FC236}">
                  <a16:creationId xmlns:a16="http://schemas.microsoft.com/office/drawing/2014/main" id="{2EE82260-5066-47A5-819B-03CB94835F2E}"/>
                </a:ext>
              </a:extLst>
            </p:cNvPr>
            <p:cNvSpPr txBox="1"/>
            <p:nvPr/>
          </p:nvSpPr>
          <p:spPr>
            <a:xfrm>
              <a:off x="6210292" y="3346761"/>
              <a:ext cx="400051"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11</a:t>
              </a:r>
            </a:p>
          </p:txBody>
        </p:sp>
        <p:sp>
          <p:nvSpPr>
            <p:cNvPr id="68" name="TextBox 67">
              <a:extLst>
                <a:ext uri="{FF2B5EF4-FFF2-40B4-BE49-F238E27FC236}">
                  <a16:creationId xmlns:a16="http://schemas.microsoft.com/office/drawing/2014/main" id="{AAF821AF-74AF-4681-8045-2FA6AFFDDB49}"/>
                </a:ext>
              </a:extLst>
            </p:cNvPr>
            <p:cNvSpPr txBox="1"/>
            <p:nvPr/>
          </p:nvSpPr>
          <p:spPr>
            <a:xfrm>
              <a:off x="7620032" y="3330747"/>
              <a:ext cx="5333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16</a:t>
              </a:r>
            </a:p>
          </p:txBody>
        </p:sp>
      </p:grpSp>
      <p:grpSp>
        <p:nvGrpSpPr>
          <p:cNvPr id="70" name="Group 69">
            <a:extLst>
              <a:ext uri="{FF2B5EF4-FFF2-40B4-BE49-F238E27FC236}">
                <a16:creationId xmlns:a16="http://schemas.microsoft.com/office/drawing/2014/main" id="{B3E53FA4-A664-4892-B137-FF3DBCF9EB86}"/>
              </a:ext>
            </a:extLst>
          </p:cNvPr>
          <p:cNvGrpSpPr/>
          <p:nvPr/>
        </p:nvGrpSpPr>
        <p:grpSpPr>
          <a:xfrm>
            <a:off x="3143250" y="3226737"/>
            <a:ext cx="5000629" cy="544546"/>
            <a:chOff x="3176580" y="3324503"/>
            <a:chExt cx="5000629" cy="544546"/>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4C5BFAD-8E4C-4FC0-AC8D-265C1ACF3303}"/>
                    </a:ext>
                  </a:extLst>
                </p:cNvPr>
                <p:cNvSpPr txBox="1"/>
                <p:nvPr/>
              </p:nvSpPr>
              <p:spPr>
                <a:xfrm>
                  <a:off x="3176580" y="3324503"/>
                  <a:ext cx="228584" cy="502445"/>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14:m>
                    <m:oMathPara xmlns:m="http://schemas.openxmlformats.org/officeDocument/2006/math">
                      <m:oMathParaPr>
                        <m:jc m:val="centerGroup"/>
                      </m:oMathParaPr>
                      <m:oMath xmlns:m="http://schemas.openxmlformats.org/officeDocument/2006/math">
                        <m:f>
                          <m:fPr>
                            <m:ctrlPr>
                              <a:rPr kumimoji="0" lang="en-US" sz="14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fPr>
                          <m:num>
                            <m:r>
                              <a:rPr kumimoji="0" lang="en-US" sz="1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1</m:t>
                            </m:r>
                          </m:num>
                          <m:den>
                            <m:r>
                              <a:rPr kumimoji="0" lang="en-US" sz="1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1" name="TextBox 70">
                  <a:extLst>
                    <a:ext uri="{FF2B5EF4-FFF2-40B4-BE49-F238E27FC236}">
                      <a16:creationId xmlns:a16="http://schemas.microsoft.com/office/drawing/2014/main" id="{14C5BFAD-8E4C-4FC0-AC8D-265C1ACF3303}"/>
                    </a:ext>
                  </a:extLst>
                </p:cNvPr>
                <p:cNvSpPr txBox="1">
                  <a:spLocks noRot="1" noChangeAspect="1" noMove="1" noResize="1" noEditPoints="1" noAdjustHandles="1" noChangeArrowheads="1" noChangeShapeType="1" noTextEdit="1"/>
                </p:cNvSpPr>
                <p:nvPr/>
              </p:nvSpPr>
              <p:spPr>
                <a:xfrm>
                  <a:off x="3176580" y="3324503"/>
                  <a:ext cx="228584" cy="502445"/>
                </a:xfrm>
                <a:prstGeom prst="rect">
                  <a:avLst/>
                </a:prstGeom>
                <a:blipFill>
                  <a:blip r:embed="rId2"/>
                  <a:stretch>
                    <a:fillRect r="-5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2330576-17CE-45C3-84E1-F20E84ED822D}"/>
                    </a:ext>
                  </a:extLst>
                </p:cNvPr>
                <p:cNvSpPr txBox="1"/>
                <p:nvPr/>
              </p:nvSpPr>
              <p:spPr>
                <a:xfrm>
                  <a:off x="3486158" y="3336920"/>
                  <a:ext cx="228584" cy="520142"/>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1" dirty="0" smtClean="0">
                                <a:solidFill>
                                  <a:sysClr val="windowText" lastClr="000000"/>
                                </a:solidFill>
                                <a:latin typeface="Cambria Math" panose="02040503050406030204" pitchFamily="18" charset="0"/>
                              </a:rPr>
                              <m:t>2</m:t>
                            </m:r>
                          </m:num>
                          <m:den>
                            <m:r>
                              <a:rPr lang="en-US" sz="1400" dirty="0">
                                <a:solidFill>
                                  <a:sysClr val="windowText" lastClr="000000"/>
                                </a:solidFill>
                                <a:latin typeface="Cambria Math" panose="02040503050406030204" pitchFamily="18" charset="0"/>
                              </a:rPr>
                              <m:t>1</m:t>
                            </m:r>
                            <m:r>
                              <a:rPr lang="en-US" sz="1400" b="0" i="1" dirty="0" smtClean="0">
                                <a:solidFill>
                                  <a:sysClr val="windowText" lastClr="000000"/>
                                </a:solidFill>
                                <a:latin typeface="Cambria Math" panose="02040503050406030204" pitchFamily="18" charset="0"/>
                              </a:rPr>
                              <m:t>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2" name="TextBox 71">
                  <a:extLst>
                    <a:ext uri="{FF2B5EF4-FFF2-40B4-BE49-F238E27FC236}">
                      <a16:creationId xmlns:a16="http://schemas.microsoft.com/office/drawing/2014/main" id="{12330576-17CE-45C3-84E1-F20E84ED822D}"/>
                    </a:ext>
                  </a:extLst>
                </p:cNvPr>
                <p:cNvSpPr txBox="1">
                  <a:spLocks noRot="1" noChangeAspect="1" noMove="1" noResize="1" noEditPoints="1" noAdjustHandles="1" noChangeArrowheads="1" noChangeShapeType="1" noTextEdit="1"/>
                </p:cNvSpPr>
                <p:nvPr/>
              </p:nvSpPr>
              <p:spPr>
                <a:xfrm>
                  <a:off x="3486158" y="3336920"/>
                  <a:ext cx="228584" cy="520142"/>
                </a:xfrm>
                <a:prstGeom prst="rect">
                  <a:avLst/>
                </a:prstGeom>
                <a:blipFill>
                  <a:blip r:embed="rId3"/>
                  <a:stretch>
                    <a:fillRect r="-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8046D45B-E138-4885-A732-8BDEF1D1E60E}"/>
                    </a:ext>
                  </a:extLst>
                </p:cNvPr>
                <p:cNvSpPr txBox="1"/>
                <p:nvPr/>
              </p:nvSpPr>
              <p:spPr>
                <a:xfrm>
                  <a:off x="5605426" y="3344589"/>
                  <a:ext cx="228584"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0" dirty="0" smtClean="0">
                                <a:solidFill>
                                  <a:sysClr val="windowText" lastClr="000000"/>
                                </a:solidFill>
                                <a:latin typeface="Cambria Math" panose="02040503050406030204" pitchFamily="18" charset="0"/>
                              </a:rPr>
                              <m:t>9</m:t>
                            </m:r>
                          </m:num>
                          <m:den>
                            <m:r>
                              <a:rPr lang="en-US" sz="1400" dirty="0" smtClean="0">
                                <a:solidFill>
                                  <a:sysClr val="windowText" lastClr="000000"/>
                                </a:solidFill>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3" name="TextBox 72">
                  <a:extLst>
                    <a:ext uri="{FF2B5EF4-FFF2-40B4-BE49-F238E27FC236}">
                      <a16:creationId xmlns:a16="http://schemas.microsoft.com/office/drawing/2014/main" id="{8046D45B-E138-4885-A732-8BDEF1D1E60E}"/>
                    </a:ext>
                  </a:extLst>
                </p:cNvPr>
                <p:cNvSpPr txBox="1">
                  <a:spLocks noRot="1" noChangeAspect="1" noMove="1" noResize="1" noEditPoints="1" noAdjustHandles="1" noChangeArrowheads="1" noChangeShapeType="1" noTextEdit="1"/>
                </p:cNvSpPr>
                <p:nvPr/>
              </p:nvSpPr>
              <p:spPr>
                <a:xfrm>
                  <a:off x="5605426" y="3344589"/>
                  <a:ext cx="228584" cy="502445"/>
                </a:xfrm>
                <a:prstGeom prst="rect">
                  <a:avLst/>
                </a:prstGeom>
                <a:blipFill>
                  <a:blip r:embed="rId4"/>
                  <a:stretch>
                    <a:fillRect r="-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62F27D3-CB91-451B-B989-605267581469}"/>
                    </a:ext>
                  </a:extLst>
                </p:cNvPr>
                <p:cNvSpPr txBox="1"/>
                <p:nvPr/>
              </p:nvSpPr>
              <p:spPr>
                <a:xfrm>
                  <a:off x="5886454" y="3349352"/>
                  <a:ext cx="419092"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0" dirty="0" smtClean="0">
                                <a:solidFill>
                                  <a:sysClr val="windowText" lastClr="000000"/>
                                </a:solidFill>
                                <a:latin typeface="Cambria Math" panose="02040503050406030204" pitchFamily="18" charset="0"/>
                              </a:rPr>
                              <m:t>10</m:t>
                            </m:r>
                          </m:num>
                          <m:den>
                            <m:r>
                              <a:rPr lang="en-US" sz="1400" dirty="0" smtClean="0">
                                <a:solidFill>
                                  <a:sysClr val="windowText" lastClr="000000"/>
                                </a:solidFill>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4" name="TextBox 73">
                  <a:extLst>
                    <a:ext uri="{FF2B5EF4-FFF2-40B4-BE49-F238E27FC236}">
                      <a16:creationId xmlns:a16="http://schemas.microsoft.com/office/drawing/2014/main" id="{E62F27D3-CB91-451B-B989-605267581469}"/>
                    </a:ext>
                  </a:extLst>
                </p:cNvPr>
                <p:cNvSpPr txBox="1">
                  <a:spLocks noRot="1" noChangeAspect="1" noMove="1" noResize="1" noEditPoints="1" noAdjustHandles="1" noChangeArrowheads="1" noChangeShapeType="1" noTextEdit="1"/>
                </p:cNvSpPr>
                <p:nvPr/>
              </p:nvSpPr>
              <p:spPr>
                <a:xfrm>
                  <a:off x="5886454" y="3349352"/>
                  <a:ext cx="419092" cy="50244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96E45985-9CF9-4932-81E4-DCC6C82EDB38}"/>
                    </a:ext>
                  </a:extLst>
                </p:cNvPr>
                <p:cNvSpPr txBox="1"/>
                <p:nvPr/>
              </p:nvSpPr>
              <p:spPr>
                <a:xfrm>
                  <a:off x="5006288" y="3352386"/>
                  <a:ext cx="228584"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0" dirty="0" smtClean="0">
                                <a:solidFill>
                                  <a:sysClr val="windowText" lastClr="000000"/>
                                </a:solidFill>
                                <a:latin typeface="Cambria Math" panose="02040503050406030204" pitchFamily="18" charset="0"/>
                              </a:rPr>
                              <m:t>7</m:t>
                            </m:r>
                          </m:num>
                          <m:den>
                            <m:r>
                              <a:rPr lang="en-US" sz="1400" dirty="0">
                                <a:solidFill>
                                  <a:sysClr val="windowText" lastClr="000000"/>
                                </a:solidFill>
                                <a:latin typeface="Cambria Math" panose="02040503050406030204" pitchFamily="18" charset="0"/>
                              </a:rPr>
                              <m:t>1</m:t>
                            </m:r>
                            <m:r>
                              <a:rPr lang="en-US" sz="1400" dirty="0" smtClean="0">
                                <a:solidFill>
                                  <a:sysClr val="windowText" lastClr="000000"/>
                                </a:solidFill>
                                <a:latin typeface="Cambria Math" panose="02040503050406030204" pitchFamily="18" charset="0"/>
                              </a:rPr>
                              <m:t>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5" name="TextBox 74">
                  <a:extLst>
                    <a:ext uri="{FF2B5EF4-FFF2-40B4-BE49-F238E27FC236}">
                      <a16:creationId xmlns:a16="http://schemas.microsoft.com/office/drawing/2014/main" id="{96E45985-9CF9-4932-81E4-DCC6C82EDB38}"/>
                    </a:ext>
                  </a:extLst>
                </p:cNvPr>
                <p:cNvSpPr txBox="1">
                  <a:spLocks noRot="1" noChangeAspect="1" noMove="1" noResize="1" noEditPoints="1" noAdjustHandles="1" noChangeArrowheads="1" noChangeShapeType="1" noTextEdit="1"/>
                </p:cNvSpPr>
                <p:nvPr/>
              </p:nvSpPr>
              <p:spPr>
                <a:xfrm>
                  <a:off x="5006288" y="3352386"/>
                  <a:ext cx="228584" cy="502445"/>
                </a:xfrm>
                <a:prstGeom prst="rect">
                  <a:avLst/>
                </a:prstGeom>
                <a:blipFill>
                  <a:blip r:embed="rId6"/>
                  <a:stretch>
                    <a:fillRect r="-5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07B2D66-0866-4573-8CA4-205E5BAD7F5C}"/>
                    </a:ext>
                  </a:extLst>
                </p:cNvPr>
                <p:cNvSpPr txBox="1"/>
                <p:nvPr/>
              </p:nvSpPr>
              <p:spPr>
                <a:xfrm>
                  <a:off x="5317307" y="3352386"/>
                  <a:ext cx="228584"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0" dirty="0" smtClean="0">
                                <a:solidFill>
                                  <a:sysClr val="windowText" lastClr="000000"/>
                                </a:solidFill>
                                <a:latin typeface="Cambria Math" panose="02040503050406030204" pitchFamily="18" charset="0"/>
                              </a:rPr>
                              <m:t>8</m:t>
                            </m:r>
                          </m:num>
                          <m:den>
                            <m:r>
                              <a:rPr lang="en-US" sz="1400" dirty="0" smtClean="0">
                                <a:solidFill>
                                  <a:sysClr val="windowText" lastClr="000000"/>
                                </a:solidFill>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6" name="TextBox 75">
                  <a:extLst>
                    <a:ext uri="{FF2B5EF4-FFF2-40B4-BE49-F238E27FC236}">
                      <a16:creationId xmlns:a16="http://schemas.microsoft.com/office/drawing/2014/main" id="{707B2D66-0866-4573-8CA4-205E5BAD7F5C}"/>
                    </a:ext>
                  </a:extLst>
                </p:cNvPr>
                <p:cNvSpPr txBox="1">
                  <a:spLocks noRot="1" noChangeAspect="1" noMove="1" noResize="1" noEditPoints="1" noAdjustHandles="1" noChangeArrowheads="1" noChangeShapeType="1" noTextEdit="1"/>
                </p:cNvSpPr>
                <p:nvPr/>
              </p:nvSpPr>
              <p:spPr>
                <a:xfrm>
                  <a:off x="5317307" y="3352386"/>
                  <a:ext cx="228584" cy="502445"/>
                </a:xfrm>
                <a:prstGeom prst="rect">
                  <a:avLst/>
                </a:prstGeom>
                <a:blipFill>
                  <a:blip r:embed="rId7"/>
                  <a:stretch>
                    <a:fillRect r="-5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0A74B8B-7322-4E36-8442-AAF5C9071C88}"/>
                    </a:ext>
                  </a:extLst>
                </p:cNvPr>
                <p:cNvSpPr txBox="1"/>
                <p:nvPr/>
              </p:nvSpPr>
              <p:spPr>
                <a:xfrm>
                  <a:off x="4393428" y="3344589"/>
                  <a:ext cx="228584" cy="520142"/>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0" dirty="0" smtClean="0">
                                <a:solidFill>
                                  <a:sysClr val="windowText" lastClr="000000"/>
                                </a:solidFill>
                                <a:latin typeface="Cambria Math" panose="02040503050406030204" pitchFamily="18" charset="0"/>
                              </a:rPr>
                              <m:t>5</m:t>
                            </m:r>
                          </m:num>
                          <m:den>
                            <m:r>
                              <a:rPr lang="en-US" sz="1400" dirty="0">
                                <a:solidFill>
                                  <a:sysClr val="windowText" lastClr="000000"/>
                                </a:solidFill>
                                <a:latin typeface="Cambria Math" panose="02040503050406030204" pitchFamily="18" charset="0"/>
                              </a:rPr>
                              <m:t>1</m:t>
                            </m:r>
                            <m:r>
                              <a:rPr lang="en-US" sz="1400" b="0" i="1" dirty="0" smtClean="0">
                                <a:solidFill>
                                  <a:sysClr val="windowText" lastClr="000000"/>
                                </a:solidFill>
                                <a:latin typeface="Cambria Math" panose="02040503050406030204" pitchFamily="18" charset="0"/>
                              </a:rPr>
                              <m:t>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7" name="TextBox 76">
                  <a:extLst>
                    <a:ext uri="{FF2B5EF4-FFF2-40B4-BE49-F238E27FC236}">
                      <a16:creationId xmlns:a16="http://schemas.microsoft.com/office/drawing/2014/main" id="{00A74B8B-7322-4E36-8442-AAF5C9071C88}"/>
                    </a:ext>
                  </a:extLst>
                </p:cNvPr>
                <p:cNvSpPr txBox="1">
                  <a:spLocks noRot="1" noChangeAspect="1" noMove="1" noResize="1" noEditPoints="1" noAdjustHandles="1" noChangeArrowheads="1" noChangeShapeType="1" noTextEdit="1"/>
                </p:cNvSpPr>
                <p:nvPr/>
              </p:nvSpPr>
              <p:spPr>
                <a:xfrm>
                  <a:off x="4393428" y="3344589"/>
                  <a:ext cx="228584" cy="520142"/>
                </a:xfrm>
                <a:prstGeom prst="rect">
                  <a:avLst/>
                </a:prstGeom>
                <a:blipFill>
                  <a:blip r:embed="rId8"/>
                  <a:stretch>
                    <a:fillRect r="-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DDEADADB-5DBB-4F92-9342-5B4F1B278DF0}"/>
                    </a:ext>
                  </a:extLst>
                </p:cNvPr>
                <p:cNvSpPr txBox="1"/>
                <p:nvPr/>
              </p:nvSpPr>
              <p:spPr>
                <a:xfrm>
                  <a:off x="4691071" y="3350253"/>
                  <a:ext cx="228584" cy="518796"/>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0" dirty="0" smtClean="0">
                                <a:solidFill>
                                  <a:sysClr val="windowText" lastClr="000000"/>
                                </a:solidFill>
                                <a:latin typeface="Cambria Math" panose="02040503050406030204" pitchFamily="18" charset="0"/>
                              </a:rPr>
                              <m:t>6</m:t>
                            </m:r>
                          </m:num>
                          <m:den>
                            <m:r>
                              <a:rPr lang="en-US" sz="1400" dirty="0">
                                <a:solidFill>
                                  <a:sysClr val="windowText" lastClr="000000"/>
                                </a:solidFill>
                                <a:latin typeface="Cambria Math" panose="02040503050406030204" pitchFamily="18" charset="0"/>
                              </a:rPr>
                              <m:t>1</m:t>
                            </m:r>
                            <m:r>
                              <a:rPr lang="en-US" sz="1400" b="0" i="0" dirty="0" smtClean="0">
                                <a:solidFill>
                                  <a:sysClr val="windowText" lastClr="000000"/>
                                </a:solidFill>
                                <a:latin typeface="Cambria Math" panose="02040503050406030204" pitchFamily="18" charset="0"/>
                              </a:rPr>
                              <m:t>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8" name="TextBox 77">
                  <a:extLst>
                    <a:ext uri="{FF2B5EF4-FFF2-40B4-BE49-F238E27FC236}">
                      <a16:creationId xmlns:a16="http://schemas.microsoft.com/office/drawing/2014/main" id="{DDEADADB-5DBB-4F92-9342-5B4F1B278DF0}"/>
                    </a:ext>
                  </a:extLst>
                </p:cNvPr>
                <p:cNvSpPr txBox="1">
                  <a:spLocks noRot="1" noChangeAspect="1" noMove="1" noResize="1" noEditPoints="1" noAdjustHandles="1" noChangeArrowheads="1" noChangeShapeType="1" noTextEdit="1"/>
                </p:cNvSpPr>
                <p:nvPr/>
              </p:nvSpPr>
              <p:spPr>
                <a:xfrm>
                  <a:off x="4691071" y="3350253"/>
                  <a:ext cx="228584" cy="518796"/>
                </a:xfrm>
                <a:prstGeom prst="rect">
                  <a:avLst/>
                </a:prstGeom>
                <a:blipFill>
                  <a:blip r:embed="rId9"/>
                  <a:stretch>
                    <a:fillRect r="-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812016B0-8593-4639-B667-232A554D741B}"/>
                    </a:ext>
                  </a:extLst>
                </p:cNvPr>
                <p:cNvSpPr txBox="1"/>
                <p:nvPr/>
              </p:nvSpPr>
              <p:spPr>
                <a:xfrm>
                  <a:off x="3773411" y="3340802"/>
                  <a:ext cx="228584"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0" dirty="0" smtClean="0">
                                <a:solidFill>
                                  <a:sysClr val="windowText" lastClr="000000"/>
                                </a:solidFill>
                                <a:latin typeface="Cambria Math" panose="02040503050406030204" pitchFamily="18" charset="0"/>
                              </a:rPr>
                              <m:t>3</m:t>
                            </m:r>
                          </m:num>
                          <m:den>
                            <m:r>
                              <a:rPr lang="en-US" sz="1400" dirty="0">
                                <a:solidFill>
                                  <a:sysClr val="windowText" lastClr="000000"/>
                                </a:solidFill>
                                <a:latin typeface="Cambria Math" panose="02040503050406030204" pitchFamily="18" charset="0"/>
                              </a:rPr>
                              <m:t>1</m:t>
                            </m:r>
                            <m:r>
                              <a:rPr lang="en-US" sz="1400" b="0" i="1" dirty="0" smtClean="0">
                                <a:solidFill>
                                  <a:sysClr val="windowText" lastClr="000000"/>
                                </a:solidFill>
                                <a:latin typeface="Cambria Math" panose="02040503050406030204" pitchFamily="18" charset="0"/>
                              </a:rPr>
                              <m:t>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79" name="TextBox 78">
                  <a:extLst>
                    <a:ext uri="{FF2B5EF4-FFF2-40B4-BE49-F238E27FC236}">
                      <a16:creationId xmlns:a16="http://schemas.microsoft.com/office/drawing/2014/main" id="{812016B0-8593-4639-B667-232A554D741B}"/>
                    </a:ext>
                  </a:extLst>
                </p:cNvPr>
                <p:cNvSpPr txBox="1">
                  <a:spLocks noRot="1" noChangeAspect="1" noMove="1" noResize="1" noEditPoints="1" noAdjustHandles="1" noChangeArrowheads="1" noChangeShapeType="1" noTextEdit="1"/>
                </p:cNvSpPr>
                <p:nvPr/>
              </p:nvSpPr>
              <p:spPr>
                <a:xfrm>
                  <a:off x="3773411" y="3340802"/>
                  <a:ext cx="228584" cy="502445"/>
                </a:xfrm>
                <a:prstGeom prst="rect">
                  <a:avLst/>
                </a:prstGeom>
                <a:blipFill>
                  <a:blip r:embed="rId10"/>
                  <a:stretch>
                    <a:fillRect r="-5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869AABB-0776-4086-BA7B-F18C1A1311A4}"/>
                    </a:ext>
                  </a:extLst>
                </p:cNvPr>
                <p:cNvSpPr txBox="1"/>
                <p:nvPr/>
              </p:nvSpPr>
              <p:spPr>
                <a:xfrm>
                  <a:off x="4095757" y="3335666"/>
                  <a:ext cx="228584"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b="0" i="0" dirty="0" smtClean="0">
                                <a:solidFill>
                                  <a:sysClr val="windowText" lastClr="000000"/>
                                </a:solidFill>
                                <a:latin typeface="Cambria Math" panose="02040503050406030204" pitchFamily="18" charset="0"/>
                              </a:rPr>
                              <m:t>4</m:t>
                            </m:r>
                          </m:num>
                          <m:den>
                            <m:r>
                              <a:rPr lang="en-US" sz="1400" dirty="0">
                                <a:solidFill>
                                  <a:sysClr val="windowText" lastClr="000000"/>
                                </a:solidFill>
                                <a:latin typeface="Cambria Math" panose="02040503050406030204" pitchFamily="18" charset="0"/>
                              </a:rPr>
                              <m:t>1</m:t>
                            </m:r>
                            <m:r>
                              <a:rPr lang="en-US" sz="1400" b="0" i="1" dirty="0" smtClean="0">
                                <a:solidFill>
                                  <a:sysClr val="windowText" lastClr="000000"/>
                                </a:solidFill>
                                <a:latin typeface="Cambria Math" panose="02040503050406030204" pitchFamily="18" charset="0"/>
                              </a:rPr>
                              <m:t>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80" name="TextBox 79">
                  <a:extLst>
                    <a:ext uri="{FF2B5EF4-FFF2-40B4-BE49-F238E27FC236}">
                      <a16:creationId xmlns:a16="http://schemas.microsoft.com/office/drawing/2014/main" id="{9869AABB-0776-4086-BA7B-F18C1A1311A4}"/>
                    </a:ext>
                  </a:extLst>
                </p:cNvPr>
                <p:cNvSpPr txBox="1">
                  <a:spLocks noRot="1" noChangeAspect="1" noMove="1" noResize="1" noEditPoints="1" noAdjustHandles="1" noChangeArrowheads="1" noChangeShapeType="1" noTextEdit="1"/>
                </p:cNvSpPr>
                <p:nvPr/>
              </p:nvSpPr>
              <p:spPr>
                <a:xfrm>
                  <a:off x="4095757" y="3335666"/>
                  <a:ext cx="228584" cy="502445"/>
                </a:xfrm>
                <a:prstGeom prst="rect">
                  <a:avLst/>
                </a:prstGeom>
                <a:blipFill>
                  <a:blip r:embed="rId11"/>
                  <a:stretch>
                    <a:fillRect r="-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1BB4F63B-A1A1-4935-8FF3-1130D28B7699}"/>
                    </a:ext>
                  </a:extLst>
                </p:cNvPr>
                <p:cNvSpPr txBox="1"/>
                <p:nvPr/>
              </p:nvSpPr>
              <p:spPr>
                <a:xfrm>
                  <a:off x="7096112" y="3337546"/>
                  <a:ext cx="380977"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dirty="0">
                                <a:solidFill>
                                  <a:sysClr val="windowText" lastClr="000000"/>
                                </a:solidFill>
                                <a:latin typeface="Cambria Math" panose="02040503050406030204" pitchFamily="18" charset="0"/>
                              </a:rPr>
                              <m:t>1</m:t>
                            </m:r>
                            <m:r>
                              <a:rPr lang="en-US" sz="1400" b="0" i="1" dirty="0" smtClean="0">
                                <a:solidFill>
                                  <a:sysClr val="windowText" lastClr="000000"/>
                                </a:solidFill>
                                <a:latin typeface="Cambria Math" panose="02040503050406030204" pitchFamily="18" charset="0"/>
                              </a:rPr>
                              <m:t>4</m:t>
                            </m:r>
                          </m:num>
                          <m:den>
                            <m:r>
                              <a:rPr lang="en-US" sz="1400" dirty="0" smtClean="0">
                                <a:solidFill>
                                  <a:sysClr val="windowText" lastClr="000000"/>
                                </a:solidFill>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81" name="TextBox 80">
                  <a:extLst>
                    <a:ext uri="{FF2B5EF4-FFF2-40B4-BE49-F238E27FC236}">
                      <a16:creationId xmlns:a16="http://schemas.microsoft.com/office/drawing/2014/main" id="{1BB4F63B-A1A1-4935-8FF3-1130D28B7699}"/>
                    </a:ext>
                  </a:extLst>
                </p:cNvPr>
                <p:cNvSpPr txBox="1">
                  <a:spLocks noRot="1" noChangeAspect="1" noMove="1" noResize="1" noEditPoints="1" noAdjustHandles="1" noChangeArrowheads="1" noChangeShapeType="1" noTextEdit="1"/>
                </p:cNvSpPr>
                <p:nvPr/>
              </p:nvSpPr>
              <p:spPr>
                <a:xfrm>
                  <a:off x="7096112" y="3337546"/>
                  <a:ext cx="380977" cy="50244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70763BA-6931-4794-A56A-1ADF1151B370}"/>
                    </a:ext>
                  </a:extLst>
                </p:cNvPr>
                <p:cNvSpPr txBox="1"/>
                <p:nvPr/>
              </p:nvSpPr>
              <p:spPr>
                <a:xfrm>
                  <a:off x="7288129" y="3332055"/>
                  <a:ext cx="533384"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dirty="0">
                                <a:solidFill>
                                  <a:sysClr val="windowText" lastClr="000000"/>
                                </a:solidFill>
                                <a:latin typeface="Cambria Math" panose="02040503050406030204" pitchFamily="18" charset="0"/>
                              </a:rPr>
                              <m:t>1</m:t>
                            </m:r>
                            <m:r>
                              <a:rPr lang="en-US" sz="1400" b="0" i="0" dirty="0" smtClean="0">
                                <a:solidFill>
                                  <a:sysClr val="windowText" lastClr="000000"/>
                                </a:solidFill>
                                <a:latin typeface="Cambria Math" panose="02040503050406030204" pitchFamily="18" charset="0"/>
                              </a:rPr>
                              <m:t>5</m:t>
                            </m:r>
                          </m:num>
                          <m:den>
                            <m:r>
                              <a:rPr lang="en-US" sz="1400" dirty="0" smtClean="0">
                                <a:solidFill>
                                  <a:sysClr val="windowText" lastClr="000000"/>
                                </a:solidFill>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82" name="TextBox 81">
                  <a:extLst>
                    <a:ext uri="{FF2B5EF4-FFF2-40B4-BE49-F238E27FC236}">
                      <a16:creationId xmlns:a16="http://schemas.microsoft.com/office/drawing/2014/main" id="{F70763BA-6931-4794-A56A-1ADF1151B370}"/>
                    </a:ext>
                  </a:extLst>
                </p:cNvPr>
                <p:cNvSpPr txBox="1">
                  <a:spLocks noRot="1" noChangeAspect="1" noMove="1" noResize="1" noEditPoints="1" noAdjustHandles="1" noChangeArrowheads="1" noChangeShapeType="1" noTextEdit="1"/>
                </p:cNvSpPr>
                <p:nvPr/>
              </p:nvSpPr>
              <p:spPr>
                <a:xfrm>
                  <a:off x="7288129" y="3332055"/>
                  <a:ext cx="533384" cy="50244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AB1B63E1-BF44-4E47-9E02-962200E4AA75}"/>
                    </a:ext>
                  </a:extLst>
                </p:cNvPr>
                <p:cNvSpPr txBox="1"/>
                <p:nvPr/>
              </p:nvSpPr>
              <p:spPr>
                <a:xfrm>
                  <a:off x="6526133" y="3346800"/>
                  <a:ext cx="380981"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dirty="0">
                                <a:solidFill>
                                  <a:sysClr val="windowText" lastClr="000000"/>
                                </a:solidFill>
                                <a:latin typeface="Cambria Math" panose="02040503050406030204" pitchFamily="18" charset="0"/>
                              </a:rPr>
                              <m:t>1</m:t>
                            </m:r>
                            <m:r>
                              <a:rPr lang="en-US" sz="1400" b="0" i="0" dirty="0" smtClean="0">
                                <a:solidFill>
                                  <a:sysClr val="windowText" lastClr="000000"/>
                                </a:solidFill>
                                <a:latin typeface="Cambria Math" panose="02040503050406030204" pitchFamily="18" charset="0"/>
                              </a:rPr>
                              <m:t>2</m:t>
                            </m:r>
                          </m:num>
                          <m:den>
                            <m:r>
                              <a:rPr lang="en-US" sz="1400" dirty="0" smtClean="0">
                                <a:solidFill>
                                  <a:sysClr val="windowText" lastClr="000000"/>
                                </a:solidFill>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83" name="TextBox 82">
                  <a:extLst>
                    <a:ext uri="{FF2B5EF4-FFF2-40B4-BE49-F238E27FC236}">
                      <a16:creationId xmlns:a16="http://schemas.microsoft.com/office/drawing/2014/main" id="{AB1B63E1-BF44-4E47-9E02-962200E4AA75}"/>
                    </a:ext>
                  </a:extLst>
                </p:cNvPr>
                <p:cNvSpPr txBox="1">
                  <a:spLocks noRot="1" noChangeAspect="1" noMove="1" noResize="1" noEditPoints="1" noAdjustHandles="1" noChangeArrowheads="1" noChangeShapeType="1" noTextEdit="1"/>
                </p:cNvSpPr>
                <p:nvPr/>
              </p:nvSpPr>
              <p:spPr>
                <a:xfrm>
                  <a:off x="6526133" y="3346800"/>
                  <a:ext cx="380981" cy="5024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44855CC-A374-4FC0-BD8F-46A124C1A756}"/>
                    </a:ext>
                  </a:extLst>
                </p:cNvPr>
                <p:cNvSpPr txBox="1"/>
                <p:nvPr/>
              </p:nvSpPr>
              <p:spPr>
                <a:xfrm>
                  <a:off x="6816650" y="3335665"/>
                  <a:ext cx="387500"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dirty="0">
                                <a:solidFill>
                                  <a:sysClr val="windowText" lastClr="000000"/>
                                </a:solidFill>
                                <a:latin typeface="Cambria Math" panose="02040503050406030204" pitchFamily="18" charset="0"/>
                              </a:rPr>
                              <m:t>1</m:t>
                            </m:r>
                            <m:r>
                              <a:rPr lang="en-US" sz="1400" b="0" i="0" dirty="0" smtClean="0">
                                <a:solidFill>
                                  <a:sysClr val="windowText" lastClr="000000"/>
                                </a:solidFill>
                                <a:latin typeface="Cambria Math" panose="02040503050406030204" pitchFamily="18" charset="0"/>
                              </a:rPr>
                              <m:t>3</m:t>
                            </m:r>
                          </m:num>
                          <m:den>
                            <m:r>
                              <a:rPr lang="en-US" sz="1400" dirty="0" smtClean="0">
                                <a:solidFill>
                                  <a:sysClr val="windowText" lastClr="000000"/>
                                </a:solidFill>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84" name="TextBox 83">
                  <a:extLst>
                    <a:ext uri="{FF2B5EF4-FFF2-40B4-BE49-F238E27FC236}">
                      <a16:creationId xmlns:a16="http://schemas.microsoft.com/office/drawing/2014/main" id="{D44855CC-A374-4FC0-BD8F-46A124C1A756}"/>
                    </a:ext>
                  </a:extLst>
                </p:cNvPr>
                <p:cNvSpPr txBox="1">
                  <a:spLocks noRot="1" noChangeAspect="1" noMove="1" noResize="1" noEditPoints="1" noAdjustHandles="1" noChangeArrowheads="1" noChangeShapeType="1" noTextEdit="1"/>
                </p:cNvSpPr>
                <p:nvPr/>
              </p:nvSpPr>
              <p:spPr>
                <a:xfrm>
                  <a:off x="6816650" y="3335665"/>
                  <a:ext cx="387500" cy="50244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CA14673-ABC4-40E0-9D54-C90C3AAC9396}"/>
                    </a:ext>
                  </a:extLst>
                </p:cNvPr>
                <p:cNvSpPr txBox="1"/>
                <p:nvPr/>
              </p:nvSpPr>
              <p:spPr>
                <a:xfrm>
                  <a:off x="6210292" y="3346761"/>
                  <a:ext cx="400051" cy="502445"/>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14:m>
                    <m:oMathPara xmlns:m="http://schemas.openxmlformats.org/officeDocument/2006/math">
                      <m:oMathParaPr>
                        <m:jc m:val="centerGroup"/>
                      </m:oMathParaPr>
                      <m:oMath xmlns:m="http://schemas.openxmlformats.org/officeDocument/2006/math">
                        <m:f>
                          <m:fPr>
                            <m:ctrlPr>
                              <a:rPr lang="en-US" sz="1400" i="1" dirty="0" smtClean="0">
                                <a:solidFill>
                                  <a:sysClr val="windowText" lastClr="000000"/>
                                </a:solidFill>
                                <a:latin typeface="Cambria Math" panose="02040503050406030204" pitchFamily="18" charset="0"/>
                              </a:rPr>
                            </m:ctrlPr>
                          </m:fPr>
                          <m:num>
                            <m:r>
                              <a:rPr lang="en-US" sz="1400" dirty="0">
                                <a:solidFill>
                                  <a:sysClr val="windowText" lastClr="000000"/>
                                </a:solidFill>
                                <a:latin typeface="Cambria Math" panose="02040503050406030204" pitchFamily="18" charset="0"/>
                              </a:rPr>
                              <m:t>1</m:t>
                            </m:r>
                            <m:r>
                              <a:rPr lang="en-US" sz="1400" b="0" i="0" dirty="0" smtClean="0">
                                <a:solidFill>
                                  <a:sysClr val="windowText" lastClr="000000"/>
                                </a:solidFill>
                                <a:latin typeface="Cambria Math" panose="02040503050406030204" pitchFamily="18" charset="0"/>
                              </a:rPr>
                              <m:t>1</m:t>
                            </m:r>
                          </m:num>
                          <m:den>
                            <m:r>
                              <a:rPr lang="en-US" sz="1400" dirty="0" smtClean="0">
                                <a:solidFill>
                                  <a:sysClr val="windowText" lastClr="000000"/>
                                </a:solidFill>
                                <a:latin typeface="Cambria Math" panose="02040503050406030204" pitchFamily="18" charset="0"/>
                              </a:rPr>
                              <m:t>16</m:t>
                            </m:r>
                          </m:den>
                        </m:f>
                      </m:oMath>
                    </m:oMathPara>
                  </a14:m>
                  <a:endParaRPr kumimoji="0" lang="en-US" sz="1400" b="0" i="0" u="none" strike="noStrike" kern="1200" cap="none" spc="0" normalizeH="0" baseline="0" noProof="0" dirty="0">
                    <a:ln>
                      <a:noFill/>
                    </a:ln>
                    <a:solidFill>
                      <a:sysClr val="windowText" lastClr="000000"/>
                    </a:solidFill>
                    <a:effectLst/>
                    <a:uLnTx/>
                    <a:uFillTx/>
                    <a:latin typeface="+mn-lt"/>
                  </a:endParaRPr>
                </a:p>
              </p:txBody>
            </p:sp>
          </mc:Choice>
          <mc:Fallback xmlns="">
            <p:sp>
              <p:nvSpPr>
                <p:cNvPr id="85" name="TextBox 84">
                  <a:extLst>
                    <a:ext uri="{FF2B5EF4-FFF2-40B4-BE49-F238E27FC236}">
                      <a16:creationId xmlns:a16="http://schemas.microsoft.com/office/drawing/2014/main" id="{1CA14673-ABC4-40E0-9D54-C90C3AAC9396}"/>
                    </a:ext>
                  </a:extLst>
                </p:cNvPr>
                <p:cNvSpPr txBox="1">
                  <a:spLocks noRot="1" noChangeAspect="1" noMove="1" noResize="1" noEditPoints="1" noAdjustHandles="1" noChangeArrowheads="1" noChangeShapeType="1" noTextEdit="1"/>
                </p:cNvSpPr>
                <p:nvPr/>
              </p:nvSpPr>
              <p:spPr>
                <a:xfrm>
                  <a:off x="6210292" y="3346761"/>
                  <a:ext cx="400051" cy="502445"/>
                </a:xfrm>
                <a:prstGeom prst="rect">
                  <a:avLst/>
                </a:prstGeom>
                <a:blipFill>
                  <a:blip r:embed="rId16"/>
                  <a:stretch>
                    <a:fillRect/>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355E2A32-EA20-49A4-A6B4-24751AB84EF7}"/>
                </a:ext>
              </a:extLst>
            </p:cNvPr>
            <p:cNvSpPr txBox="1"/>
            <p:nvPr/>
          </p:nvSpPr>
          <p:spPr>
            <a:xfrm>
              <a:off x="7643825" y="3329333"/>
              <a:ext cx="533384"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a:t>
              </a:r>
            </a:p>
          </p:txBody>
        </p:sp>
      </p:grpSp>
      <p:sp>
        <p:nvSpPr>
          <p:cNvPr id="87" name="Oval 86">
            <a:extLst>
              <a:ext uri="{FF2B5EF4-FFF2-40B4-BE49-F238E27FC236}">
                <a16:creationId xmlns:a16="http://schemas.microsoft.com/office/drawing/2014/main" id="{ABD4D3BA-6C7A-432B-9FA5-3CCC9D1D2446}"/>
              </a:ext>
            </a:extLst>
          </p:cNvPr>
          <p:cNvSpPr/>
          <p:nvPr/>
        </p:nvSpPr>
        <p:spPr>
          <a:xfrm>
            <a:off x="6017370" y="4970373"/>
            <a:ext cx="133363" cy="146051"/>
          </a:xfrm>
          <a:prstGeom prst="ellipse">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8" name="Oval 87">
            <a:extLst>
              <a:ext uri="{FF2B5EF4-FFF2-40B4-BE49-F238E27FC236}">
                <a16:creationId xmlns:a16="http://schemas.microsoft.com/office/drawing/2014/main" id="{3C86EBF4-8024-436A-93F5-DFDEA38CF383}"/>
              </a:ext>
            </a:extLst>
          </p:cNvPr>
          <p:cNvSpPr/>
          <p:nvPr/>
        </p:nvSpPr>
        <p:spPr>
          <a:xfrm>
            <a:off x="5407770" y="4970373"/>
            <a:ext cx="133363" cy="146051"/>
          </a:xfrm>
          <a:prstGeom prst="ellipse">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9" name="Oval 88">
            <a:extLst>
              <a:ext uri="{FF2B5EF4-FFF2-40B4-BE49-F238E27FC236}">
                <a16:creationId xmlns:a16="http://schemas.microsoft.com/office/drawing/2014/main" id="{63A2D34A-C87E-4E45-9203-436903843E88}"/>
              </a:ext>
            </a:extLst>
          </p:cNvPr>
          <p:cNvSpPr/>
          <p:nvPr/>
        </p:nvSpPr>
        <p:spPr>
          <a:xfrm>
            <a:off x="4183787" y="4965416"/>
            <a:ext cx="133363" cy="146051"/>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0" name="Oval 89">
            <a:extLst>
              <a:ext uri="{FF2B5EF4-FFF2-40B4-BE49-F238E27FC236}">
                <a16:creationId xmlns:a16="http://schemas.microsoft.com/office/drawing/2014/main" id="{851B3F0A-6C95-4936-8105-676CC1AD220E}"/>
              </a:ext>
            </a:extLst>
          </p:cNvPr>
          <p:cNvSpPr/>
          <p:nvPr/>
        </p:nvSpPr>
        <p:spPr>
          <a:xfrm>
            <a:off x="3274174" y="4965416"/>
            <a:ext cx="133363" cy="146051"/>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1" name="Oval 90">
            <a:extLst>
              <a:ext uri="{FF2B5EF4-FFF2-40B4-BE49-F238E27FC236}">
                <a16:creationId xmlns:a16="http://schemas.microsoft.com/office/drawing/2014/main" id="{B582CE16-64FD-4B9D-B352-199659F7F57D}"/>
              </a:ext>
            </a:extLst>
          </p:cNvPr>
          <p:cNvSpPr/>
          <p:nvPr/>
        </p:nvSpPr>
        <p:spPr>
          <a:xfrm>
            <a:off x="7712823" y="4965416"/>
            <a:ext cx="133363" cy="146051"/>
          </a:xfrm>
          <a:prstGeom prst="ellipse">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2" name="Oval 91">
            <a:extLst>
              <a:ext uri="{FF2B5EF4-FFF2-40B4-BE49-F238E27FC236}">
                <a16:creationId xmlns:a16="http://schemas.microsoft.com/office/drawing/2014/main" id="{C7C0D24E-C816-41C7-BB21-D3C98FFF7008}"/>
              </a:ext>
            </a:extLst>
          </p:cNvPr>
          <p:cNvSpPr/>
          <p:nvPr/>
        </p:nvSpPr>
        <p:spPr>
          <a:xfrm>
            <a:off x="3228968" y="2860696"/>
            <a:ext cx="133363" cy="146051"/>
          </a:xfrm>
          <a:prstGeom prst="ellipse">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3" name="Oval 92">
            <a:extLst>
              <a:ext uri="{FF2B5EF4-FFF2-40B4-BE49-F238E27FC236}">
                <a16:creationId xmlns:a16="http://schemas.microsoft.com/office/drawing/2014/main" id="{F9E931BF-B694-491D-8161-4DE793A9BAE4}"/>
              </a:ext>
            </a:extLst>
          </p:cNvPr>
          <p:cNvSpPr/>
          <p:nvPr/>
        </p:nvSpPr>
        <p:spPr>
          <a:xfrm>
            <a:off x="7667612" y="2866199"/>
            <a:ext cx="133363" cy="146051"/>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6" name="Oval 95">
            <a:extLst>
              <a:ext uri="{FF2B5EF4-FFF2-40B4-BE49-F238E27FC236}">
                <a16:creationId xmlns:a16="http://schemas.microsoft.com/office/drawing/2014/main" id="{1149CDF4-D1B4-4704-BA4D-0F478620C585}"/>
              </a:ext>
            </a:extLst>
          </p:cNvPr>
          <p:cNvSpPr/>
          <p:nvPr/>
        </p:nvSpPr>
        <p:spPr>
          <a:xfrm>
            <a:off x="3415527" y="2861763"/>
            <a:ext cx="133363" cy="146051"/>
          </a:xfrm>
          <a:prstGeom prst="ellipse">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7" name="Oval 96">
            <a:extLst>
              <a:ext uri="{FF2B5EF4-FFF2-40B4-BE49-F238E27FC236}">
                <a16:creationId xmlns:a16="http://schemas.microsoft.com/office/drawing/2014/main" id="{A234CE24-E786-4C94-A44A-04E979DC90B3}"/>
              </a:ext>
            </a:extLst>
          </p:cNvPr>
          <p:cNvSpPr/>
          <p:nvPr/>
        </p:nvSpPr>
        <p:spPr>
          <a:xfrm>
            <a:off x="4140345" y="2875724"/>
            <a:ext cx="133363" cy="146051"/>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8" name="Oval 97">
            <a:extLst>
              <a:ext uri="{FF2B5EF4-FFF2-40B4-BE49-F238E27FC236}">
                <a16:creationId xmlns:a16="http://schemas.microsoft.com/office/drawing/2014/main" id="{F93FC34C-E1B7-44E9-B836-17B2686817E7}"/>
              </a:ext>
            </a:extLst>
          </p:cNvPr>
          <p:cNvSpPr/>
          <p:nvPr/>
        </p:nvSpPr>
        <p:spPr>
          <a:xfrm>
            <a:off x="3545034" y="2860523"/>
            <a:ext cx="133363" cy="146051"/>
          </a:xfrm>
          <a:prstGeom prst="ellipse">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cxnSp>
        <p:nvCxnSpPr>
          <p:cNvPr id="101" name="Straight Connector 100">
            <a:extLst>
              <a:ext uri="{FF2B5EF4-FFF2-40B4-BE49-F238E27FC236}">
                <a16:creationId xmlns:a16="http://schemas.microsoft.com/office/drawing/2014/main" id="{F16101B4-35E1-4A50-90C9-71A6039092D5}"/>
              </a:ext>
            </a:extLst>
          </p:cNvPr>
          <p:cNvCxnSpPr/>
          <p:nvPr/>
        </p:nvCxnSpPr>
        <p:spPr>
          <a:xfrm>
            <a:off x="3340855" y="4351390"/>
            <a:ext cx="2382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CB0C0D9-E8CB-4104-82B1-DDD2BC644FC9}"/>
              </a:ext>
            </a:extLst>
          </p:cNvPr>
          <p:cNvCxnSpPr/>
          <p:nvPr/>
        </p:nvCxnSpPr>
        <p:spPr>
          <a:xfrm>
            <a:off x="3293258" y="2282674"/>
            <a:ext cx="2382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E7DA117-E8A0-4695-B284-201A94D2F7B4}"/>
              </a:ext>
            </a:extLst>
          </p:cNvPr>
          <p:cNvCxnSpPr/>
          <p:nvPr/>
        </p:nvCxnSpPr>
        <p:spPr>
          <a:xfrm>
            <a:off x="3454317" y="2279241"/>
            <a:ext cx="2382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BF23A24-F16F-4FB1-B614-28E19A6CBEEA}"/>
              </a:ext>
            </a:extLst>
          </p:cNvPr>
          <p:cNvCxnSpPr/>
          <p:nvPr/>
        </p:nvCxnSpPr>
        <p:spPr>
          <a:xfrm>
            <a:off x="3598808" y="2275515"/>
            <a:ext cx="2382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B0D9519-1292-4F77-A17B-5666A845E581}"/>
              </a:ext>
            </a:extLst>
          </p:cNvPr>
          <p:cNvCxnSpPr/>
          <p:nvPr/>
        </p:nvCxnSpPr>
        <p:spPr>
          <a:xfrm>
            <a:off x="4208931" y="2275515"/>
            <a:ext cx="2382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4CE0CF39-341B-4811-B5EB-EA4A41DB0570}"/>
              </a:ext>
            </a:extLst>
          </p:cNvPr>
          <p:cNvSpPr txBox="1"/>
          <p:nvPr/>
        </p:nvSpPr>
        <p:spPr>
          <a:xfrm>
            <a:off x="3051603" y="1941311"/>
            <a:ext cx="67094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&lt;=</a:t>
            </a:r>
          </a:p>
        </p:txBody>
      </p:sp>
    </p:spTree>
    <p:extLst>
      <p:ext uri="{BB962C8B-B14F-4D97-AF65-F5344CB8AC3E}">
        <p14:creationId xmlns:p14="http://schemas.microsoft.com/office/powerpoint/2010/main" val="19043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0"/>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0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1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1" grpId="0" animBg="1"/>
      <p:bldP spid="1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EE96-0593-4172-8992-846CD416D7D5}"/>
              </a:ext>
            </a:extLst>
          </p:cNvPr>
          <p:cNvSpPr>
            <a:spLocks noGrp="1"/>
          </p:cNvSpPr>
          <p:nvPr>
            <p:ph type="title"/>
          </p:nvPr>
        </p:nvSpPr>
        <p:spPr/>
        <p:txBody>
          <a:bodyPr/>
          <a:lstStyle/>
          <a:p>
            <a:r>
              <a:rPr lang="en-US" dirty="0"/>
              <a:t>Continuous Variable Transformations</a:t>
            </a:r>
          </a:p>
        </p:txBody>
      </p:sp>
      <p:sp>
        <p:nvSpPr>
          <p:cNvPr id="3" name="Content Placeholder 2">
            <a:extLst>
              <a:ext uri="{FF2B5EF4-FFF2-40B4-BE49-F238E27FC236}">
                <a16:creationId xmlns:a16="http://schemas.microsoft.com/office/drawing/2014/main" id="{30C3F052-C947-4218-B245-BFF69A7B5D72}"/>
              </a:ext>
            </a:extLst>
          </p:cNvPr>
          <p:cNvSpPr>
            <a:spLocks noGrp="1"/>
          </p:cNvSpPr>
          <p:nvPr>
            <p:ph sz="quarter" idx="14"/>
          </p:nvPr>
        </p:nvSpPr>
        <p:spPr/>
        <p:txBody>
          <a:bodyPr/>
          <a:lstStyle/>
          <a:p>
            <a:r>
              <a:rPr lang="en-US" dirty="0"/>
              <a:t>“The goal of all of these approaches is to convert the existing continuous predictors into a form that can be utilized by </a:t>
            </a:r>
            <a:r>
              <a:rPr lang="en-US" b="1" dirty="0"/>
              <a:t>any</a:t>
            </a:r>
            <a:r>
              <a:rPr lang="en-US" dirty="0"/>
              <a:t> model and presents the most useful information to the model.”</a:t>
            </a:r>
          </a:p>
          <a:p>
            <a:r>
              <a:rPr lang="en-US" dirty="0"/>
              <a:t>In my opinion (Stephen’s), the hardest model to mess up and the one where transformations are least likely to help is a Random Forest. Use RFs as a baseline.</a:t>
            </a:r>
          </a:p>
          <a:p>
            <a:pPr lvl="1"/>
            <a:r>
              <a:rPr lang="en-US" dirty="0"/>
              <a:t>RFs use cut points so scaling the data is not necessary and will not yield better results. </a:t>
            </a:r>
          </a:p>
          <a:p>
            <a:pPr lvl="1"/>
            <a:r>
              <a:rPr lang="en-US" dirty="0"/>
              <a:t>RFs are insensitive to outliers/extreme values.</a:t>
            </a:r>
          </a:p>
          <a:p>
            <a:pPr lvl="1"/>
            <a:r>
              <a:rPr lang="en-US" dirty="0"/>
              <a:t>RFs can pick up on interactions even if you don’t specify these interactions before building the model.</a:t>
            </a:r>
          </a:p>
          <a:p>
            <a:pPr marL="228804" lvl="1" indent="0">
              <a:buNone/>
            </a:pPr>
            <a:endParaRPr lang="en-US" dirty="0"/>
          </a:p>
        </p:txBody>
      </p:sp>
      <p:sp>
        <p:nvSpPr>
          <p:cNvPr id="4" name="Text Placeholder 3">
            <a:extLst>
              <a:ext uri="{FF2B5EF4-FFF2-40B4-BE49-F238E27FC236}">
                <a16:creationId xmlns:a16="http://schemas.microsoft.com/office/drawing/2014/main" id="{911D67AC-F5D8-41E5-B668-13DF960C86F2}"/>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BE7E6220-C10F-45EC-AFFA-0458B9D9127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6</a:t>
            </a:fld>
            <a:endParaRPr lang="en-US" dirty="0">
              <a:solidFill>
                <a:srgbClr val="A2A5A2">
                  <a:lumMod val="50000"/>
                </a:srgbClr>
              </a:solidFill>
            </a:endParaRPr>
          </a:p>
        </p:txBody>
      </p:sp>
    </p:spTree>
    <p:extLst>
      <p:ext uri="{BB962C8B-B14F-4D97-AF65-F5344CB8AC3E}">
        <p14:creationId xmlns:p14="http://schemas.microsoft.com/office/powerpoint/2010/main" val="308542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D225-0B72-436F-98B4-F99E5B5D8505}"/>
              </a:ext>
            </a:extLst>
          </p:cNvPr>
          <p:cNvSpPr>
            <a:spLocks noGrp="1"/>
          </p:cNvSpPr>
          <p:nvPr>
            <p:ph type="title"/>
          </p:nvPr>
        </p:nvSpPr>
        <p:spPr/>
        <p:txBody>
          <a:bodyPr/>
          <a:lstStyle/>
          <a:p>
            <a:r>
              <a:rPr lang="en-US" dirty="0"/>
              <a:t>Decision Tree to Random Forest  </a:t>
            </a:r>
          </a:p>
        </p:txBody>
      </p:sp>
      <p:sp>
        <p:nvSpPr>
          <p:cNvPr id="3" name="Text Placeholder 2">
            <a:extLst>
              <a:ext uri="{FF2B5EF4-FFF2-40B4-BE49-F238E27FC236}">
                <a16:creationId xmlns:a16="http://schemas.microsoft.com/office/drawing/2014/main" id="{9B880E3E-A343-49AA-BC75-1B78070C50E4}"/>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F1F463CC-3D8B-4068-9958-1E1DA456E301}"/>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7</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A479347B-82CC-47F8-9D93-099721B8AE6D}"/>
              </a:ext>
            </a:extLst>
          </p:cNvPr>
          <p:cNvPicPr>
            <a:picLocks noChangeAspect="1"/>
          </p:cNvPicPr>
          <p:nvPr/>
        </p:nvPicPr>
        <p:blipFill>
          <a:blip r:embed="rId2"/>
          <a:stretch>
            <a:fillRect/>
          </a:stretch>
        </p:blipFill>
        <p:spPr>
          <a:xfrm>
            <a:off x="2983936" y="2001689"/>
            <a:ext cx="6219825" cy="3724275"/>
          </a:xfrm>
          <a:prstGeom prst="rect">
            <a:avLst/>
          </a:prstGeom>
        </p:spPr>
      </p:pic>
      <p:sp>
        <p:nvSpPr>
          <p:cNvPr id="7" name="TextBox 6">
            <a:extLst>
              <a:ext uri="{FF2B5EF4-FFF2-40B4-BE49-F238E27FC236}">
                <a16:creationId xmlns:a16="http://schemas.microsoft.com/office/drawing/2014/main" id="{CD35CB87-7C49-4C00-BB31-98AA96C63362}"/>
              </a:ext>
            </a:extLst>
          </p:cNvPr>
          <p:cNvSpPr txBox="1"/>
          <p:nvPr/>
        </p:nvSpPr>
        <p:spPr>
          <a:xfrm>
            <a:off x="5146763" y="1956294"/>
            <a:ext cx="1894169"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Bootstrapped sample </a:t>
            </a:r>
          </a:p>
        </p:txBody>
      </p:sp>
      <p:sp>
        <p:nvSpPr>
          <p:cNvPr id="8" name="TextBox 7">
            <a:extLst>
              <a:ext uri="{FF2B5EF4-FFF2-40B4-BE49-F238E27FC236}">
                <a16:creationId xmlns:a16="http://schemas.microsoft.com/office/drawing/2014/main" id="{8AF3EF93-2EAE-4959-A02A-6ADC79C7879C}"/>
              </a:ext>
            </a:extLst>
          </p:cNvPr>
          <p:cNvSpPr txBox="1"/>
          <p:nvPr/>
        </p:nvSpPr>
        <p:spPr>
          <a:xfrm>
            <a:off x="457200" y="1956294"/>
            <a:ext cx="2526734" cy="501676"/>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A Random Fest is made up of a lot of decision trees</a:t>
            </a:r>
          </a:p>
        </p:txBody>
      </p:sp>
      <p:sp>
        <p:nvSpPr>
          <p:cNvPr id="9" name="TextBox 8">
            <a:extLst>
              <a:ext uri="{FF2B5EF4-FFF2-40B4-BE49-F238E27FC236}">
                <a16:creationId xmlns:a16="http://schemas.microsoft.com/office/drawing/2014/main" id="{110FA6A5-10E1-4315-AF9C-DEA4E8ACE920}"/>
              </a:ext>
            </a:extLst>
          </p:cNvPr>
          <p:cNvSpPr txBox="1"/>
          <p:nvPr/>
        </p:nvSpPr>
        <p:spPr>
          <a:xfrm>
            <a:off x="7391400" y="2507458"/>
            <a:ext cx="2590800" cy="111569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Not all variables are considered at each cut point. A hyperparameter of RFs is how many</a:t>
            </a:r>
            <a:r>
              <a:rPr kumimoji="0" lang="en-US" sz="1400" b="0" i="0" u="none" strike="noStrike" kern="1200" cap="none" spc="0" normalizeH="0" noProof="0" dirty="0">
                <a:ln>
                  <a:noFill/>
                </a:ln>
                <a:solidFill>
                  <a:sysClr val="windowText" lastClr="000000"/>
                </a:solidFill>
                <a:effectLst/>
                <a:uLnTx/>
                <a:uFillTx/>
                <a:latin typeface="+mn-lt"/>
              </a:rPr>
              <a:t> variables to consider at each cut point.</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10" name="Rectangle 9">
            <a:extLst>
              <a:ext uri="{FF2B5EF4-FFF2-40B4-BE49-F238E27FC236}">
                <a16:creationId xmlns:a16="http://schemas.microsoft.com/office/drawing/2014/main" id="{205043F8-2301-466F-961A-63779B5D9CBE}"/>
              </a:ext>
            </a:extLst>
          </p:cNvPr>
          <p:cNvSpPr/>
          <p:nvPr/>
        </p:nvSpPr>
        <p:spPr>
          <a:xfrm>
            <a:off x="3886200" y="3962400"/>
            <a:ext cx="762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C4DFFB69-EA3A-4C82-8977-04459DE5F7EB}"/>
              </a:ext>
            </a:extLst>
          </p:cNvPr>
          <p:cNvSpPr/>
          <p:nvPr/>
        </p:nvSpPr>
        <p:spPr>
          <a:xfrm>
            <a:off x="7543802" y="4295775"/>
            <a:ext cx="685798"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653022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EE96-0593-4172-8992-846CD416D7D5}"/>
              </a:ext>
            </a:extLst>
          </p:cNvPr>
          <p:cNvSpPr>
            <a:spLocks noGrp="1"/>
          </p:cNvSpPr>
          <p:nvPr>
            <p:ph type="title"/>
          </p:nvPr>
        </p:nvSpPr>
        <p:spPr/>
        <p:txBody>
          <a:bodyPr/>
          <a:lstStyle/>
          <a:p>
            <a:r>
              <a:rPr lang="en-US" dirty="0"/>
              <a:t>Continuous Variable Transformations</a:t>
            </a:r>
          </a:p>
        </p:txBody>
      </p:sp>
      <p:sp>
        <p:nvSpPr>
          <p:cNvPr id="3" name="Content Placeholder 2">
            <a:extLst>
              <a:ext uri="{FF2B5EF4-FFF2-40B4-BE49-F238E27FC236}">
                <a16:creationId xmlns:a16="http://schemas.microsoft.com/office/drawing/2014/main" id="{30C3F052-C947-4218-B245-BFF69A7B5D72}"/>
              </a:ext>
            </a:extLst>
          </p:cNvPr>
          <p:cNvSpPr>
            <a:spLocks noGrp="1"/>
          </p:cNvSpPr>
          <p:nvPr>
            <p:ph sz="quarter" idx="14"/>
          </p:nvPr>
        </p:nvSpPr>
        <p:spPr/>
        <p:txBody>
          <a:bodyPr/>
          <a:lstStyle/>
          <a:p>
            <a:r>
              <a:rPr lang="en-US" sz="2400" dirty="0"/>
              <a:t>“The goal of all of these approaches is to convert the existing continuous predictors into a form that can be utilized by </a:t>
            </a:r>
            <a:r>
              <a:rPr lang="en-US" sz="2400" b="1" dirty="0"/>
              <a:t>any</a:t>
            </a:r>
            <a:r>
              <a:rPr lang="en-US" sz="2400" dirty="0"/>
              <a:t> model and presents the most useful information to the model.”</a:t>
            </a:r>
          </a:p>
          <a:p>
            <a:r>
              <a:rPr lang="en-US" sz="2400" dirty="0"/>
              <a:t>In my opinion (Stephen’s), the hardest model to mess up and the one where transformations are least likely to help is a Random Forest. Use RFs as a baseline.</a:t>
            </a:r>
          </a:p>
          <a:p>
            <a:pPr lvl="1"/>
            <a:r>
              <a:rPr lang="en-US" sz="2000" dirty="0"/>
              <a:t>RFs use cut points so scaling the data is not necessary and will not yield better results. </a:t>
            </a:r>
          </a:p>
          <a:p>
            <a:pPr lvl="1"/>
            <a:r>
              <a:rPr lang="en-US" sz="2000" dirty="0"/>
              <a:t>RFs are insensitive to outliers/extreme values.</a:t>
            </a:r>
          </a:p>
          <a:p>
            <a:pPr lvl="1"/>
            <a:r>
              <a:rPr lang="en-US" sz="2000" dirty="0"/>
              <a:t>RFs can pick up on interactions even if you don’t specify these interactions before building the model.</a:t>
            </a:r>
          </a:p>
          <a:p>
            <a:pPr lvl="1"/>
            <a:r>
              <a:rPr lang="en-US" sz="2000" dirty="0"/>
              <a:t>RFs can handle lots of predictor variables (Chapter 10)</a:t>
            </a:r>
          </a:p>
          <a:p>
            <a:pPr lvl="1"/>
            <a:r>
              <a:rPr lang="en-US" sz="2000" dirty="0"/>
              <a:t>RFs don’t have assumptions about the data (other than that it is representative) or residuals</a:t>
            </a:r>
          </a:p>
          <a:p>
            <a:pPr lvl="1"/>
            <a:r>
              <a:rPr lang="en-US" sz="2000" dirty="0"/>
              <a:t>RFs can handle missing data (Chapter 8)</a:t>
            </a:r>
          </a:p>
          <a:p>
            <a:pPr lvl="1"/>
            <a:r>
              <a:rPr lang="en-US" sz="2000" i="1" dirty="0"/>
              <a:t>RFs can’t extrapolate</a:t>
            </a:r>
          </a:p>
          <a:p>
            <a:pPr lvl="1"/>
            <a:r>
              <a:rPr lang="en-US" sz="2000" i="1" dirty="0"/>
              <a:t>RFs are not good for time series data</a:t>
            </a:r>
          </a:p>
          <a:p>
            <a:pPr lvl="1"/>
            <a:endParaRPr lang="en-US" dirty="0"/>
          </a:p>
        </p:txBody>
      </p:sp>
      <p:sp>
        <p:nvSpPr>
          <p:cNvPr id="4" name="Text Placeholder 3">
            <a:extLst>
              <a:ext uri="{FF2B5EF4-FFF2-40B4-BE49-F238E27FC236}">
                <a16:creationId xmlns:a16="http://schemas.microsoft.com/office/drawing/2014/main" id="{911D67AC-F5D8-41E5-B668-13DF960C86F2}"/>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BE7E6220-C10F-45EC-AFFA-0458B9D9127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8</a:t>
            </a:fld>
            <a:endParaRPr lang="en-US" dirty="0">
              <a:solidFill>
                <a:srgbClr val="A2A5A2">
                  <a:lumMod val="50000"/>
                </a:srgbClr>
              </a:solidFill>
            </a:endParaRPr>
          </a:p>
        </p:txBody>
      </p:sp>
    </p:spTree>
    <p:extLst>
      <p:ext uri="{BB962C8B-B14F-4D97-AF65-F5344CB8AC3E}">
        <p14:creationId xmlns:p14="http://schemas.microsoft.com/office/powerpoint/2010/main" val="2224573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90C6-375C-4C4E-880D-D443115ED776}"/>
              </a:ext>
            </a:extLst>
          </p:cNvPr>
          <p:cNvSpPr>
            <a:spLocks noGrp="1"/>
          </p:cNvSpPr>
          <p:nvPr>
            <p:ph type="title"/>
          </p:nvPr>
        </p:nvSpPr>
        <p:spPr/>
        <p:txBody>
          <a:bodyPr/>
          <a:lstStyle/>
          <a:p>
            <a:r>
              <a:rPr lang="en-US" dirty="0"/>
              <a:t>Extrapolation</a:t>
            </a:r>
          </a:p>
        </p:txBody>
      </p:sp>
      <p:sp>
        <p:nvSpPr>
          <p:cNvPr id="3" name="Text Placeholder 2">
            <a:extLst>
              <a:ext uri="{FF2B5EF4-FFF2-40B4-BE49-F238E27FC236}">
                <a16:creationId xmlns:a16="http://schemas.microsoft.com/office/drawing/2014/main" id="{95B5E71B-9900-4169-BA96-0EF5AB9D9331}"/>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5FE3F7FD-D6CD-4DCC-9CE9-E8738088F33E}"/>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9</a:t>
            </a:fld>
            <a:endParaRPr lang="en-US" dirty="0">
              <a:solidFill>
                <a:srgbClr val="A2A5A2">
                  <a:lumMod val="50000"/>
                </a:srgbClr>
              </a:solidFill>
            </a:endParaRPr>
          </a:p>
        </p:txBody>
      </p:sp>
      <p:cxnSp>
        <p:nvCxnSpPr>
          <p:cNvPr id="7" name="Straight Connector 6">
            <a:extLst>
              <a:ext uri="{FF2B5EF4-FFF2-40B4-BE49-F238E27FC236}">
                <a16:creationId xmlns:a16="http://schemas.microsoft.com/office/drawing/2014/main" id="{BE87D124-9286-492C-8C5E-F61FB558BAC4}"/>
              </a:ext>
            </a:extLst>
          </p:cNvPr>
          <p:cNvCxnSpPr/>
          <p:nvPr/>
        </p:nvCxnSpPr>
        <p:spPr>
          <a:xfrm>
            <a:off x="1981200" y="2057400"/>
            <a:ext cx="0" cy="2895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4917313-453A-4361-A51A-8B98E448F664}"/>
              </a:ext>
            </a:extLst>
          </p:cNvPr>
          <p:cNvCxnSpPr>
            <a:cxnSpLocks/>
          </p:cNvCxnSpPr>
          <p:nvPr/>
        </p:nvCxnSpPr>
        <p:spPr>
          <a:xfrm flipH="1">
            <a:off x="1962150" y="4933950"/>
            <a:ext cx="3657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A1E2E1-064B-4E90-981E-FCA4D0813709}"/>
              </a:ext>
            </a:extLst>
          </p:cNvPr>
          <p:cNvCxnSpPr>
            <a:cxnSpLocks/>
          </p:cNvCxnSpPr>
          <p:nvPr/>
        </p:nvCxnSpPr>
        <p:spPr>
          <a:xfrm flipH="1">
            <a:off x="2362200" y="2316161"/>
            <a:ext cx="2305031" cy="2236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9872B1-6B53-43C5-AE63-EB349B089851}"/>
              </a:ext>
            </a:extLst>
          </p:cNvPr>
          <p:cNvSpPr/>
          <p:nvPr/>
        </p:nvSpPr>
        <p:spPr>
          <a:xfrm>
            <a:off x="3048000" y="3026262"/>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Oval 12">
            <a:extLst>
              <a:ext uri="{FF2B5EF4-FFF2-40B4-BE49-F238E27FC236}">
                <a16:creationId xmlns:a16="http://schemas.microsoft.com/office/drawing/2014/main" id="{F783343E-A4FD-43E3-AAD8-2B32BC9C1A22}"/>
              </a:ext>
            </a:extLst>
          </p:cNvPr>
          <p:cNvSpPr/>
          <p:nvPr/>
        </p:nvSpPr>
        <p:spPr>
          <a:xfrm>
            <a:off x="2933718" y="322232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Oval 13">
            <a:extLst>
              <a:ext uri="{FF2B5EF4-FFF2-40B4-BE49-F238E27FC236}">
                <a16:creationId xmlns:a16="http://schemas.microsoft.com/office/drawing/2014/main" id="{950DE89A-4C30-4588-AF34-70873B76E818}"/>
              </a:ext>
            </a:extLst>
          </p:cNvPr>
          <p:cNvSpPr/>
          <p:nvPr/>
        </p:nvSpPr>
        <p:spPr>
          <a:xfrm>
            <a:off x="3238471" y="341678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 name="Oval 14">
            <a:extLst>
              <a:ext uri="{FF2B5EF4-FFF2-40B4-BE49-F238E27FC236}">
                <a16:creationId xmlns:a16="http://schemas.microsoft.com/office/drawing/2014/main" id="{768223D4-8E6C-4801-948D-78035C7CA734}"/>
              </a:ext>
            </a:extLst>
          </p:cNvPr>
          <p:cNvSpPr/>
          <p:nvPr/>
        </p:nvSpPr>
        <p:spPr>
          <a:xfrm>
            <a:off x="3505200" y="3483462"/>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Oval 15">
            <a:extLst>
              <a:ext uri="{FF2B5EF4-FFF2-40B4-BE49-F238E27FC236}">
                <a16:creationId xmlns:a16="http://schemas.microsoft.com/office/drawing/2014/main" id="{999AFDC4-3528-46E8-8F97-E68A440CFB5E}"/>
              </a:ext>
            </a:extLst>
          </p:cNvPr>
          <p:cNvSpPr/>
          <p:nvPr/>
        </p:nvSpPr>
        <p:spPr>
          <a:xfrm>
            <a:off x="3705228" y="3491639"/>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 name="Oval 16">
            <a:extLst>
              <a:ext uri="{FF2B5EF4-FFF2-40B4-BE49-F238E27FC236}">
                <a16:creationId xmlns:a16="http://schemas.microsoft.com/office/drawing/2014/main" id="{C28DE478-1BC3-48A8-A2F4-C1A39E595BA1}"/>
              </a:ext>
            </a:extLst>
          </p:cNvPr>
          <p:cNvSpPr/>
          <p:nvPr/>
        </p:nvSpPr>
        <p:spPr>
          <a:xfrm>
            <a:off x="3810000" y="3788262"/>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 name="Oval 17">
            <a:extLst>
              <a:ext uri="{FF2B5EF4-FFF2-40B4-BE49-F238E27FC236}">
                <a16:creationId xmlns:a16="http://schemas.microsoft.com/office/drawing/2014/main" id="{40365F7C-481D-4AAE-9C77-FCCCE8E54657}"/>
              </a:ext>
            </a:extLst>
          </p:cNvPr>
          <p:cNvSpPr/>
          <p:nvPr/>
        </p:nvSpPr>
        <p:spPr>
          <a:xfrm>
            <a:off x="3476625" y="3017519"/>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 name="Oval 18">
            <a:extLst>
              <a:ext uri="{FF2B5EF4-FFF2-40B4-BE49-F238E27FC236}">
                <a16:creationId xmlns:a16="http://schemas.microsoft.com/office/drawing/2014/main" id="{C448B400-7C5A-45F4-8F46-706246BDD8C3}"/>
              </a:ext>
            </a:extLst>
          </p:cNvPr>
          <p:cNvSpPr/>
          <p:nvPr/>
        </p:nvSpPr>
        <p:spPr>
          <a:xfrm>
            <a:off x="3238471" y="3967889"/>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 name="Oval 19">
            <a:extLst>
              <a:ext uri="{FF2B5EF4-FFF2-40B4-BE49-F238E27FC236}">
                <a16:creationId xmlns:a16="http://schemas.microsoft.com/office/drawing/2014/main" id="{A423A5B7-1938-48AE-BC27-3B1A7654126F}"/>
              </a:ext>
            </a:extLst>
          </p:cNvPr>
          <p:cNvSpPr/>
          <p:nvPr/>
        </p:nvSpPr>
        <p:spPr>
          <a:xfrm>
            <a:off x="3009899" y="3512829"/>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 name="Oval 20">
            <a:extLst>
              <a:ext uri="{FF2B5EF4-FFF2-40B4-BE49-F238E27FC236}">
                <a16:creationId xmlns:a16="http://schemas.microsoft.com/office/drawing/2014/main" id="{CBDAA934-122E-45D8-AD7A-488B3FB630E4}"/>
              </a:ext>
            </a:extLst>
          </p:cNvPr>
          <p:cNvSpPr/>
          <p:nvPr/>
        </p:nvSpPr>
        <p:spPr>
          <a:xfrm>
            <a:off x="2590800" y="448438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 name="Oval 21">
            <a:extLst>
              <a:ext uri="{FF2B5EF4-FFF2-40B4-BE49-F238E27FC236}">
                <a16:creationId xmlns:a16="http://schemas.microsoft.com/office/drawing/2014/main" id="{62AE4A13-98EE-4EAC-8267-C16994F593AE}"/>
              </a:ext>
            </a:extLst>
          </p:cNvPr>
          <p:cNvSpPr/>
          <p:nvPr/>
        </p:nvSpPr>
        <p:spPr>
          <a:xfrm>
            <a:off x="3438525" y="382580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 name="Oval 22">
            <a:extLst>
              <a:ext uri="{FF2B5EF4-FFF2-40B4-BE49-F238E27FC236}">
                <a16:creationId xmlns:a16="http://schemas.microsoft.com/office/drawing/2014/main" id="{744426EA-8FC0-4F84-9447-172C7927AD03}"/>
              </a:ext>
            </a:extLst>
          </p:cNvPr>
          <p:cNvSpPr/>
          <p:nvPr/>
        </p:nvSpPr>
        <p:spPr>
          <a:xfrm>
            <a:off x="3975285" y="3348779"/>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 name="Oval 23">
            <a:extLst>
              <a:ext uri="{FF2B5EF4-FFF2-40B4-BE49-F238E27FC236}">
                <a16:creationId xmlns:a16="http://schemas.microsoft.com/office/drawing/2014/main" id="{041D0163-538A-45B1-8EE1-C82210970710}"/>
              </a:ext>
            </a:extLst>
          </p:cNvPr>
          <p:cNvSpPr/>
          <p:nvPr/>
        </p:nvSpPr>
        <p:spPr>
          <a:xfrm>
            <a:off x="3114684" y="417958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 name="Oval 24">
            <a:extLst>
              <a:ext uri="{FF2B5EF4-FFF2-40B4-BE49-F238E27FC236}">
                <a16:creationId xmlns:a16="http://schemas.microsoft.com/office/drawing/2014/main" id="{9FAB3479-03E5-454F-A0B2-DC7F3F01E4BA}"/>
              </a:ext>
            </a:extLst>
          </p:cNvPr>
          <p:cNvSpPr/>
          <p:nvPr/>
        </p:nvSpPr>
        <p:spPr>
          <a:xfrm>
            <a:off x="2943232" y="402638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 name="Oval 25">
            <a:extLst>
              <a:ext uri="{FF2B5EF4-FFF2-40B4-BE49-F238E27FC236}">
                <a16:creationId xmlns:a16="http://schemas.microsoft.com/office/drawing/2014/main" id="{27D0D392-312B-43C8-9F8C-94C7213D8362}"/>
              </a:ext>
            </a:extLst>
          </p:cNvPr>
          <p:cNvSpPr/>
          <p:nvPr/>
        </p:nvSpPr>
        <p:spPr>
          <a:xfrm>
            <a:off x="2943231" y="4291741"/>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Oval 26">
            <a:extLst>
              <a:ext uri="{FF2B5EF4-FFF2-40B4-BE49-F238E27FC236}">
                <a16:creationId xmlns:a16="http://schemas.microsoft.com/office/drawing/2014/main" id="{050BDAD0-DF54-4E1F-A8E9-D159F02196FB}"/>
              </a:ext>
            </a:extLst>
          </p:cNvPr>
          <p:cNvSpPr/>
          <p:nvPr/>
        </p:nvSpPr>
        <p:spPr>
          <a:xfrm>
            <a:off x="2943233" y="3674750"/>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 name="Oval 27">
            <a:extLst>
              <a:ext uri="{FF2B5EF4-FFF2-40B4-BE49-F238E27FC236}">
                <a16:creationId xmlns:a16="http://schemas.microsoft.com/office/drawing/2014/main" id="{4396BC95-233C-4E33-8D32-DF9FAE082174}"/>
              </a:ext>
            </a:extLst>
          </p:cNvPr>
          <p:cNvSpPr/>
          <p:nvPr/>
        </p:nvSpPr>
        <p:spPr>
          <a:xfrm>
            <a:off x="2705118" y="3741429"/>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 name="Oval 28">
            <a:extLst>
              <a:ext uri="{FF2B5EF4-FFF2-40B4-BE49-F238E27FC236}">
                <a16:creationId xmlns:a16="http://schemas.microsoft.com/office/drawing/2014/main" id="{3A06E7CF-9371-476A-B515-F92CBBDC1DDF}"/>
              </a:ext>
            </a:extLst>
          </p:cNvPr>
          <p:cNvSpPr/>
          <p:nvPr/>
        </p:nvSpPr>
        <p:spPr>
          <a:xfrm>
            <a:off x="2628890" y="3964416"/>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 name="Oval 29">
            <a:extLst>
              <a:ext uri="{FF2B5EF4-FFF2-40B4-BE49-F238E27FC236}">
                <a16:creationId xmlns:a16="http://schemas.microsoft.com/office/drawing/2014/main" id="{DB5B5E68-BB3A-4D08-A519-AAC5DAD403D5}"/>
              </a:ext>
            </a:extLst>
          </p:cNvPr>
          <p:cNvSpPr/>
          <p:nvPr/>
        </p:nvSpPr>
        <p:spPr>
          <a:xfrm>
            <a:off x="2447926" y="3817629"/>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 name="Oval 30">
            <a:extLst>
              <a:ext uri="{FF2B5EF4-FFF2-40B4-BE49-F238E27FC236}">
                <a16:creationId xmlns:a16="http://schemas.microsoft.com/office/drawing/2014/main" id="{3C4D78B7-8CAF-417E-85AF-358D91F75AC4}"/>
              </a:ext>
            </a:extLst>
          </p:cNvPr>
          <p:cNvSpPr/>
          <p:nvPr/>
        </p:nvSpPr>
        <p:spPr>
          <a:xfrm>
            <a:off x="2486016" y="4115593"/>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 name="Oval 31">
            <a:extLst>
              <a:ext uri="{FF2B5EF4-FFF2-40B4-BE49-F238E27FC236}">
                <a16:creationId xmlns:a16="http://schemas.microsoft.com/office/drawing/2014/main" id="{104EB567-FE79-4299-B0C7-3DDC73035502}"/>
              </a:ext>
            </a:extLst>
          </p:cNvPr>
          <p:cNvSpPr/>
          <p:nvPr/>
        </p:nvSpPr>
        <p:spPr>
          <a:xfrm>
            <a:off x="2769623" y="3483462"/>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 name="Oval 32">
            <a:extLst>
              <a:ext uri="{FF2B5EF4-FFF2-40B4-BE49-F238E27FC236}">
                <a16:creationId xmlns:a16="http://schemas.microsoft.com/office/drawing/2014/main" id="{5F36EA3E-AEC4-4C1A-99E5-C7067639C853}"/>
              </a:ext>
            </a:extLst>
          </p:cNvPr>
          <p:cNvSpPr/>
          <p:nvPr/>
        </p:nvSpPr>
        <p:spPr>
          <a:xfrm>
            <a:off x="3467109" y="4140412"/>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4" name="Oval 33">
            <a:extLst>
              <a:ext uri="{FF2B5EF4-FFF2-40B4-BE49-F238E27FC236}">
                <a16:creationId xmlns:a16="http://schemas.microsoft.com/office/drawing/2014/main" id="{625081D3-ABD1-43E7-8F18-31235B75FFA1}"/>
              </a:ext>
            </a:extLst>
          </p:cNvPr>
          <p:cNvSpPr/>
          <p:nvPr/>
        </p:nvSpPr>
        <p:spPr>
          <a:xfrm>
            <a:off x="3352800" y="3331062"/>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5" name="Oval 34">
            <a:extLst>
              <a:ext uri="{FF2B5EF4-FFF2-40B4-BE49-F238E27FC236}">
                <a16:creationId xmlns:a16="http://schemas.microsoft.com/office/drawing/2014/main" id="{6EE6FE5C-48DE-4B59-97FE-3F5B0C153A6C}"/>
              </a:ext>
            </a:extLst>
          </p:cNvPr>
          <p:cNvSpPr/>
          <p:nvPr/>
        </p:nvSpPr>
        <p:spPr>
          <a:xfrm>
            <a:off x="3629037" y="3865929"/>
            <a:ext cx="76181" cy="9793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6" name="Oval 35">
            <a:extLst>
              <a:ext uri="{FF2B5EF4-FFF2-40B4-BE49-F238E27FC236}">
                <a16:creationId xmlns:a16="http://schemas.microsoft.com/office/drawing/2014/main" id="{04B88D41-85B7-4CE2-88C7-CD3C9AE67A1D}"/>
              </a:ext>
            </a:extLst>
          </p:cNvPr>
          <p:cNvSpPr/>
          <p:nvPr/>
        </p:nvSpPr>
        <p:spPr>
          <a:xfrm>
            <a:off x="4591050" y="2587318"/>
            <a:ext cx="76181" cy="97931"/>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cxnSp>
        <p:nvCxnSpPr>
          <p:cNvPr id="38" name="Straight Connector 37">
            <a:extLst>
              <a:ext uri="{FF2B5EF4-FFF2-40B4-BE49-F238E27FC236}">
                <a16:creationId xmlns:a16="http://schemas.microsoft.com/office/drawing/2014/main" id="{2B50600E-656C-481C-80AE-E21BA7C56FBC}"/>
              </a:ext>
            </a:extLst>
          </p:cNvPr>
          <p:cNvCxnSpPr>
            <a:cxnSpLocks/>
          </p:cNvCxnSpPr>
          <p:nvPr/>
        </p:nvCxnSpPr>
        <p:spPr>
          <a:xfrm>
            <a:off x="4638665" y="2316161"/>
            <a:ext cx="0" cy="271157"/>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42031BB-6021-482E-9377-7A93C2DA2C19}"/>
              </a:ext>
            </a:extLst>
          </p:cNvPr>
          <p:cNvSpPr txBox="1"/>
          <p:nvPr/>
        </p:nvSpPr>
        <p:spPr>
          <a:xfrm rot="16200000">
            <a:off x="1142210" y="3231525"/>
            <a:ext cx="1190428"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Outcome</a:t>
            </a:r>
          </a:p>
        </p:txBody>
      </p:sp>
      <p:sp>
        <p:nvSpPr>
          <p:cNvPr id="46" name="TextBox 45">
            <a:extLst>
              <a:ext uri="{FF2B5EF4-FFF2-40B4-BE49-F238E27FC236}">
                <a16:creationId xmlns:a16="http://schemas.microsoft.com/office/drawing/2014/main" id="{D475BA92-D5C1-4BC1-B4D3-762D65E741D8}"/>
              </a:ext>
            </a:extLst>
          </p:cNvPr>
          <p:cNvSpPr txBox="1"/>
          <p:nvPr/>
        </p:nvSpPr>
        <p:spPr>
          <a:xfrm>
            <a:off x="2338504" y="4971910"/>
            <a:ext cx="1190428"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Predictor</a:t>
            </a:r>
          </a:p>
        </p:txBody>
      </p:sp>
    </p:spTree>
    <p:extLst>
      <p:ext uri="{BB962C8B-B14F-4D97-AF65-F5344CB8AC3E}">
        <p14:creationId xmlns:p14="http://schemas.microsoft.com/office/powerpoint/2010/main" val="2732186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EE614E-5388-47D4-9395-3404F3A33424}">
  <ds:schemaRefs>
    <ds:schemaRef ds:uri="http://schemas.microsoft.com/sharepoint/v3/contenttype/forms"/>
  </ds:schemaRefs>
</ds:datastoreItem>
</file>

<file path=customXml/itemProps2.xml><?xml version="1.0" encoding="utf-8"?>
<ds:datastoreItem xmlns:ds="http://schemas.openxmlformats.org/officeDocument/2006/customXml" ds:itemID="{CFAAD823-9111-45D4-9F05-B1FD45CB3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CF7895-C593-4908-B400-1F32ECA1EE87}">
  <ds:schemaRefs>
    <ds:schemaRef ds:uri="http://purl.org/dc/dcmitype/"/>
    <ds:schemaRef ds:uri="http://schemas.microsoft.com/office/infopath/2007/PartnerControls"/>
    <ds:schemaRef ds:uri="7a35ed96-b574-4839-97a2-162e2fcc5aee"/>
    <ds:schemaRef ds:uri="http://www.w3.org/XML/1998/namespace"/>
    <ds:schemaRef ds:uri="2f2bec19-3189-4c28-8b9a-b6c1577b3968"/>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15131</TotalTime>
  <Words>1107</Words>
  <Application>Microsoft Office PowerPoint</Application>
  <PresentationFormat>Widescreen</PresentationFormat>
  <Paragraphs>174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Feature Engineering</vt:lpstr>
      <vt:lpstr>Continuous Variable Transformations</vt:lpstr>
      <vt:lpstr>Decision Tree to Random Forest  </vt:lpstr>
      <vt:lpstr>Continuous Variable Transformations</vt:lpstr>
      <vt:lpstr>1:1 Transformations &amp; Random Forests </vt:lpstr>
      <vt:lpstr>Continuous Variable Transformations</vt:lpstr>
      <vt:lpstr>Decision Tree to Random Forest  </vt:lpstr>
      <vt:lpstr>Continuous Variable Transformations</vt:lpstr>
      <vt:lpstr>Extrapolation</vt:lpstr>
      <vt:lpstr>1:1</vt:lpstr>
      <vt:lpstr>Box-Cox Transformation</vt:lpstr>
      <vt:lpstr>Box-Cox Transformation</vt:lpstr>
      <vt:lpstr>Centering a Variable</vt:lpstr>
      <vt:lpstr>Scaling a Variable</vt:lpstr>
      <vt:lpstr>Smoothing Time Series Data</vt:lpstr>
      <vt:lpstr>1:Many</vt:lpstr>
      <vt:lpstr>Natural Cubic Splines</vt:lpstr>
      <vt:lpstr>Discretizing Continuous Variables</vt:lpstr>
      <vt:lpstr>Many:Many</vt:lpstr>
      <vt:lpstr>Principle Component Analysis (PCA)</vt:lpstr>
      <vt:lpstr>PCA</vt:lpstr>
      <vt:lpstr>PowerPoint Presentation</vt:lpstr>
      <vt:lpstr>PC2 is Perpendicular (Orthogonal) to PC1</vt:lpstr>
      <vt:lpstr>PC2 is Perpendicular (Orthogonal) to PC1</vt:lpstr>
      <vt:lpstr>Kernel PCA </vt:lpstr>
      <vt:lpstr>Linear Model</vt:lpstr>
      <vt:lpstr>Other Unsupervised Methods</vt:lpstr>
      <vt:lpstr>Partial Least Squares</vt:lpstr>
      <vt:lpstr>Autoencoders</vt:lpstr>
      <vt:lpstr>Other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Start—Ensure You Have the Correct Footer</dc:title>
  <dc:creator>Kirk Travel</dc:creator>
  <cp:lastModifiedBy>Kimel, Stephen</cp:lastModifiedBy>
  <cp:revision>13</cp:revision>
  <dcterms:created xsi:type="dcterms:W3CDTF">2017-12-21T05:18:36Z</dcterms:created>
  <dcterms:modified xsi:type="dcterms:W3CDTF">2020-09-29T19:37:39Z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