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22121b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11ca1f8e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430282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25f9113c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1e71273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4fc552c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16e93e1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151b285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48da342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6399420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605667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2b26670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7951ff2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74e744a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97c5e996e3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2020-09-02T14:49:00Z</dcterms:modified>
  <cp:category/>
</cp:coreProperties>
</file>