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1" d="100"/>
          <a:sy n="91" d="100"/>
        </p:scale>
        <p:origin x="208"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2553FB-D017-4611-95EF-ADABA8F0F218}" type="doc">
      <dgm:prSet loTypeId="urn:diagrams.loki3.com/BracketList" loCatId="list" qsTypeId="urn:microsoft.com/office/officeart/2005/8/quickstyle/simple1" qsCatId="simple" csTypeId="urn:microsoft.com/office/officeart/2005/8/colors/accent0_1" csCatId="mainScheme" phldr="1"/>
      <dgm:spPr/>
      <dgm:t>
        <a:bodyPr/>
        <a:lstStyle/>
        <a:p>
          <a:endParaRPr lang="en-US"/>
        </a:p>
      </dgm:t>
    </dgm:pt>
    <dgm:pt modelId="{819EA257-99EB-4780-BB3D-D19D5B9C88D7}">
      <dgm:prSet/>
      <dgm:spPr/>
      <dgm:t>
        <a:bodyPr/>
        <a:lstStyle/>
        <a:p>
          <a:pPr rtl="0"/>
          <a:r>
            <a:rPr lang="en-US"/>
            <a:t>Packages</a:t>
          </a:r>
        </a:p>
      </dgm:t>
    </dgm:pt>
    <dgm:pt modelId="{3005546B-9ECD-4947-931D-6B01BE9ED659}" type="parTrans" cxnId="{5C78E8D8-E92C-43C3-8EA1-E75420225EAF}">
      <dgm:prSet/>
      <dgm:spPr/>
      <dgm:t>
        <a:bodyPr/>
        <a:lstStyle/>
        <a:p>
          <a:endParaRPr lang="en-US"/>
        </a:p>
      </dgm:t>
    </dgm:pt>
    <dgm:pt modelId="{DD8FA1F1-42CE-4A49-A463-2F888904861D}" type="sibTrans" cxnId="{5C78E8D8-E92C-43C3-8EA1-E75420225EAF}">
      <dgm:prSet/>
      <dgm:spPr/>
      <dgm:t>
        <a:bodyPr/>
        <a:lstStyle/>
        <a:p>
          <a:endParaRPr lang="en-US"/>
        </a:p>
      </dgm:t>
    </dgm:pt>
    <dgm:pt modelId="{D917A92A-CD0C-499F-9FE6-41949A4FCC77}">
      <dgm:prSet/>
      <dgm:spPr/>
      <dgm:t>
        <a:bodyPr/>
        <a:lstStyle/>
        <a:p>
          <a:pPr rtl="0"/>
          <a:r>
            <a:rPr lang="en-US" dirty="0" err="1"/>
            <a:t>Rvest</a:t>
          </a:r>
          <a:endParaRPr lang="en-US" dirty="0"/>
        </a:p>
      </dgm:t>
    </dgm:pt>
    <dgm:pt modelId="{D4F989CE-196C-4D0A-A44C-B2B07160A2EC}" type="parTrans" cxnId="{22683754-8D31-4BF4-81AC-857CF3125245}">
      <dgm:prSet/>
      <dgm:spPr/>
      <dgm:t>
        <a:bodyPr/>
        <a:lstStyle/>
        <a:p>
          <a:endParaRPr lang="en-US"/>
        </a:p>
      </dgm:t>
    </dgm:pt>
    <dgm:pt modelId="{B6B9837F-FAA1-4FC5-9E61-EFBE1FE31613}" type="sibTrans" cxnId="{22683754-8D31-4BF4-81AC-857CF3125245}">
      <dgm:prSet/>
      <dgm:spPr/>
      <dgm:t>
        <a:bodyPr/>
        <a:lstStyle/>
        <a:p>
          <a:endParaRPr lang="en-US"/>
        </a:p>
      </dgm:t>
    </dgm:pt>
    <dgm:pt modelId="{46716700-8280-42C5-8693-A8013E8190F1}">
      <dgm:prSet/>
      <dgm:spPr/>
      <dgm:t>
        <a:bodyPr/>
        <a:lstStyle/>
        <a:p>
          <a:pPr rtl="0"/>
          <a:r>
            <a:rPr lang="en-US"/>
            <a:t>Dplyr</a:t>
          </a:r>
        </a:p>
      </dgm:t>
    </dgm:pt>
    <dgm:pt modelId="{AFFA9EFE-03A2-4D9C-89B1-EF843FE665CD}" type="parTrans" cxnId="{95D0088A-9ED6-401D-A71A-EB8F90FD26A2}">
      <dgm:prSet/>
      <dgm:spPr/>
      <dgm:t>
        <a:bodyPr/>
        <a:lstStyle/>
        <a:p>
          <a:endParaRPr lang="en-US"/>
        </a:p>
      </dgm:t>
    </dgm:pt>
    <dgm:pt modelId="{63C1C910-949B-4869-BBF9-12F61F9DDD6A}" type="sibTrans" cxnId="{95D0088A-9ED6-401D-A71A-EB8F90FD26A2}">
      <dgm:prSet/>
      <dgm:spPr/>
      <dgm:t>
        <a:bodyPr/>
        <a:lstStyle/>
        <a:p>
          <a:endParaRPr lang="en-US"/>
        </a:p>
      </dgm:t>
    </dgm:pt>
    <dgm:pt modelId="{43F11820-AC79-4C33-8597-1C2BE0A8265F}">
      <dgm:prSet/>
      <dgm:spPr/>
      <dgm:t>
        <a:bodyPr/>
        <a:lstStyle/>
        <a:p>
          <a:pPr rtl="0"/>
          <a:r>
            <a:rPr lang="en-US"/>
            <a:t>Janeaustenr</a:t>
          </a:r>
        </a:p>
      </dgm:t>
    </dgm:pt>
    <dgm:pt modelId="{39D4E682-9B09-427A-BAC6-E844A6DCB664}" type="parTrans" cxnId="{61047C59-639F-4100-89F0-2E3F5C0B0E05}">
      <dgm:prSet/>
      <dgm:spPr/>
      <dgm:t>
        <a:bodyPr/>
        <a:lstStyle/>
        <a:p>
          <a:endParaRPr lang="en-US"/>
        </a:p>
      </dgm:t>
    </dgm:pt>
    <dgm:pt modelId="{71384840-EA1B-4006-BE8F-9EAC1875A6D8}" type="sibTrans" cxnId="{61047C59-639F-4100-89F0-2E3F5C0B0E05}">
      <dgm:prSet/>
      <dgm:spPr/>
      <dgm:t>
        <a:bodyPr/>
        <a:lstStyle/>
        <a:p>
          <a:endParaRPr lang="en-US"/>
        </a:p>
      </dgm:t>
    </dgm:pt>
    <dgm:pt modelId="{CCFE22A8-0280-4B6D-9466-26F4DA482221}">
      <dgm:prSet/>
      <dgm:spPr/>
      <dgm:t>
        <a:bodyPr/>
        <a:lstStyle/>
        <a:p>
          <a:pPr rtl="0"/>
          <a:r>
            <a:rPr lang="en-US"/>
            <a:t>Wordcloud2</a:t>
          </a:r>
        </a:p>
      </dgm:t>
    </dgm:pt>
    <dgm:pt modelId="{10641CBA-E0CC-4868-A36B-C9B79CE7856D}" type="parTrans" cxnId="{17ECE4E5-89B3-4A14-A091-B7FC864DC474}">
      <dgm:prSet/>
      <dgm:spPr/>
      <dgm:t>
        <a:bodyPr/>
        <a:lstStyle/>
        <a:p>
          <a:endParaRPr lang="en-US"/>
        </a:p>
      </dgm:t>
    </dgm:pt>
    <dgm:pt modelId="{BB9A60F0-4ACA-4B58-AE5E-0AF89D167D4A}" type="sibTrans" cxnId="{17ECE4E5-89B3-4A14-A091-B7FC864DC474}">
      <dgm:prSet/>
      <dgm:spPr/>
      <dgm:t>
        <a:bodyPr/>
        <a:lstStyle/>
        <a:p>
          <a:endParaRPr lang="en-US"/>
        </a:p>
      </dgm:t>
    </dgm:pt>
    <dgm:pt modelId="{AA1A4AD3-98ED-47EB-8B29-38AF1C184CFC}">
      <dgm:prSet/>
      <dgm:spPr/>
      <dgm:t>
        <a:bodyPr/>
        <a:lstStyle/>
        <a:p>
          <a:pPr rtl="0"/>
          <a:r>
            <a:rPr lang="en-US"/>
            <a:t>Sentimentr</a:t>
          </a:r>
        </a:p>
      </dgm:t>
    </dgm:pt>
    <dgm:pt modelId="{BF7E519D-810B-4419-99B1-51FE6427E10C}" type="parTrans" cxnId="{FEFB6AF2-5CD6-4B31-A6BA-C2CC7887DFBE}">
      <dgm:prSet/>
      <dgm:spPr/>
      <dgm:t>
        <a:bodyPr/>
        <a:lstStyle/>
        <a:p>
          <a:endParaRPr lang="en-US"/>
        </a:p>
      </dgm:t>
    </dgm:pt>
    <dgm:pt modelId="{88A4505D-DE02-41AB-ADBC-C5026ADAEB9F}" type="sibTrans" cxnId="{FEFB6AF2-5CD6-4B31-A6BA-C2CC7887DFBE}">
      <dgm:prSet/>
      <dgm:spPr/>
      <dgm:t>
        <a:bodyPr/>
        <a:lstStyle/>
        <a:p>
          <a:endParaRPr lang="en-US"/>
        </a:p>
      </dgm:t>
    </dgm:pt>
    <dgm:pt modelId="{A69F5DDB-768E-4834-A97A-90338AB4C758}">
      <dgm:prSet/>
      <dgm:spPr/>
      <dgm:t>
        <a:bodyPr/>
        <a:lstStyle/>
        <a:p>
          <a:pPr rtl="0"/>
          <a:r>
            <a:rPr lang="en-US"/>
            <a:t>Ggplot2</a:t>
          </a:r>
        </a:p>
      </dgm:t>
    </dgm:pt>
    <dgm:pt modelId="{D05A8E12-E8F3-465A-B8DC-04F0107E68FB}" type="parTrans" cxnId="{88D50E8B-BE2E-40ED-BDDD-DBD6A63458E7}">
      <dgm:prSet/>
      <dgm:spPr/>
      <dgm:t>
        <a:bodyPr/>
        <a:lstStyle/>
        <a:p>
          <a:endParaRPr lang="en-US"/>
        </a:p>
      </dgm:t>
    </dgm:pt>
    <dgm:pt modelId="{26935E54-4DCE-4D01-98BA-715D5004EB32}" type="sibTrans" cxnId="{88D50E8B-BE2E-40ED-BDDD-DBD6A63458E7}">
      <dgm:prSet/>
      <dgm:spPr/>
      <dgm:t>
        <a:bodyPr/>
        <a:lstStyle/>
        <a:p>
          <a:endParaRPr lang="en-US"/>
        </a:p>
      </dgm:t>
    </dgm:pt>
    <dgm:pt modelId="{DD190DAA-2EF2-4B94-943C-22AC9FE0CBE5}">
      <dgm:prSet/>
      <dgm:spPr/>
      <dgm:t>
        <a:bodyPr/>
        <a:lstStyle/>
        <a:p>
          <a:pPr rtl="0"/>
          <a:r>
            <a:rPr lang="en-US" dirty="0"/>
            <a:t>Reshape2</a:t>
          </a:r>
        </a:p>
      </dgm:t>
    </dgm:pt>
    <dgm:pt modelId="{60890C39-28C8-4F3D-B025-794A85C93637}" type="parTrans" cxnId="{6D86DD44-D310-436E-ABEB-07E2402AF41F}">
      <dgm:prSet/>
      <dgm:spPr/>
      <dgm:t>
        <a:bodyPr/>
        <a:lstStyle/>
        <a:p>
          <a:endParaRPr lang="en-US"/>
        </a:p>
      </dgm:t>
    </dgm:pt>
    <dgm:pt modelId="{B2327CF6-BADC-4D54-A89E-A86056E595BE}" type="sibTrans" cxnId="{6D86DD44-D310-436E-ABEB-07E2402AF41F}">
      <dgm:prSet/>
      <dgm:spPr/>
      <dgm:t>
        <a:bodyPr/>
        <a:lstStyle/>
        <a:p>
          <a:endParaRPr lang="en-US"/>
        </a:p>
      </dgm:t>
    </dgm:pt>
    <dgm:pt modelId="{CFDF4996-E37A-AC4C-AE5A-E72B188BC0B6}">
      <dgm:prSet/>
      <dgm:spPr/>
      <dgm:t>
        <a:bodyPr/>
        <a:lstStyle/>
        <a:p>
          <a:pPr rtl="0"/>
          <a:r>
            <a:rPr lang="en-US" dirty="0" err="1"/>
            <a:t>Sentimentr</a:t>
          </a:r>
          <a:endParaRPr lang="en-US" dirty="0"/>
        </a:p>
      </dgm:t>
    </dgm:pt>
    <dgm:pt modelId="{B9043E98-A8E3-EB48-BF36-213761138DBA}" type="parTrans" cxnId="{745ECFA0-C752-A34C-BDD7-B8C2B702E266}">
      <dgm:prSet/>
      <dgm:spPr/>
      <dgm:t>
        <a:bodyPr/>
        <a:lstStyle/>
        <a:p>
          <a:endParaRPr lang="en-US"/>
        </a:p>
      </dgm:t>
    </dgm:pt>
    <dgm:pt modelId="{95DA0F6A-38E5-0748-8699-FB65B5FF8D58}" type="sibTrans" cxnId="{745ECFA0-C752-A34C-BDD7-B8C2B702E266}">
      <dgm:prSet/>
      <dgm:spPr/>
      <dgm:t>
        <a:bodyPr/>
        <a:lstStyle/>
        <a:p>
          <a:endParaRPr lang="en-US"/>
        </a:p>
      </dgm:t>
    </dgm:pt>
    <dgm:pt modelId="{A97B1A52-54B9-4AE3-9C80-67213AFF99AB}" type="pres">
      <dgm:prSet presAssocID="{AC2553FB-D017-4611-95EF-ADABA8F0F218}" presName="Name0" presStyleCnt="0">
        <dgm:presLayoutVars>
          <dgm:dir/>
          <dgm:animLvl val="lvl"/>
          <dgm:resizeHandles val="exact"/>
        </dgm:presLayoutVars>
      </dgm:prSet>
      <dgm:spPr/>
    </dgm:pt>
    <dgm:pt modelId="{062B813C-B756-4FBF-B12D-D7597DDD5B1A}" type="pres">
      <dgm:prSet presAssocID="{819EA257-99EB-4780-BB3D-D19D5B9C88D7}" presName="linNode" presStyleCnt="0"/>
      <dgm:spPr/>
    </dgm:pt>
    <dgm:pt modelId="{D3DF5F8B-17D2-42AD-90AE-56C797A7ED1C}" type="pres">
      <dgm:prSet presAssocID="{819EA257-99EB-4780-BB3D-D19D5B9C88D7}" presName="parTx" presStyleLbl="revTx" presStyleIdx="0" presStyleCnt="1">
        <dgm:presLayoutVars>
          <dgm:chMax val="1"/>
          <dgm:bulletEnabled val="1"/>
        </dgm:presLayoutVars>
      </dgm:prSet>
      <dgm:spPr/>
    </dgm:pt>
    <dgm:pt modelId="{0EF6D53E-357C-46E7-972A-4AF66E6D818A}" type="pres">
      <dgm:prSet presAssocID="{819EA257-99EB-4780-BB3D-D19D5B9C88D7}" presName="bracket" presStyleLbl="parChTrans1D1" presStyleIdx="0" presStyleCnt="1"/>
      <dgm:spPr/>
    </dgm:pt>
    <dgm:pt modelId="{C1E65DB8-C7B6-476E-BC75-23CEABBBB0C0}" type="pres">
      <dgm:prSet presAssocID="{819EA257-99EB-4780-BB3D-D19D5B9C88D7}" presName="spH" presStyleCnt="0"/>
      <dgm:spPr/>
    </dgm:pt>
    <dgm:pt modelId="{F1BB09E6-CB04-459A-A5A8-70B753929C66}" type="pres">
      <dgm:prSet presAssocID="{819EA257-99EB-4780-BB3D-D19D5B9C88D7}" presName="desTx" presStyleLbl="node1" presStyleIdx="0" presStyleCnt="1">
        <dgm:presLayoutVars>
          <dgm:bulletEnabled val="1"/>
        </dgm:presLayoutVars>
      </dgm:prSet>
      <dgm:spPr/>
    </dgm:pt>
  </dgm:ptLst>
  <dgm:cxnLst>
    <dgm:cxn modelId="{DB43F604-360A-9845-B2B7-2168B7F6773B}" type="presOf" srcId="{AC2553FB-D017-4611-95EF-ADABA8F0F218}" destId="{A97B1A52-54B9-4AE3-9C80-67213AFF99AB}" srcOrd="0" destOrd="0" presId="urn:diagrams.loki3.com/BracketList"/>
    <dgm:cxn modelId="{B88A2C35-C872-5B4C-95E3-1A4CD21C1CED}" type="presOf" srcId="{43F11820-AC79-4C33-8597-1C2BE0A8265F}" destId="{F1BB09E6-CB04-459A-A5A8-70B753929C66}" srcOrd="0" destOrd="2" presId="urn:diagrams.loki3.com/BracketList"/>
    <dgm:cxn modelId="{57D60644-CF8D-A84E-B913-1D6448CC69DE}" type="presOf" srcId="{819EA257-99EB-4780-BB3D-D19D5B9C88D7}" destId="{D3DF5F8B-17D2-42AD-90AE-56C797A7ED1C}" srcOrd="0" destOrd="0" presId="urn:diagrams.loki3.com/BracketList"/>
    <dgm:cxn modelId="{6D86DD44-D310-436E-ABEB-07E2402AF41F}" srcId="{819EA257-99EB-4780-BB3D-D19D5B9C88D7}" destId="{DD190DAA-2EF2-4B94-943C-22AC9FE0CBE5}" srcOrd="6" destOrd="0" parTransId="{60890C39-28C8-4F3D-B025-794A85C93637}" sibTransId="{B2327CF6-BADC-4D54-A89E-A86056E595BE}"/>
    <dgm:cxn modelId="{C1B9F752-F577-9040-8E7A-A8E4ABC814BA}" type="presOf" srcId="{A69F5DDB-768E-4834-A97A-90338AB4C758}" destId="{F1BB09E6-CB04-459A-A5A8-70B753929C66}" srcOrd="0" destOrd="5" presId="urn:diagrams.loki3.com/BracketList"/>
    <dgm:cxn modelId="{22683754-8D31-4BF4-81AC-857CF3125245}" srcId="{819EA257-99EB-4780-BB3D-D19D5B9C88D7}" destId="{D917A92A-CD0C-499F-9FE6-41949A4FCC77}" srcOrd="0" destOrd="0" parTransId="{D4F989CE-196C-4D0A-A44C-B2B07160A2EC}" sibTransId="{B6B9837F-FAA1-4FC5-9E61-EFBE1FE31613}"/>
    <dgm:cxn modelId="{61047C59-639F-4100-89F0-2E3F5C0B0E05}" srcId="{819EA257-99EB-4780-BB3D-D19D5B9C88D7}" destId="{43F11820-AC79-4C33-8597-1C2BE0A8265F}" srcOrd="2" destOrd="0" parTransId="{39D4E682-9B09-427A-BAC6-E844A6DCB664}" sibTransId="{71384840-EA1B-4006-BE8F-9EAC1875A6D8}"/>
    <dgm:cxn modelId="{95D0088A-9ED6-401D-A71A-EB8F90FD26A2}" srcId="{819EA257-99EB-4780-BB3D-D19D5B9C88D7}" destId="{46716700-8280-42C5-8693-A8013E8190F1}" srcOrd="1" destOrd="0" parTransId="{AFFA9EFE-03A2-4D9C-89B1-EF843FE665CD}" sibTransId="{63C1C910-949B-4869-BBF9-12F61F9DDD6A}"/>
    <dgm:cxn modelId="{88D50E8B-BE2E-40ED-BDDD-DBD6A63458E7}" srcId="{819EA257-99EB-4780-BB3D-D19D5B9C88D7}" destId="{A69F5DDB-768E-4834-A97A-90338AB4C758}" srcOrd="5" destOrd="0" parTransId="{D05A8E12-E8F3-465A-B8DC-04F0107E68FB}" sibTransId="{26935E54-4DCE-4D01-98BA-715D5004EB32}"/>
    <dgm:cxn modelId="{80A4948B-CC3B-194A-95CC-4D6B51D9FFB0}" type="presOf" srcId="{AA1A4AD3-98ED-47EB-8B29-38AF1C184CFC}" destId="{F1BB09E6-CB04-459A-A5A8-70B753929C66}" srcOrd="0" destOrd="4" presId="urn:diagrams.loki3.com/BracketList"/>
    <dgm:cxn modelId="{8B76428F-9750-684B-8188-D023EDBD429D}" type="presOf" srcId="{46716700-8280-42C5-8693-A8013E8190F1}" destId="{F1BB09E6-CB04-459A-A5A8-70B753929C66}" srcOrd="0" destOrd="1" presId="urn:diagrams.loki3.com/BracketList"/>
    <dgm:cxn modelId="{7F0CF49A-C8CC-8442-B383-D8FCAF0CAA57}" type="presOf" srcId="{CFDF4996-E37A-AC4C-AE5A-E72B188BC0B6}" destId="{F1BB09E6-CB04-459A-A5A8-70B753929C66}" srcOrd="0" destOrd="7" presId="urn:diagrams.loki3.com/BracketList"/>
    <dgm:cxn modelId="{745ECFA0-C752-A34C-BDD7-B8C2B702E266}" srcId="{819EA257-99EB-4780-BB3D-D19D5B9C88D7}" destId="{CFDF4996-E37A-AC4C-AE5A-E72B188BC0B6}" srcOrd="7" destOrd="0" parTransId="{B9043E98-A8E3-EB48-BF36-213761138DBA}" sibTransId="{95DA0F6A-38E5-0748-8699-FB65B5FF8D58}"/>
    <dgm:cxn modelId="{9128E0B7-269A-3540-A569-ECA038E47C3E}" type="presOf" srcId="{D917A92A-CD0C-499F-9FE6-41949A4FCC77}" destId="{F1BB09E6-CB04-459A-A5A8-70B753929C66}" srcOrd="0" destOrd="0" presId="urn:diagrams.loki3.com/BracketList"/>
    <dgm:cxn modelId="{5C78E8D8-E92C-43C3-8EA1-E75420225EAF}" srcId="{AC2553FB-D017-4611-95EF-ADABA8F0F218}" destId="{819EA257-99EB-4780-BB3D-D19D5B9C88D7}" srcOrd="0" destOrd="0" parTransId="{3005546B-9ECD-4947-931D-6B01BE9ED659}" sibTransId="{DD8FA1F1-42CE-4A49-A463-2F888904861D}"/>
    <dgm:cxn modelId="{17ECE4E5-89B3-4A14-A091-B7FC864DC474}" srcId="{819EA257-99EB-4780-BB3D-D19D5B9C88D7}" destId="{CCFE22A8-0280-4B6D-9466-26F4DA482221}" srcOrd="3" destOrd="0" parTransId="{10641CBA-E0CC-4868-A36B-C9B79CE7856D}" sibTransId="{BB9A60F0-4ACA-4B58-AE5E-0AF89D167D4A}"/>
    <dgm:cxn modelId="{923426E7-78BB-3046-B270-F70473848495}" type="presOf" srcId="{DD190DAA-2EF2-4B94-943C-22AC9FE0CBE5}" destId="{F1BB09E6-CB04-459A-A5A8-70B753929C66}" srcOrd="0" destOrd="6" presId="urn:diagrams.loki3.com/BracketList"/>
    <dgm:cxn modelId="{FEFB6AF2-5CD6-4B31-A6BA-C2CC7887DFBE}" srcId="{819EA257-99EB-4780-BB3D-D19D5B9C88D7}" destId="{AA1A4AD3-98ED-47EB-8B29-38AF1C184CFC}" srcOrd="4" destOrd="0" parTransId="{BF7E519D-810B-4419-99B1-51FE6427E10C}" sibTransId="{88A4505D-DE02-41AB-ADBC-C5026ADAEB9F}"/>
    <dgm:cxn modelId="{CAA41DFC-F78D-2343-9639-0CACD7A22BE0}" type="presOf" srcId="{CCFE22A8-0280-4B6D-9466-26F4DA482221}" destId="{F1BB09E6-CB04-459A-A5A8-70B753929C66}" srcOrd="0" destOrd="3" presId="urn:diagrams.loki3.com/BracketList"/>
    <dgm:cxn modelId="{24A89AE9-5D8B-4A4B-99CA-2B0CF10DDE1E}" type="presParOf" srcId="{A97B1A52-54B9-4AE3-9C80-67213AFF99AB}" destId="{062B813C-B756-4FBF-B12D-D7597DDD5B1A}" srcOrd="0" destOrd="0" presId="urn:diagrams.loki3.com/BracketList"/>
    <dgm:cxn modelId="{E0013537-3A33-3544-9088-6085510A08B0}" type="presParOf" srcId="{062B813C-B756-4FBF-B12D-D7597DDD5B1A}" destId="{D3DF5F8B-17D2-42AD-90AE-56C797A7ED1C}" srcOrd="0" destOrd="0" presId="urn:diagrams.loki3.com/BracketList"/>
    <dgm:cxn modelId="{B0C9E443-AA37-534C-BE95-FD147924F4F0}" type="presParOf" srcId="{062B813C-B756-4FBF-B12D-D7597DDD5B1A}" destId="{0EF6D53E-357C-46E7-972A-4AF66E6D818A}" srcOrd="1" destOrd="0" presId="urn:diagrams.loki3.com/BracketList"/>
    <dgm:cxn modelId="{52F7C35C-38D8-C14C-B995-0BF453010AF6}" type="presParOf" srcId="{062B813C-B756-4FBF-B12D-D7597DDD5B1A}" destId="{C1E65DB8-C7B6-476E-BC75-23CEABBBB0C0}" srcOrd="2" destOrd="0" presId="urn:diagrams.loki3.com/BracketList"/>
    <dgm:cxn modelId="{4918A202-0E75-CF40-8707-47C69ABA7FF0}" type="presParOf" srcId="{062B813C-B756-4FBF-B12D-D7597DDD5B1A}" destId="{F1BB09E6-CB04-459A-A5A8-70B753929C66}"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65FA6-E2C8-4193-AE61-6EDD398440C2}" type="doc">
      <dgm:prSet loTypeId="urn:microsoft.com/office/officeart/2005/8/layout/lProcess2" loCatId="list" qsTypeId="urn:microsoft.com/office/officeart/2005/8/quickstyle/simple1" qsCatId="simple" csTypeId="urn:microsoft.com/office/officeart/2005/8/colors/accent0_1" csCatId="mainScheme" phldr="1"/>
      <dgm:spPr/>
      <dgm:t>
        <a:bodyPr/>
        <a:lstStyle/>
        <a:p>
          <a:endParaRPr lang="en-US"/>
        </a:p>
      </dgm:t>
    </dgm:pt>
    <dgm:pt modelId="{8D1CB091-4501-4488-8798-C8CEE915AE8C}">
      <dgm:prSet/>
      <dgm:spPr/>
      <dgm:t>
        <a:bodyPr/>
        <a:lstStyle/>
        <a:p>
          <a:pPr rtl="0"/>
          <a:r>
            <a:rPr lang="en-US" dirty="0"/>
            <a:t>I had to recreate the plot multiple times to identify words that would potentially add little-to-no value to my analysis. After identification, I appended stop words to the default </a:t>
          </a:r>
          <a:r>
            <a:rPr lang="en-US" dirty="0" err="1"/>
            <a:t>stop_words</a:t>
          </a:r>
          <a:r>
            <a:rPr lang="en-US" dirty="0"/>
            <a:t>() list. </a:t>
          </a:r>
          <a:r>
            <a:rPr lang="en-US" dirty="0" err="1"/>
            <a:t>E.g</a:t>
          </a:r>
          <a:r>
            <a:rPr lang="en-US" dirty="0"/>
            <a:t>:</a:t>
          </a:r>
        </a:p>
      </dgm:t>
    </dgm:pt>
    <dgm:pt modelId="{AD06B3FC-9897-42F9-82C6-A9B9A7575C0D}" type="parTrans" cxnId="{04B504E0-4A30-46A7-A1F0-75B70B53B78D}">
      <dgm:prSet/>
      <dgm:spPr/>
      <dgm:t>
        <a:bodyPr/>
        <a:lstStyle/>
        <a:p>
          <a:endParaRPr lang="en-US"/>
        </a:p>
      </dgm:t>
    </dgm:pt>
    <dgm:pt modelId="{2A63269D-254A-4A90-BBE3-D6E334160E57}" type="sibTrans" cxnId="{04B504E0-4A30-46A7-A1F0-75B70B53B78D}">
      <dgm:prSet/>
      <dgm:spPr/>
      <dgm:t>
        <a:bodyPr/>
        <a:lstStyle/>
        <a:p>
          <a:endParaRPr lang="en-US"/>
        </a:p>
      </dgm:t>
    </dgm:pt>
    <dgm:pt modelId="{E61D9EB6-C134-4707-B6D1-C0EBDF3AAB2C}">
      <dgm:prSet/>
      <dgm:spPr/>
      <dgm:t>
        <a:bodyPr/>
        <a:lstStyle/>
        <a:p>
          <a:pPr rtl="0"/>
          <a:r>
            <a:rPr lang="en-US" dirty="0"/>
            <a:t>49ers</a:t>
          </a:r>
        </a:p>
      </dgm:t>
    </dgm:pt>
    <dgm:pt modelId="{073A45AD-D186-44F0-9365-32D899FCC9C9}" type="parTrans" cxnId="{C8874E6D-8B5B-49B8-9210-2A2377527330}">
      <dgm:prSet/>
      <dgm:spPr/>
      <dgm:t>
        <a:bodyPr/>
        <a:lstStyle/>
        <a:p>
          <a:endParaRPr lang="en-US"/>
        </a:p>
      </dgm:t>
    </dgm:pt>
    <dgm:pt modelId="{8CC2304E-094E-4486-AC19-4BEE64420147}" type="sibTrans" cxnId="{C8874E6D-8B5B-49B8-9210-2A2377527330}">
      <dgm:prSet/>
      <dgm:spPr/>
      <dgm:t>
        <a:bodyPr/>
        <a:lstStyle/>
        <a:p>
          <a:endParaRPr lang="en-US"/>
        </a:p>
      </dgm:t>
    </dgm:pt>
    <dgm:pt modelId="{CCE69B92-C9AD-455C-A701-9DEA4FA91C80}">
      <dgm:prSet/>
      <dgm:spPr/>
      <dgm:t>
        <a:bodyPr/>
        <a:lstStyle/>
        <a:p>
          <a:pPr rtl="0"/>
          <a:r>
            <a:rPr lang="en-US" dirty="0"/>
            <a:t>Draft</a:t>
          </a:r>
        </a:p>
      </dgm:t>
    </dgm:pt>
    <dgm:pt modelId="{C6F18B24-AFCE-4472-9DC7-275ADADE3AC9}" type="parTrans" cxnId="{19533714-BA83-4559-A9BA-7208B8BCF8E7}">
      <dgm:prSet/>
      <dgm:spPr/>
      <dgm:t>
        <a:bodyPr/>
        <a:lstStyle/>
        <a:p>
          <a:endParaRPr lang="en-US"/>
        </a:p>
      </dgm:t>
    </dgm:pt>
    <dgm:pt modelId="{097A9769-D915-43FE-B503-B1AD4C734B04}" type="sibTrans" cxnId="{19533714-BA83-4559-A9BA-7208B8BCF8E7}">
      <dgm:prSet/>
      <dgm:spPr/>
      <dgm:t>
        <a:bodyPr/>
        <a:lstStyle/>
        <a:p>
          <a:endParaRPr lang="en-US"/>
        </a:p>
      </dgm:t>
    </dgm:pt>
    <dgm:pt modelId="{28AF16A6-FBB4-4E12-B1E2-0F65F3E5C67B}">
      <dgm:prSet/>
      <dgm:spPr/>
      <dgm:t>
        <a:bodyPr/>
        <a:lstStyle/>
        <a:p>
          <a:pPr rtl="0"/>
          <a:r>
            <a:rPr lang="en-US" dirty="0"/>
            <a:t>San Francisco</a:t>
          </a:r>
        </a:p>
      </dgm:t>
    </dgm:pt>
    <dgm:pt modelId="{4E5C8E45-056F-4FB2-9BA2-EA6A504ED984}" type="parTrans" cxnId="{A965ACCE-54F2-44C3-9440-1F90D432DF04}">
      <dgm:prSet/>
      <dgm:spPr/>
      <dgm:t>
        <a:bodyPr/>
        <a:lstStyle/>
        <a:p>
          <a:endParaRPr lang="en-US"/>
        </a:p>
      </dgm:t>
    </dgm:pt>
    <dgm:pt modelId="{4D26E795-C6EB-4E5E-9179-AFD4D17AF7FE}" type="sibTrans" cxnId="{A965ACCE-54F2-44C3-9440-1F90D432DF04}">
      <dgm:prSet/>
      <dgm:spPr/>
      <dgm:t>
        <a:bodyPr/>
        <a:lstStyle/>
        <a:p>
          <a:endParaRPr lang="en-US"/>
        </a:p>
      </dgm:t>
    </dgm:pt>
    <dgm:pt modelId="{60FDB453-5A8F-4939-A138-E8EEB3159268}">
      <dgm:prSet/>
      <dgm:spPr/>
      <dgm:t>
        <a:bodyPr/>
        <a:lstStyle/>
        <a:p>
          <a:pPr rtl="0"/>
          <a:r>
            <a:rPr lang="en-US" dirty="0"/>
            <a:t>NFL</a:t>
          </a:r>
        </a:p>
      </dgm:t>
    </dgm:pt>
    <dgm:pt modelId="{63B9312A-1010-4DE9-B5FD-E659F693EB40}" type="parTrans" cxnId="{9AD0181D-E55F-40C9-9F4B-C4CB0AE95714}">
      <dgm:prSet/>
      <dgm:spPr/>
      <dgm:t>
        <a:bodyPr/>
        <a:lstStyle/>
        <a:p>
          <a:endParaRPr lang="en-US"/>
        </a:p>
      </dgm:t>
    </dgm:pt>
    <dgm:pt modelId="{13E4F9FB-91B3-48CF-B512-2CD6533720F0}" type="sibTrans" cxnId="{9AD0181D-E55F-40C9-9F4B-C4CB0AE95714}">
      <dgm:prSet/>
      <dgm:spPr/>
      <dgm:t>
        <a:bodyPr/>
        <a:lstStyle/>
        <a:p>
          <a:endParaRPr lang="en-US"/>
        </a:p>
      </dgm:t>
    </dgm:pt>
    <dgm:pt modelId="{ABF3A45F-C539-4E11-8375-055DAE4EFF86}">
      <dgm:prSet/>
      <dgm:spPr/>
      <dgm:t>
        <a:bodyPr/>
        <a:lstStyle/>
        <a:p>
          <a:pPr rtl="0"/>
          <a:r>
            <a:rPr lang="en-US" dirty="0"/>
            <a:t>2022</a:t>
          </a:r>
        </a:p>
      </dgm:t>
    </dgm:pt>
    <dgm:pt modelId="{AE140A3E-20FA-47B0-BB04-734B2BE4F87C}" type="parTrans" cxnId="{5D59C429-F95F-42F9-9E77-FD372256111C}">
      <dgm:prSet/>
      <dgm:spPr/>
      <dgm:t>
        <a:bodyPr/>
        <a:lstStyle/>
        <a:p>
          <a:endParaRPr lang="en-US"/>
        </a:p>
      </dgm:t>
    </dgm:pt>
    <dgm:pt modelId="{35147B3B-A8FD-4FB5-9F9C-9FC98C203C5F}" type="sibTrans" cxnId="{5D59C429-F95F-42F9-9E77-FD372256111C}">
      <dgm:prSet/>
      <dgm:spPr/>
      <dgm:t>
        <a:bodyPr/>
        <a:lstStyle/>
        <a:p>
          <a:endParaRPr lang="en-US"/>
        </a:p>
      </dgm:t>
    </dgm:pt>
    <dgm:pt modelId="{692C775C-3EB3-44E4-88E6-E3E82C2EA4F8}">
      <dgm:prSet/>
      <dgm:spPr/>
      <dgm:t>
        <a:bodyPr/>
        <a:lstStyle/>
        <a:p>
          <a:pPr rtl="0"/>
          <a:r>
            <a:rPr lang="en-US" dirty="0"/>
            <a:t>Samuel</a:t>
          </a:r>
        </a:p>
      </dgm:t>
    </dgm:pt>
    <dgm:pt modelId="{030FAD13-93F6-4256-BD8E-BCD99CA8D2E0}" type="parTrans" cxnId="{17CC3BDC-359A-4C37-9B70-13691F6AB3C8}">
      <dgm:prSet/>
      <dgm:spPr/>
      <dgm:t>
        <a:bodyPr/>
        <a:lstStyle/>
        <a:p>
          <a:endParaRPr lang="en-US"/>
        </a:p>
      </dgm:t>
    </dgm:pt>
    <dgm:pt modelId="{302183F5-0791-46FA-99ED-08E0DD262008}" type="sibTrans" cxnId="{17CC3BDC-359A-4C37-9B70-13691F6AB3C8}">
      <dgm:prSet/>
      <dgm:spPr/>
      <dgm:t>
        <a:bodyPr/>
        <a:lstStyle/>
        <a:p>
          <a:endParaRPr lang="en-US"/>
        </a:p>
      </dgm:t>
    </dgm:pt>
    <dgm:pt modelId="{9994A1D5-9340-4AE5-8B00-66040A34120B}">
      <dgm:prSet/>
      <dgm:spPr/>
      <dgm:t>
        <a:bodyPr/>
        <a:lstStyle/>
        <a:p>
          <a:pPr rtl="0"/>
          <a:r>
            <a:rPr lang="en-US" dirty="0"/>
            <a:t>Trey</a:t>
          </a:r>
        </a:p>
      </dgm:t>
    </dgm:pt>
    <dgm:pt modelId="{F7A72AA8-4807-4CB3-AC8A-05583017873A}" type="parTrans" cxnId="{DFC6AA06-FA07-47FB-9178-367E27AD7DCC}">
      <dgm:prSet/>
      <dgm:spPr/>
      <dgm:t>
        <a:bodyPr/>
        <a:lstStyle/>
        <a:p>
          <a:endParaRPr lang="en-US"/>
        </a:p>
      </dgm:t>
    </dgm:pt>
    <dgm:pt modelId="{710DCE76-E12D-4814-8000-586B3BB86ACD}" type="sibTrans" cxnId="{DFC6AA06-FA07-47FB-9178-367E27AD7DCC}">
      <dgm:prSet/>
      <dgm:spPr/>
      <dgm:t>
        <a:bodyPr/>
        <a:lstStyle/>
        <a:p>
          <a:endParaRPr lang="en-US"/>
        </a:p>
      </dgm:t>
    </dgm:pt>
    <dgm:pt modelId="{19881F36-61A0-419B-B569-4DA93739C481}">
      <dgm:prSet/>
      <dgm:spPr/>
      <dgm:t>
        <a:bodyPr/>
        <a:lstStyle/>
        <a:p>
          <a:pPr rtl="0"/>
          <a:r>
            <a:rPr lang="en-US" dirty="0" err="1"/>
            <a:t>Niners</a:t>
          </a:r>
          <a:endParaRPr lang="en-US" dirty="0"/>
        </a:p>
      </dgm:t>
    </dgm:pt>
    <dgm:pt modelId="{8EC658C7-F133-4ACE-B8F3-BBE70CE834D0}" type="parTrans" cxnId="{6F2348DC-A36B-4EC6-B931-CD4B356D0443}">
      <dgm:prSet/>
      <dgm:spPr/>
      <dgm:t>
        <a:bodyPr/>
        <a:lstStyle/>
        <a:p>
          <a:endParaRPr lang="en-US"/>
        </a:p>
      </dgm:t>
    </dgm:pt>
    <dgm:pt modelId="{A4AD903C-691A-431C-81C6-7B1A03901F6F}" type="sibTrans" cxnId="{6F2348DC-A36B-4EC6-B931-CD4B356D0443}">
      <dgm:prSet/>
      <dgm:spPr/>
      <dgm:t>
        <a:bodyPr/>
        <a:lstStyle/>
        <a:p>
          <a:endParaRPr lang="en-US"/>
        </a:p>
      </dgm:t>
    </dgm:pt>
    <dgm:pt modelId="{487ED9AF-AFE1-4C11-AA42-7988C17A6922}" type="pres">
      <dgm:prSet presAssocID="{C1E65FA6-E2C8-4193-AE61-6EDD398440C2}" presName="theList" presStyleCnt="0">
        <dgm:presLayoutVars>
          <dgm:dir/>
          <dgm:animLvl val="lvl"/>
          <dgm:resizeHandles val="exact"/>
        </dgm:presLayoutVars>
      </dgm:prSet>
      <dgm:spPr/>
    </dgm:pt>
    <dgm:pt modelId="{A4E0BD2F-6B33-4DC6-AD66-778E438A8342}" type="pres">
      <dgm:prSet presAssocID="{8D1CB091-4501-4488-8798-C8CEE915AE8C}" presName="compNode" presStyleCnt="0"/>
      <dgm:spPr/>
    </dgm:pt>
    <dgm:pt modelId="{52410E8F-7128-44D3-8F3A-62C4B0742188}" type="pres">
      <dgm:prSet presAssocID="{8D1CB091-4501-4488-8798-C8CEE915AE8C}" presName="aNode" presStyleLbl="bgShp" presStyleIdx="0" presStyleCnt="1" custScaleX="82568" custLinFactNeighborX="-243" custLinFactNeighborY="-8330"/>
      <dgm:spPr/>
    </dgm:pt>
    <dgm:pt modelId="{90809933-71C2-4A07-ACAE-14AACC41D006}" type="pres">
      <dgm:prSet presAssocID="{8D1CB091-4501-4488-8798-C8CEE915AE8C}" presName="textNode" presStyleLbl="bgShp" presStyleIdx="0" presStyleCnt="1"/>
      <dgm:spPr/>
    </dgm:pt>
    <dgm:pt modelId="{A40958D9-7135-4294-ADE7-67789DE1D552}" type="pres">
      <dgm:prSet presAssocID="{8D1CB091-4501-4488-8798-C8CEE915AE8C}" presName="compChildNode" presStyleCnt="0"/>
      <dgm:spPr/>
    </dgm:pt>
    <dgm:pt modelId="{6CFF52FA-C048-433F-9F70-D22186E13719}" type="pres">
      <dgm:prSet presAssocID="{8D1CB091-4501-4488-8798-C8CEE915AE8C}" presName="theInnerList" presStyleCnt="0"/>
      <dgm:spPr/>
    </dgm:pt>
    <dgm:pt modelId="{0CDA133E-3DF8-4BB5-BF25-7B925237C7B4}" type="pres">
      <dgm:prSet presAssocID="{E61D9EB6-C134-4707-B6D1-C0EBDF3AAB2C}" presName="childNode" presStyleLbl="node1" presStyleIdx="0" presStyleCnt="8">
        <dgm:presLayoutVars>
          <dgm:bulletEnabled val="1"/>
        </dgm:presLayoutVars>
      </dgm:prSet>
      <dgm:spPr/>
    </dgm:pt>
    <dgm:pt modelId="{ED1E2EB6-6F66-4243-B5B3-8BBF26BA4B34}" type="pres">
      <dgm:prSet presAssocID="{E61D9EB6-C134-4707-B6D1-C0EBDF3AAB2C}" presName="aSpace2" presStyleCnt="0"/>
      <dgm:spPr/>
    </dgm:pt>
    <dgm:pt modelId="{AAE214E1-11D5-41FE-A63A-839435C9B24F}" type="pres">
      <dgm:prSet presAssocID="{CCE69B92-C9AD-455C-A701-9DEA4FA91C80}" presName="childNode" presStyleLbl="node1" presStyleIdx="1" presStyleCnt="8">
        <dgm:presLayoutVars>
          <dgm:bulletEnabled val="1"/>
        </dgm:presLayoutVars>
      </dgm:prSet>
      <dgm:spPr/>
    </dgm:pt>
    <dgm:pt modelId="{E0E1381D-2066-47AD-ADC1-80B8C32F20E0}" type="pres">
      <dgm:prSet presAssocID="{CCE69B92-C9AD-455C-A701-9DEA4FA91C80}" presName="aSpace2" presStyleCnt="0"/>
      <dgm:spPr/>
    </dgm:pt>
    <dgm:pt modelId="{88384472-346A-438A-816F-12D2C345B8B5}" type="pres">
      <dgm:prSet presAssocID="{28AF16A6-FBB4-4E12-B1E2-0F65F3E5C67B}" presName="childNode" presStyleLbl="node1" presStyleIdx="2" presStyleCnt="8">
        <dgm:presLayoutVars>
          <dgm:bulletEnabled val="1"/>
        </dgm:presLayoutVars>
      </dgm:prSet>
      <dgm:spPr/>
    </dgm:pt>
    <dgm:pt modelId="{4F226A40-53AE-4697-A271-D13BA4226ECF}" type="pres">
      <dgm:prSet presAssocID="{28AF16A6-FBB4-4E12-B1E2-0F65F3E5C67B}" presName="aSpace2" presStyleCnt="0"/>
      <dgm:spPr/>
    </dgm:pt>
    <dgm:pt modelId="{9403A328-109D-439F-B317-E50349330EB6}" type="pres">
      <dgm:prSet presAssocID="{60FDB453-5A8F-4939-A138-E8EEB3159268}" presName="childNode" presStyleLbl="node1" presStyleIdx="3" presStyleCnt="8">
        <dgm:presLayoutVars>
          <dgm:bulletEnabled val="1"/>
        </dgm:presLayoutVars>
      </dgm:prSet>
      <dgm:spPr/>
    </dgm:pt>
    <dgm:pt modelId="{E40B2744-6B1B-44F7-9221-D8BC323CFDBE}" type="pres">
      <dgm:prSet presAssocID="{60FDB453-5A8F-4939-A138-E8EEB3159268}" presName="aSpace2" presStyleCnt="0"/>
      <dgm:spPr/>
    </dgm:pt>
    <dgm:pt modelId="{A6F0BD0C-E9D9-49D7-BA85-16C9F61F1658}" type="pres">
      <dgm:prSet presAssocID="{ABF3A45F-C539-4E11-8375-055DAE4EFF86}" presName="childNode" presStyleLbl="node1" presStyleIdx="4" presStyleCnt="8">
        <dgm:presLayoutVars>
          <dgm:bulletEnabled val="1"/>
        </dgm:presLayoutVars>
      </dgm:prSet>
      <dgm:spPr/>
    </dgm:pt>
    <dgm:pt modelId="{17C1D3B8-2AB9-4456-9BD8-142E4600950D}" type="pres">
      <dgm:prSet presAssocID="{ABF3A45F-C539-4E11-8375-055DAE4EFF86}" presName="aSpace2" presStyleCnt="0"/>
      <dgm:spPr/>
    </dgm:pt>
    <dgm:pt modelId="{5AF9B5B2-0BC2-4241-AE04-9BB94317D3C8}" type="pres">
      <dgm:prSet presAssocID="{692C775C-3EB3-44E4-88E6-E3E82C2EA4F8}" presName="childNode" presStyleLbl="node1" presStyleIdx="5" presStyleCnt="8">
        <dgm:presLayoutVars>
          <dgm:bulletEnabled val="1"/>
        </dgm:presLayoutVars>
      </dgm:prSet>
      <dgm:spPr/>
    </dgm:pt>
    <dgm:pt modelId="{DCE8D1C2-AA9C-4A11-9B90-B8A080F3D487}" type="pres">
      <dgm:prSet presAssocID="{692C775C-3EB3-44E4-88E6-E3E82C2EA4F8}" presName="aSpace2" presStyleCnt="0"/>
      <dgm:spPr/>
    </dgm:pt>
    <dgm:pt modelId="{1B180EC7-621B-427E-81B7-66B683B2B0B4}" type="pres">
      <dgm:prSet presAssocID="{9994A1D5-9340-4AE5-8B00-66040A34120B}" presName="childNode" presStyleLbl="node1" presStyleIdx="6" presStyleCnt="8">
        <dgm:presLayoutVars>
          <dgm:bulletEnabled val="1"/>
        </dgm:presLayoutVars>
      </dgm:prSet>
      <dgm:spPr/>
    </dgm:pt>
    <dgm:pt modelId="{0022E1FE-E3C1-4F1A-B6A0-C22AA02B7F68}" type="pres">
      <dgm:prSet presAssocID="{9994A1D5-9340-4AE5-8B00-66040A34120B}" presName="aSpace2" presStyleCnt="0"/>
      <dgm:spPr/>
    </dgm:pt>
    <dgm:pt modelId="{926EFD67-3BA7-4357-9CED-71921EF56426}" type="pres">
      <dgm:prSet presAssocID="{19881F36-61A0-419B-B569-4DA93739C481}" presName="childNode" presStyleLbl="node1" presStyleIdx="7" presStyleCnt="8">
        <dgm:presLayoutVars>
          <dgm:bulletEnabled val="1"/>
        </dgm:presLayoutVars>
      </dgm:prSet>
      <dgm:spPr/>
    </dgm:pt>
  </dgm:ptLst>
  <dgm:cxnLst>
    <dgm:cxn modelId="{DFC6AA06-FA07-47FB-9178-367E27AD7DCC}" srcId="{8D1CB091-4501-4488-8798-C8CEE915AE8C}" destId="{9994A1D5-9340-4AE5-8B00-66040A34120B}" srcOrd="6" destOrd="0" parTransId="{F7A72AA8-4807-4CB3-AC8A-05583017873A}" sibTransId="{710DCE76-E12D-4814-8000-586B3BB86ACD}"/>
    <dgm:cxn modelId="{19533714-BA83-4559-A9BA-7208B8BCF8E7}" srcId="{8D1CB091-4501-4488-8798-C8CEE915AE8C}" destId="{CCE69B92-C9AD-455C-A701-9DEA4FA91C80}" srcOrd="1" destOrd="0" parTransId="{C6F18B24-AFCE-4472-9DC7-275ADADE3AC9}" sibTransId="{097A9769-D915-43FE-B503-B1AD4C734B04}"/>
    <dgm:cxn modelId="{9AD0181D-E55F-40C9-9F4B-C4CB0AE95714}" srcId="{8D1CB091-4501-4488-8798-C8CEE915AE8C}" destId="{60FDB453-5A8F-4939-A138-E8EEB3159268}" srcOrd="3" destOrd="0" parTransId="{63B9312A-1010-4DE9-B5FD-E659F693EB40}" sibTransId="{13E4F9FB-91B3-48CF-B512-2CD6533720F0}"/>
    <dgm:cxn modelId="{5D59C429-F95F-42F9-9E77-FD372256111C}" srcId="{8D1CB091-4501-4488-8798-C8CEE915AE8C}" destId="{ABF3A45F-C539-4E11-8375-055DAE4EFF86}" srcOrd="4" destOrd="0" parTransId="{AE140A3E-20FA-47B0-BB04-734B2BE4F87C}" sibTransId="{35147B3B-A8FD-4FB5-9F9C-9FC98C203C5F}"/>
    <dgm:cxn modelId="{66362C5C-AADD-4B99-8A06-1B9A7F666F93}" type="presOf" srcId="{28AF16A6-FBB4-4E12-B1E2-0F65F3E5C67B}" destId="{88384472-346A-438A-816F-12D2C345B8B5}" srcOrd="0" destOrd="0" presId="urn:microsoft.com/office/officeart/2005/8/layout/lProcess2"/>
    <dgm:cxn modelId="{EE949A5E-DC12-436C-B421-BFE2BD1E64FD}" type="presOf" srcId="{692C775C-3EB3-44E4-88E6-E3E82C2EA4F8}" destId="{5AF9B5B2-0BC2-4241-AE04-9BB94317D3C8}" srcOrd="0" destOrd="0" presId="urn:microsoft.com/office/officeart/2005/8/layout/lProcess2"/>
    <dgm:cxn modelId="{C8874E6D-8B5B-49B8-9210-2A2377527330}" srcId="{8D1CB091-4501-4488-8798-C8CEE915AE8C}" destId="{E61D9EB6-C134-4707-B6D1-C0EBDF3AAB2C}" srcOrd="0" destOrd="0" parTransId="{073A45AD-D186-44F0-9365-32D899FCC9C9}" sibTransId="{8CC2304E-094E-4486-AC19-4BEE64420147}"/>
    <dgm:cxn modelId="{ABC5767F-ECC4-4A23-ACC0-9203DD927A8A}" type="presOf" srcId="{9994A1D5-9340-4AE5-8B00-66040A34120B}" destId="{1B180EC7-621B-427E-81B7-66B683B2B0B4}" srcOrd="0" destOrd="0" presId="urn:microsoft.com/office/officeart/2005/8/layout/lProcess2"/>
    <dgm:cxn modelId="{2B84C88A-2C7D-433E-B2D5-3714CCD369A2}" type="presOf" srcId="{8D1CB091-4501-4488-8798-C8CEE915AE8C}" destId="{90809933-71C2-4A07-ACAE-14AACC41D006}" srcOrd="1" destOrd="0" presId="urn:microsoft.com/office/officeart/2005/8/layout/lProcess2"/>
    <dgm:cxn modelId="{A2C10F98-F50B-44F4-B633-5061A0E085D0}" type="presOf" srcId="{C1E65FA6-E2C8-4193-AE61-6EDD398440C2}" destId="{487ED9AF-AFE1-4C11-AA42-7988C17A6922}" srcOrd="0" destOrd="0" presId="urn:microsoft.com/office/officeart/2005/8/layout/lProcess2"/>
    <dgm:cxn modelId="{BA39139F-B5C0-433F-836D-BFC0F3E4CE84}" type="presOf" srcId="{8D1CB091-4501-4488-8798-C8CEE915AE8C}" destId="{52410E8F-7128-44D3-8F3A-62C4B0742188}" srcOrd="0" destOrd="0" presId="urn:microsoft.com/office/officeart/2005/8/layout/lProcess2"/>
    <dgm:cxn modelId="{BECF9DBD-CD9D-4B9F-99D4-5059491F35C5}" type="presOf" srcId="{CCE69B92-C9AD-455C-A701-9DEA4FA91C80}" destId="{AAE214E1-11D5-41FE-A63A-839435C9B24F}" srcOrd="0" destOrd="0" presId="urn:microsoft.com/office/officeart/2005/8/layout/lProcess2"/>
    <dgm:cxn modelId="{686FF4CC-3C51-4C5C-8876-65CDE61C564F}" type="presOf" srcId="{ABF3A45F-C539-4E11-8375-055DAE4EFF86}" destId="{A6F0BD0C-E9D9-49D7-BA85-16C9F61F1658}" srcOrd="0" destOrd="0" presId="urn:microsoft.com/office/officeart/2005/8/layout/lProcess2"/>
    <dgm:cxn modelId="{A965ACCE-54F2-44C3-9440-1F90D432DF04}" srcId="{8D1CB091-4501-4488-8798-C8CEE915AE8C}" destId="{28AF16A6-FBB4-4E12-B1E2-0F65F3E5C67B}" srcOrd="2" destOrd="0" parTransId="{4E5C8E45-056F-4FB2-9BA2-EA6A504ED984}" sibTransId="{4D26E795-C6EB-4E5E-9179-AFD4D17AF7FE}"/>
    <dgm:cxn modelId="{04DFA9D9-09CE-4F4B-974E-5C89AAC27B39}" type="presOf" srcId="{E61D9EB6-C134-4707-B6D1-C0EBDF3AAB2C}" destId="{0CDA133E-3DF8-4BB5-BF25-7B925237C7B4}" srcOrd="0" destOrd="0" presId="urn:microsoft.com/office/officeart/2005/8/layout/lProcess2"/>
    <dgm:cxn modelId="{FEB0B0D9-45D0-4B3B-BFF1-2660B31EBD79}" type="presOf" srcId="{60FDB453-5A8F-4939-A138-E8EEB3159268}" destId="{9403A328-109D-439F-B317-E50349330EB6}" srcOrd="0" destOrd="0" presId="urn:microsoft.com/office/officeart/2005/8/layout/lProcess2"/>
    <dgm:cxn modelId="{17CC3BDC-359A-4C37-9B70-13691F6AB3C8}" srcId="{8D1CB091-4501-4488-8798-C8CEE915AE8C}" destId="{692C775C-3EB3-44E4-88E6-E3E82C2EA4F8}" srcOrd="5" destOrd="0" parTransId="{030FAD13-93F6-4256-BD8E-BCD99CA8D2E0}" sibTransId="{302183F5-0791-46FA-99ED-08E0DD262008}"/>
    <dgm:cxn modelId="{6F2348DC-A36B-4EC6-B931-CD4B356D0443}" srcId="{8D1CB091-4501-4488-8798-C8CEE915AE8C}" destId="{19881F36-61A0-419B-B569-4DA93739C481}" srcOrd="7" destOrd="0" parTransId="{8EC658C7-F133-4ACE-B8F3-BBE70CE834D0}" sibTransId="{A4AD903C-691A-431C-81C6-7B1A03901F6F}"/>
    <dgm:cxn modelId="{04B504E0-4A30-46A7-A1F0-75B70B53B78D}" srcId="{C1E65FA6-E2C8-4193-AE61-6EDD398440C2}" destId="{8D1CB091-4501-4488-8798-C8CEE915AE8C}" srcOrd="0" destOrd="0" parTransId="{AD06B3FC-9897-42F9-82C6-A9B9A7575C0D}" sibTransId="{2A63269D-254A-4A90-BBE3-D6E334160E57}"/>
    <dgm:cxn modelId="{25C209E3-8250-412F-9799-693309B8A808}" type="presOf" srcId="{19881F36-61A0-419B-B569-4DA93739C481}" destId="{926EFD67-3BA7-4357-9CED-71921EF56426}" srcOrd="0" destOrd="0" presId="urn:microsoft.com/office/officeart/2005/8/layout/lProcess2"/>
    <dgm:cxn modelId="{E4C7CE68-8ED7-432E-B7A2-EE5239473ABF}" type="presParOf" srcId="{487ED9AF-AFE1-4C11-AA42-7988C17A6922}" destId="{A4E0BD2F-6B33-4DC6-AD66-778E438A8342}" srcOrd="0" destOrd="0" presId="urn:microsoft.com/office/officeart/2005/8/layout/lProcess2"/>
    <dgm:cxn modelId="{E90DE1D6-FA70-4CC1-B415-8530695B22B8}" type="presParOf" srcId="{A4E0BD2F-6B33-4DC6-AD66-778E438A8342}" destId="{52410E8F-7128-44D3-8F3A-62C4B0742188}" srcOrd="0" destOrd="0" presId="urn:microsoft.com/office/officeart/2005/8/layout/lProcess2"/>
    <dgm:cxn modelId="{BC8D9045-291F-4E54-A927-FA309CCCC94E}" type="presParOf" srcId="{A4E0BD2F-6B33-4DC6-AD66-778E438A8342}" destId="{90809933-71C2-4A07-ACAE-14AACC41D006}" srcOrd="1" destOrd="0" presId="urn:microsoft.com/office/officeart/2005/8/layout/lProcess2"/>
    <dgm:cxn modelId="{39E20213-A48B-44FD-8D05-52DCFD0E74DC}" type="presParOf" srcId="{A4E0BD2F-6B33-4DC6-AD66-778E438A8342}" destId="{A40958D9-7135-4294-ADE7-67789DE1D552}" srcOrd="2" destOrd="0" presId="urn:microsoft.com/office/officeart/2005/8/layout/lProcess2"/>
    <dgm:cxn modelId="{BECC70C9-F7B6-4A5E-9563-C3EB18D3F6BA}" type="presParOf" srcId="{A40958D9-7135-4294-ADE7-67789DE1D552}" destId="{6CFF52FA-C048-433F-9F70-D22186E13719}" srcOrd="0" destOrd="0" presId="urn:microsoft.com/office/officeart/2005/8/layout/lProcess2"/>
    <dgm:cxn modelId="{A6879146-94E7-4BD0-ABCA-4A008BD96796}" type="presParOf" srcId="{6CFF52FA-C048-433F-9F70-D22186E13719}" destId="{0CDA133E-3DF8-4BB5-BF25-7B925237C7B4}" srcOrd="0" destOrd="0" presId="urn:microsoft.com/office/officeart/2005/8/layout/lProcess2"/>
    <dgm:cxn modelId="{77419127-30F1-4AA2-8AB5-724FD6C8579A}" type="presParOf" srcId="{6CFF52FA-C048-433F-9F70-D22186E13719}" destId="{ED1E2EB6-6F66-4243-B5B3-8BBF26BA4B34}" srcOrd="1" destOrd="0" presId="urn:microsoft.com/office/officeart/2005/8/layout/lProcess2"/>
    <dgm:cxn modelId="{D7A9AB38-8664-4BFB-9CAF-A8BE71EC419E}" type="presParOf" srcId="{6CFF52FA-C048-433F-9F70-D22186E13719}" destId="{AAE214E1-11D5-41FE-A63A-839435C9B24F}" srcOrd="2" destOrd="0" presId="urn:microsoft.com/office/officeart/2005/8/layout/lProcess2"/>
    <dgm:cxn modelId="{BFF72076-4513-4A1C-9042-F850B8BAB92B}" type="presParOf" srcId="{6CFF52FA-C048-433F-9F70-D22186E13719}" destId="{E0E1381D-2066-47AD-ADC1-80B8C32F20E0}" srcOrd="3" destOrd="0" presId="urn:microsoft.com/office/officeart/2005/8/layout/lProcess2"/>
    <dgm:cxn modelId="{821DD71E-2AFF-416B-83AB-175F08188F6C}" type="presParOf" srcId="{6CFF52FA-C048-433F-9F70-D22186E13719}" destId="{88384472-346A-438A-816F-12D2C345B8B5}" srcOrd="4" destOrd="0" presId="urn:microsoft.com/office/officeart/2005/8/layout/lProcess2"/>
    <dgm:cxn modelId="{286DEE40-5690-4F04-AC27-9877DEE371DE}" type="presParOf" srcId="{6CFF52FA-C048-433F-9F70-D22186E13719}" destId="{4F226A40-53AE-4697-A271-D13BA4226ECF}" srcOrd="5" destOrd="0" presId="urn:microsoft.com/office/officeart/2005/8/layout/lProcess2"/>
    <dgm:cxn modelId="{31AE8555-D4A2-44D3-A384-D1B93765E16B}" type="presParOf" srcId="{6CFF52FA-C048-433F-9F70-D22186E13719}" destId="{9403A328-109D-439F-B317-E50349330EB6}" srcOrd="6" destOrd="0" presId="urn:microsoft.com/office/officeart/2005/8/layout/lProcess2"/>
    <dgm:cxn modelId="{84C45F3D-3352-4776-8790-E97622CE5A67}" type="presParOf" srcId="{6CFF52FA-C048-433F-9F70-D22186E13719}" destId="{E40B2744-6B1B-44F7-9221-D8BC323CFDBE}" srcOrd="7" destOrd="0" presId="urn:microsoft.com/office/officeart/2005/8/layout/lProcess2"/>
    <dgm:cxn modelId="{A968471F-D6CD-4309-8A78-D72FCD4CEAAF}" type="presParOf" srcId="{6CFF52FA-C048-433F-9F70-D22186E13719}" destId="{A6F0BD0C-E9D9-49D7-BA85-16C9F61F1658}" srcOrd="8" destOrd="0" presId="urn:microsoft.com/office/officeart/2005/8/layout/lProcess2"/>
    <dgm:cxn modelId="{9CFF2D67-5436-44CB-AD84-2A2FB509C390}" type="presParOf" srcId="{6CFF52FA-C048-433F-9F70-D22186E13719}" destId="{17C1D3B8-2AB9-4456-9BD8-142E4600950D}" srcOrd="9" destOrd="0" presId="urn:microsoft.com/office/officeart/2005/8/layout/lProcess2"/>
    <dgm:cxn modelId="{2C496A9F-34AD-49E5-A5CC-F9F7D733C356}" type="presParOf" srcId="{6CFF52FA-C048-433F-9F70-D22186E13719}" destId="{5AF9B5B2-0BC2-4241-AE04-9BB94317D3C8}" srcOrd="10" destOrd="0" presId="urn:microsoft.com/office/officeart/2005/8/layout/lProcess2"/>
    <dgm:cxn modelId="{40E56893-C467-4D99-A595-7661AB33A435}" type="presParOf" srcId="{6CFF52FA-C048-433F-9F70-D22186E13719}" destId="{DCE8D1C2-AA9C-4A11-9B90-B8A080F3D487}" srcOrd="11" destOrd="0" presId="urn:microsoft.com/office/officeart/2005/8/layout/lProcess2"/>
    <dgm:cxn modelId="{FECEE3AE-D218-4042-BE73-1F6495FB9954}" type="presParOf" srcId="{6CFF52FA-C048-433F-9F70-D22186E13719}" destId="{1B180EC7-621B-427E-81B7-66B683B2B0B4}" srcOrd="12" destOrd="0" presId="urn:microsoft.com/office/officeart/2005/8/layout/lProcess2"/>
    <dgm:cxn modelId="{AFF87D25-CD66-4326-B2CA-E0962CB72680}" type="presParOf" srcId="{6CFF52FA-C048-433F-9F70-D22186E13719}" destId="{0022E1FE-E3C1-4F1A-B6A0-C22AA02B7F68}" srcOrd="13" destOrd="0" presId="urn:microsoft.com/office/officeart/2005/8/layout/lProcess2"/>
    <dgm:cxn modelId="{0DDAF789-7111-4E37-84EE-B8A0CFA4839F}" type="presParOf" srcId="{6CFF52FA-C048-433F-9F70-D22186E13719}" destId="{926EFD67-3BA7-4357-9CED-71921EF56426}" srcOrd="1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A12F6B-7294-F149-BFC2-01DAC6B7CA39}"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A1F1063F-CED9-6042-BAB1-B866398E326E}">
      <dgm:prSet/>
      <dgm:spPr/>
      <dgm:t>
        <a:bodyPr/>
        <a:lstStyle/>
        <a:p>
          <a:r>
            <a:rPr lang="en-US" dirty="0"/>
            <a:t>BING, AFINN, and </a:t>
          </a:r>
          <a:r>
            <a:rPr lang="en-US" dirty="0" err="1"/>
            <a:t>SentimentR</a:t>
          </a:r>
          <a:r>
            <a:rPr lang="en-US" dirty="0"/>
            <a:t> all provided a positive sentiment</a:t>
          </a:r>
        </a:p>
      </dgm:t>
    </dgm:pt>
    <dgm:pt modelId="{2B925F4A-BDC2-AF48-88AA-A542CEDEEC8B}" type="parTrans" cxnId="{FF6202D5-99B1-9540-8D8B-D3B117810AA7}">
      <dgm:prSet/>
      <dgm:spPr/>
      <dgm:t>
        <a:bodyPr/>
        <a:lstStyle/>
        <a:p>
          <a:endParaRPr lang="en-US"/>
        </a:p>
      </dgm:t>
    </dgm:pt>
    <dgm:pt modelId="{02823B76-0FA4-774B-94F3-1E25CE98030D}" type="sibTrans" cxnId="{FF6202D5-99B1-9540-8D8B-D3B117810AA7}">
      <dgm:prSet/>
      <dgm:spPr/>
      <dgm:t>
        <a:bodyPr/>
        <a:lstStyle/>
        <a:p>
          <a:endParaRPr lang="en-US"/>
        </a:p>
      </dgm:t>
    </dgm:pt>
    <dgm:pt modelId="{BCB57CF6-E18D-4D44-8195-535AF47AD737}">
      <dgm:prSet/>
      <dgm:spPr/>
      <dgm:t>
        <a:bodyPr/>
        <a:lstStyle/>
        <a:p>
          <a:r>
            <a:rPr lang="en-US" dirty="0"/>
            <a:t>Analyzing bigrams, negated words did not have a significant impact</a:t>
          </a:r>
        </a:p>
      </dgm:t>
    </dgm:pt>
    <dgm:pt modelId="{09B21A7A-D433-2648-A1F3-900DC4A64EE2}" type="parTrans" cxnId="{4B0DCE19-7D35-9040-9C5C-6C240A9F5912}">
      <dgm:prSet/>
      <dgm:spPr/>
      <dgm:t>
        <a:bodyPr/>
        <a:lstStyle/>
        <a:p>
          <a:endParaRPr lang="en-US"/>
        </a:p>
      </dgm:t>
    </dgm:pt>
    <dgm:pt modelId="{826A6D7F-C0D2-A74C-9FDF-7F356A28B3CB}" type="sibTrans" cxnId="{4B0DCE19-7D35-9040-9C5C-6C240A9F5912}">
      <dgm:prSet/>
      <dgm:spPr/>
      <dgm:t>
        <a:bodyPr/>
        <a:lstStyle/>
        <a:p>
          <a:endParaRPr lang="en-US"/>
        </a:p>
      </dgm:t>
    </dgm:pt>
    <dgm:pt modelId="{FFDACDBD-22A9-D84F-9655-34FD9B890E8A}">
      <dgm:prSet/>
      <dgm:spPr/>
      <dgm:t>
        <a:bodyPr/>
        <a:lstStyle/>
        <a:p>
          <a:r>
            <a:rPr lang="en-US"/>
            <a:t>Reviewing each article, I then noticed draft grades of B- to A-</a:t>
          </a:r>
        </a:p>
      </dgm:t>
    </dgm:pt>
    <dgm:pt modelId="{58B3AAB8-EA05-1E48-B263-A8292831A101}" type="parTrans" cxnId="{60FDDA32-26FA-2743-BDC2-C55F99CBC00C}">
      <dgm:prSet/>
      <dgm:spPr/>
      <dgm:t>
        <a:bodyPr/>
        <a:lstStyle/>
        <a:p>
          <a:endParaRPr lang="en-US"/>
        </a:p>
      </dgm:t>
    </dgm:pt>
    <dgm:pt modelId="{14C75F3F-9CE4-A146-AA84-5F092940277C}" type="sibTrans" cxnId="{60FDDA32-26FA-2743-BDC2-C55F99CBC00C}">
      <dgm:prSet/>
      <dgm:spPr/>
      <dgm:t>
        <a:bodyPr/>
        <a:lstStyle/>
        <a:p>
          <a:endParaRPr lang="en-US"/>
        </a:p>
      </dgm:t>
    </dgm:pt>
    <dgm:pt modelId="{7A933284-C73E-9848-A2A5-671F66DDE818}">
      <dgm:prSet/>
      <dgm:spPr/>
      <dgm:t>
        <a:bodyPr/>
        <a:lstStyle/>
        <a:p>
          <a:r>
            <a:rPr lang="en-US"/>
            <a:t>Opposite of my personal sentiment</a:t>
          </a:r>
        </a:p>
      </dgm:t>
    </dgm:pt>
    <dgm:pt modelId="{91296BB3-1497-F540-9D55-AB934BE0464E}" type="parTrans" cxnId="{BAAD7BC8-A244-5249-8D3F-291E895CC2DE}">
      <dgm:prSet/>
      <dgm:spPr/>
      <dgm:t>
        <a:bodyPr/>
        <a:lstStyle/>
        <a:p>
          <a:endParaRPr lang="en-US"/>
        </a:p>
      </dgm:t>
    </dgm:pt>
    <dgm:pt modelId="{7FA5EF91-CDEB-9740-B20A-84E18827CD99}" type="sibTrans" cxnId="{BAAD7BC8-A244-5249-8D3F-291E895CC2DE}">
      <dgm:prSet/>
      <dgm:spPr/>
      <dgm:t>
        <a:bodyPr/>
        <a:lstStyle/>
        <a:p>
          <a:endParaRPr lang="en-US"/>
        </a:p>
      </dgm:t>
    </dgm:pt>
    <dgm:pt modelId="{7E192324-DBB6-C740-B722-FE5BE7E15539}" type="pres">
      <dgm:prSet presAssocID="{BAA12F6B-7294-F149-BFC2-01DAC6B7CA39}" presName="linear" presStyleCnt="0">
        <dgm:presLayoutVars>
          <dgm:animLvl val="lvl"/>
          <dgm:resizeHandles val="exact"/>
        </dgm:presLayoutVars>
      </dgm:prSet>
      <dgm:spPr/>
    </dgm:pt>
    <dgm:pt modelId="{DD507E8A-3E65-224D-8D69-9986E89578E8}" type="pres">
      <dgm:prSet presAssocID="{A1F1063F-CED9-6042-BAB1-B866398E326E}" presName="parentText" presStyleLbl="node1" presStyleIdx="0" presStyleCnt="2">
        <dgm:presLayoutVars>
          <dgm:chMax val="0"/>
          <dgm:bulletEnabled val="1"/>
        </dgm:presLayoutVars>
      </dgm:prSet>
      <dgm:spPr/>
    </dgm:pt>
    <dgm:pt modelId="{16FDE4FC-9CAE-004C-9BA4-35A83672415C}" type="pres">
      <dgm:prSet presAssocID="{A1F1063F-CED9-6042-BAB1-B866398E326E}" presName="childText" presStyleLbl="revTx" presStyleIdx="0" presStyleCnt="2">
        <dgm:presLayoutVars>
          <dgm:bulletEnabled val="1"/>
        </dgm:presLayoutVars>
      </dgm:prSet>
      <dgm:spPr/>
    </dgm:pt>
    <dgm:pt modelId="{F0425409-16A9-C243-AC65-DC3202B777A4}" type="pres">
      <dgm:prSet presAssocID="{FFDACDBD-22A9-D84F-9655-34FD9B890E8A}" presName="parentText" presStyleLbl="node1" presStyleIdx="1" presStyleCnt="2">
        <dgm:presLayoutVars>
          <dgm:chMax val="0"/>
          <dgm:bulletEnabled val="1"/>
        </dgm:presLayoutVars>
      </dgm:prSet>
      <dgm:spPr/>
    </dgm:pt>
    <dgm:pt modelId="{75E477A2-5A12-EF49-9169-6A92CE9D4E20}" type="pres">
      <dgm:prSet presAssocID="{FFDACDBD-22A9-D84F-9655-34FD9B890E8A}" presName="childText" presStyleLbl="revTx" presStyleIdx="1" presStyleCnt="2">
        <dgm:presLayoutVars>
          <dgm:bulletEnabled val="1"/>
        </dgm:presLayoutVars>
      </dgm:prSet>
      <dgm:spPr/>
    </dgm:pt>
  </dgm:ptLst>
  <dgm:cxnLst>
    <dgm:cxn modelId="{4B0DCE19-7D35-9040-9C5C-6C240A9F5912}" srcId="{A1F1063F-CED9-6042-BAB1-B866398E326E}" destId="{BCB57CF6-E18D-4D44-8195-535AF47AD737}" srcOrd="0" destOrd="0" parTransId="{09B21A7A-D433-2648-A1F3-900DC4A64EE2}" sibTransId="{826A6D7F-C0D2-A74C-9FDF-7F356A28B3CB}"/>
    <dgm:cxn modelId="{427ED930-EA65-6842-AAAB-5606013DA57E}" type="presOf" srcId="{BCB57CF6-E18D-4D44-8195-535AF47AD737}" destId="{16FDE4FC-9CAE-004C-9BA4-35A83672415C}" srcOrd="0" destOrd="0" presId="urn:microsoft.com/office/officeart/2005/8/layout/vList2"/>
    <dgm:cxn modelId="{60FDDA32-26FA-2743-BDC2-C55F99CBC00C}" srcId="{BAA12F6B-7294-F149-BFC2-01DAC6B7CA39}" destId="{FFDACDBD-22A9-D84F-9655-34FD9B890E8A}" srcOrd="1" destOrd="0" parTransId="{58B3AAB8-EA05-1E48-B263-A8292831A101}" sibTransId="{14C75F3F-9CE4-A146-AA84-5F092940277C}"/>
    <dgm:cxn modelId="{CF106E5C-4323-8840-AABC-A77A0405E9F5}" type="presOf" srcId="{7A933284-C73E-9848-A2A5-671F66DDE818}" destId="{75E477A2-5A12-EF49-9169-6A92CE9D4E20}" srcOrd="0" destOrd="0" presId="urn:microsoft.com/office/officeart/2005/8/layout/vList2"/>
    <dgm:cxn modelId="{D851FE79-319F-C649-8CF9-36F86360EA17}" type="presOf" srcId="{A1F1063F-CED9-6042-BAB1-B866398E326E}" destId="{DD507E8A-3E65-224D-8D69-9986E89578E8}" srcOrd="0" destOrd="0" presId="urn:microsoft.com/office/officeart/2005/8/layout/vList2"/>
    <dgm:cxn modelId="{8FECE5B8-4921-6B4E-B9C6-76140C5B4D8D}" type="presOf" srcId="{BAA12F6B-7294-F149-BFC2-01DAC6B7CA39}" destId="{7E192324-DBB6-C740-B722-FE5BE7E15539}" srcOrd="0" destOrd="0" presId="urn:microsoft.com/office/officeart/2005/8/layout/vList2"/>
    <dgm:cxn modelId="{BAAD7BC8-A244-5249-8D3F-291E895CC2DE}" srcId="{FFDACDBD-22A9-D84F-9655-34FD9B890E8A}" destId="{7A933284-C73E-9848-A2A5-671F66DDE818}" srcOrd="0" destOrd="0" parTransId="{91296BB3-1497-F540-9D55-AB934BE0464E}" sibTransId="{7FA5EF91-CDEB-9740-B20A-84E18827CD99}"/>
    <dgm:cxn modelId="{FF6202D5-99B1-9540-8D8B-D3B117810AA7}" srcId="{BAA12F6B-7294-F149-BFC2-01DAC6B7CA39}" destId="{A1F1063F-CED9-6042-BAB1-B866398E326E}" srcOrd="0" destOrd="0" parTransId="{2B925F4A-BDC2-AF48-88AA-A542CEDEEC8B}" sibTransId="{02823B76-0FA4-774B-94F3-1E25CE98030D}"/>
    <dgm:cxn modelId="{91D989EF-0558-AF45-92D7-BFDE19552771}" type="presOf" srcId="{FFDACDBD-22A9-D84F-9655-34FD9B890E8A}" destId="{F0425409-16A9-C243-AC65-DC3202B777A4}" srcOrd="0" destOrd="0" presId="urn:microsoft.com/office/officeart/2005/8/layout/vList2"/>
    <dgm:cxn modelId="{EB6A6868-E1F9-024D-BB8F-2B109847361F}" type="presParOf" srcId="{7E192324-DBB6-C740-B722-FE5BE7E15539}" destId="{DD507E8A-3E65-224D-8D69-9986E89578E8}" srcOrd="0" destOrd="0" presId="urn:microsoft.com/office/officeart/2005/8/layout/vList2"/>
    <dgm:cxn modelId="{10D51D3F-B6AC-444D-8143-42B99FAE8085}" type="presParOf" srcId="{7E192324-DBB6-C740-B722-FE5BE7E15539}" destId="{16FDE4FC-9CAE-004C-9BA4-35A83672415C}" srcOrd="1" destOrd="0" presId="urn:microsoft.com/office/officeart/2005/8/layout/vList2"/>
    <dgm:cxn modelId="{BE3C35FB-EE4A-FF41-A563-E99AC2664456}" type="presParOf" srcId="{7E192324-DBB6-C740-B722-FE5BE7E15539}" destId="{F0425409-16A9-C243-AC65-DC3202B777A4}" srcOrd="2" destOrd="0" presId="urn:microsoft.com/office/officeart/2005/8/layout/vList2"/>
    <dgm:cxn modelId="{1DAD9DC3-4E10-8A48-BA53-7E52C340C000}" type="presParOf" srcId="{7E192324-DBB6-C740-B722-FE5BE7E15539}" destId="{75E477A2-5A12-EF49-9169-6A92CE9D4E2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7A82B-F31F-A24D-AB33-E66B9F51C9FE}"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0552375D-1AD4-7C4B-B2D1-3F1F92BEC001}">
      <dgm:prSet/>
      <dgm:spPr/>
      <dgm:t>
        <a:bodyPr/>
        <a:lstStyle/>
        <a:p>
          <a:r>
            <a:rPr lang="en-US"/>
            <a:t>Next Steps</a:t>
          </a:r>
        </a:p>
      </dgm:t>
    </dgm:pt>
    <dgm:pt modelId="{6772F6DD-4E6B-964F-ABE0-D482E74287AB}" type="parTrans" cxnId="{A54605E6-00F9-4643-8B02-473273FC84E2}">
      <dgm:prSet/>
      <dgm:spPr/>
      <dgm:t>
        <a:bodyPr/>
        <a:lstStyle/>
        <a:p>
          <a:endParaRPr lang="en-US"/>
        </a:p>
      </dgm:t>
    </dgm:pt>
    <dgm:pt modelId="{4A5CBF7E-2466-EC46-A2E9-EDA5EAF52D21}" type="sibTrans" cxnId="{A54605E6-00F9-4643-8B02-473273FC84E2}">
      <dgm:prSet/>
      <dgm:spPr/>
      <dgm:t>
        <a:bodyPr/>
        <a:lstStyle/>
        <a:p>
          <a:endParaRPr lang="en-US"/>
        </a:p>
      </dgm:t>
    </dgm:pt>
    <dgm:pt modelId="{49DA68D9-7F96-0A46-BB06-DE4CEC35B115}">
      <dgm:prSet/>
      <dgm:spPr/>
      <dgm:t>
        <a:bodyPr/>
        <a:lstStyle/>
        <a:p>
          <a:r>
            <a:rPr lang="en-US" dirty="0"/>
            <a:t>Perform word correlation</a:t>
          </a:r>
        </a:p>
      </dgm:t>
    </dgm:pt>
    <dgm:pt modelId="{3BA84D01-5935-0140-9C6E-79BDAF3390F2}" type="parTrans" cxnId="{A436C9F0-9EF0-894C-8EC6-4C4650E52257}">
      <dgm:prSet/>
      <dgm:spPr/>
      <dgm:t>
        <a:bodyPr/>
        <a:lstStyle/>
        <a:p>
          <a:endParaRPr lang="en-US"/>
        </a:p>
      </dgm:t>
    </dgm:pt>
    <dgm:pt modelId="{59E34714-49ED-2B48-839D-66998DD9A19D}" type="sibTrans" cxnId="{A436C9F0-9EF0-894C-8EC6-4C4650E52257}">
      <dgm:prSet/>
      <dgm:spPr/>
      <dgm:t>
        <a:bodyPr/>
        <a:lstStyle/>
        <a:p>
          <a:endParaRPr lang="en-US"/>
        </a:p>
      </dgm:t>
    </dgm:pt>
    <dgm:pt modelId="{BCA2A8F0-DEAF-9B4C-A7AB-788CE4C6064B}">
      <dgm:prSet/>
      <dgm:spPr/>
      <dgm:t>
        <a:bodyPr/>
        <a:lstStyle/>
        <a:p>
          <a:r>
            <a:rPr lang="en-US"/>
            <a:t>Determine bigrams/trigrams that should have a higher weight in sentiment</a:t>
          </a:r>
        </a:p>
      </dgm:t>
    </dgm:pt>
    <dgm:pt modelId="{4D0CAB32-3CA5-E844-B242-F9DA894BDDC6}" type="parTrans" cxnId="{3372653F-EDCC-F44C-8678-F4C7AEB252B0}">
      <dgm:prSet/>
      <dgm:spPr/>
      <dgm:t>
        <a:bodyPr/>
        <a:lstStyle/>
        <a:p>
          <a:endParaRPr lang="en-US"/>
        </a:p>
      </dgm:t>
    </dgm:pt>
    <dgm:pt modelId="{4CC3173D-AC5B-704D-B257-92F8C5D822CC}" type="sibTrans" cxnId="{3372653F-EDCC-F44C-8678-F4C7AEB252B0}">
      <dgm:prSet/>
      <dgm:spPr/>
      <dgm:t>
        <a:bodyPr/>
        <a:lstStyle/>
        <a:p>
          <a:endParaRPr lang="en-US"/>
        </a:p>
      </dgm:t>
    </dgm:pt>
    <dgm:pt modelId="{650990AA-41EC-AC40-87EB-8DD2E384CD3A}">
      <dgm:prSet/>
      <dgm:spPr/>
      <dgm:t>
        <a:bodyPr/>
        <a:lstStyle/>
        <a:p>
          <a:r>
            <a:rPr lang="en-US"/>
            <a:t>Analyze total sentiment by article, source, author</a:t>
          </a:r>
        </a:p>
      </dgm:t>
    </dgm:pt>
    <dgm:pt modelId="{F7255688-CD9E-204D-B35E-B43D1D2047F1}" type="parTrans" cxnId="{5993E1B7-126C-864D-88B8-15985C12C34D}">
      <dgm:prSet/>
      <dgm:spPr/>
      <dgm:t>
        <a:bodyPr/>
        <a:lstStyle/>
        <a:p>
          <a:endParaRPr lang="en-US"/>
        </a:p>
      </dgm:t>
    </dgm:pt>
    <dgm:pt modelId="{DEFE533C-47FD-6F42-9B22-E354A71596BB}" type="sibTrans" cxnId="{5993E1B7-126C-864D-88B8-15985C12C34D}">
      <dgm:prSet/>
      <dgm:spPr/>
      <dgm:t>
        <a:bodyPr/>
        <a:lstStyle/>
        <a:p>
          <a:endParaRPr lang="en-US"/>
        </a:p>
      </dgm:t>
    </dgm:pt>
    <dgm:pt modelId="{17A3D797-419F-2846-A06E-565A378B4CE1}">
      <dgm:prSet/>
      <dgm:spPr/>
      <dgm:t>
        <a:bodyPr/>
        <a:lstStyle/>
        <a:p>
          <a:r>
            <a:rPr lang="en-US"/>
            <a:t>Determine if any trends/bias based on website/author</a:t>
          </a:r>
        </a:p>
      </dgm:t>
    </dgm:pt>
    <dgm:pt modelId="{D3780980-ED50-174F-AA7F-E17B56610CED}" type="parTrans" cxnId="{DA1D1221-C620-0546-97EE-D934418F3987}">
      <dgm:prSet/>
      <dgm:spPr/>
      <dgm:t>
        <a:bodyPr/>
        <a:lstStyle/>
        <a:p>
          <a:endParaRPr lang="en-US"/>
        </a:p>
      </dgm:t>
    </dgm:pt>
    <dgm:pt modelId="{81858820-DD38-E045-81C4-66FB576562DE}" type="sibTrans" cxnId="{DA1D1221-C620-0546-97EE-D934418F3987}">
      <dgm:prSet/>
      <dgm:spPr/>
      <dgm:t>
        <a:bodyPr/>
        <a:lstStyle/>
        <a:p>
          <a:endParaRPr lang="en-US"/>
        </a:p>
      </dgm:t>
    </dgm:pt>
    <dgm:pt modelId="{F70AD1E0-3BA6-5949-88F9-819203669FB0}" type="pres">
      <dgm:prSet presAssocID="{1D47A82B-F31F-A24D-AB33-E66B9F51C9FE}" presName="Name0" presStyleCnt="0">
        <dgm:presLayoutVars>
          <dgm:dir/>
          <dgm:animLvl val="lvl"/>
          <dgm:resizeHandles val="exact"/>
        </dgm:presLayoutVars>
      </dgm:prSet>
      <dgm:spPr/>
    </dgm:pt>
    <dgm:pt modelId="{E03126B3-2DAF-0F4E-B2BC-7047EE30D958}" type="pres">
      <dgm:prSet presAssocID="{0552375D-1AD4-7C4B-B2D1-3F1F92BEC001}" presName="composite" presStyleCnt="0"/>
      <dgm:spPr/>
    </dgm:pt>
    <dgm:pt modelId="{E96AE145-8AE8-FE41-B9BC-FCF1E3D5A215}" type="pres">
      <dgm:prSet presAssocID="{0552375D-1AD4-7C4B-B2D1-3F1F92BEC001}" presName="parTx" presStyleLbl="alignNode1" presStyleIdx="0" presStyleCnt="1">
        <dgm:presLayoutVars>
          <dgm:chMax val="0"/>
          <dgm:chPref val="0"/>
          <dgm:bulletEnabled val="1"/>
        </dgm:presLayoutVars>
      </dgm:prSet>
      <dgm:spPr/>
    </dgm:pt>
    <dgm:pt modelId="{4D5CDB86-99E5-CB41-AC1D-150440BF4AD4}" type="pres">
      <dgm:prSet presAssocID="{0552375D-1AD4-7C4B-B2D1-3F1F92BEC001}" presName="desTx" presStyleLbl="alignAccFollowNode1" presStyleIdx="0" presStyleCnt="1">
        <dgm:presLayoutVars>
          <dgm:bulletEnabled val="1"/>
        </dgm:presLayoutVars>
      </dgm:prSet>
      <dgm:spPr/>
    </dgm:pt>
  </dgm:ptLst>
  <dgm:cxnLst>
    <dgm:cxn modelId="{DA1D1221-C620-0546-97EE-D934418F3987}" srcId="{650990AA-41EC-AC40-87EB-8DD2E384CD3A}" destId="{17A3D797-419F-2846-A06E-565A378B4CE1}" srcOrd="0" destOrd="0" parTransId="{D3780980-ED50-174F-AA7F-E17B56610CED}" sibTransId="{81858820-DD38-E045-81C4-66FB576562DE}"/>
    <dgm:cxn modelId="{3372653F-EDCC-F44C-8678-F4C7AEB252B0}" srcId="{49DA68D9-7F96-0A46-BB06-DE4CEC35B115}" destId="{BCA2A8F0-DEAF-9B4C-A7AB-788CE4C6064B}" srcOrd="0" destOrd="0" parTransId="{4D0CAB32-3CA5-E844-B242-F9DA894BDDC6}" sibTransId="{4CC3173D-AC5B-704D-B257-92F8C5D822CC}"/>
    <dgm:cxn modelId="{36E4E04B-D70E-3241-8166-1B6CE40201A3}" type="presOf" srcId="{BCA2A8F0-DEAF-9B4C-A7AB-788CE4C6064B}" destId="{4D5CDB86-99E5-CB41-AC1D-150440BF4AD4}" srcOrd="0" destOrd="1" presId="urn:microsoft.com/office/officeart/2005/8/layout/hList1"/>
    <dgm:cxn modelId="{57D2DC66-70B8-D645-B7FB-FB3690052EFA}" type="presOf" srcId="{17A3D797-419F-2846-A06E-565A378B4CE1}" destId="{4D5CDB86-99E5-CB41-AC1D-150440BF4AD4}" srcOrd="0" destOrd="3" presId="urn:microsoft.com/office/officeart/2005/8/layout/hList1"/>
    <dgm:cxn modelId="{99CEDB71-319D-9F42-A805-67105C432CFB}" type="presOf" srcId="{0552375D-1AD4-7C4B-B2D1-3F1F92BEC001}" destId="{E96AE145-8AE8-FE41-B9BC-FCF1E3D5A215}" srcOrd="0" destOrd="0" presId="urn:microsoft.com/office/officeart/2005/8/layout/hList1"/>
    <dgm:cxn modelId="{3067A893-036F-3B4F-87CA-155EB8C7748B}" type="presOf" srcId="{1D47A82B-F31F-A24D-AB33-E66B9F51C9FE}" destId="{F70AD1E0-3BA6-5949-88F9-819203669FB0}" srcOrd="0" destOrd="0" presId="urn:microsoft.com/office/officeart/2005/8/layout/hList1"/>
    <dgm:cxn modelId="{5993E1B7-126C-864D-88B8-15985C12C34D}" srcId="{0552375D-1AD4-7C4B-B2D1-3F1F92BEC001}" destId="{650990AA-41EC-AC40-87EB-8DD2E384CD3A}" srcOrd="1" destOrd="0" parTransId="{F7255688-CD9E-204D-B35E-B43D1D2047F1}" sibTransId="{DEFE533C-47FD-6F42-9B22-E354A71596BB}"/>
    <dgm:cxn modelId="{DDA9ACE3-5688-994A-BA8B-FF3FC1ADA737}" type="presOf" srcId="{49DA68D9-7F96-0A46-BB06-DE4CEC35B115}" destId="{4D5CDB86-99E5-CB41-AC1D-150440BF4AD4}" srcOrd="0" destOrd="0" presId="urn:microsoft.com/office/officeart/2005/8/layout/hList1"/>
    <dgm:cxn modelId="{2F4F50E5-8C1D-B549-B68E-65EE56E44687}" type="presOf" srcId="{650990AA-41EC-AC40-87EB-8DD2E384CD3A}" destId="{4D5CDB86-99E5-CB41-AC1D-150440BF4AD4}" srcOrd="0" destOrd="2" presId="urn:microsoft.com/office/officeart/2005/8/layout/hList1"/>
    <dgm:cxn modelId="{A54605E6-00F9-4643-8B02-473273FC84E2}" srcId="{1D47A82B-F31F-A24D-AB33-E66B9F51C9FE}" destId="{0552375D-1AD4-7C4B-B2D1-3F1F92BEC001}" srcOrd="0" destOrd="0" parTransId="{6772F6DD-4E6B-964F-ABE0-D482E74287AB}" sibTransId="{4A5CBF7E-2466-EC46-A2E9-EDA5EAF52D21}"/>
    <dgm:cxn modelId="{A436C9F0-9EF0-894C-8EC6-4C4650E52257}" srcId="{0552375D-1AD4-7C4B-B2D1-3F1F92BEC001}" destId="{49DA68D9-7F96-0A46-BB06-DE4CEC35B115}" srcOrd="0" destOrd="0" parTransId="{3BA84D01-5935-0140-9C6E-79BDAF3390F2}" sibTransId="{59E34714-49ED-2B48-839D-66998DD9A19D}"/>
    <dgm:cxn modelId="{59124EF9-3990-B449-904D-E6207153CA77}" type="presParOf" srcId="{F70AD1E0-3BA6-5949-88F9-819203669FB0}" destId="{E03126B3-2DAF-0F4E-B2BC-7047EE30D958}" srcOrd="0" destOrd="0" presId="urn:microsoft.com/office/officeart/2005/8/layout/hList1"/>
    <dgm:cxn modelId="{C7BA1E5D-64F0-3948-A82C-285CCFA3B6CA}" type="presParOf" srcId="{E03126B3-2DAF-0F4E-B2BC-7047EE30D958}" destId="{E96AE145-8AE8-FE41-B9BC-FCF1E3D5A215}" srcOrd="0" destOrd="0" presId="urn:microsoft.com/office/officeart/2005/8/layout/hList1"/>
    <dgm:cxn modelId="{BD9A8632-FCE6-8242-B3B3-4E83A421A3C1}" type="presParOf" srcId="{E03126B3-2DAF-0F4E-B2BC-7047EE30D958}" destId="{4D5CDB86-99E5-CB41-AC1D-150440BF4AD4}"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F5F8B-17D2-42AD-90AE-56C797A7ED1C}">
      <dsp:nvSpPr>
        <dsp:cNvPr id="0" name=""/>
        <dsp:cNvSpPr/>
      </dsp:nvSpPr>
      <dsp:spPr>
        <a:xfrm>
          <a:off x="3774" y="1616049"/>
          <a:ext cx="1930544" cy="57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rtl="0">
            <a:lnSpc>
              <a:spcPct val="90000"/>
            </a:lnSpc>
            <a:spcBef>
              <a:spcPct val="0"/>
            </a:spcBef>
            <a:spcAft>
              <a:spcPct val="35000"/>
            </a:spcAft>
            <a:buNone/>
          </a:pPr>
          <a:r>
            <a:rPr lang="en-US" sz="2900" kern="1200"/>
            <a:t>Packages</a:t>
          </a:r>
        </a:p>
      </dsp:txBody>
      <dsp:txXfrm>
        <a:off x="3774" y="1616049"/>
        <a:ext cx="1930544" cy="574200"/>
      </dsp:txXfrm>
    </dsp:sp>
    <dsp:sp modelId="{0EF6D53E-357C-46E7-972A-4AF66E6D818A}">
      <dsp:nvSpPr>
        <dsp:cNvPr id="0" name=""/>
        <dsp:cNvSpPr/>
      </dsp:nvSpPr>
      <dsp:spPr>
        <a:xfrm>
          <a:off x="1934319" y="36999"/>
          <a:ext cx="386108" cy="3732300"/>
        </a:xfrm>
        <a:prstGeom prst="leftBrace">
          <a:avLst>
            <a:gd name="adj1" fmla="val 35000"/>
            <a:gd name="adj2" fmla="val 50000"/>
          </a:avLst>
        </a:prstGeom>
        <a:noFill/>
        <a:ln w="34925" cap="flat" cmpd="sng" algn="in">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B09E6-CB04-459A-A5A8-70B753929C66}">
      <dsp:nvSpPr>
        <dsp:cNvPr id="0" name=""/>
        <dsp:cNvSpPr/>
      </dsp:nvSpPr>
      <dsp:spPr>
        <a:xfrm>
          <a:off x="2474871" y="36999"/>
          <a:ext cx="5251082" cy="3732300"/>
        </a:xfrm>
        <a:prstGeom prst="rect">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err="1"/>
            <a:t>Rvest</a:t>
          </a:r>
          <a:endParaRPr lang="en-US" sz="2900" kern="1200" dirty="0"/>
        </a:p>
        <a:p>
          <a:pPr marL="285750" lvl="1" indent="-285750" algn="l" defTabSz="1289050" rtl="0">
            <a:lnSpc>
              <a:spcPct val="90000"/>
            </a:lnSpc>
            <a:spcBef>
              <a:spcPct val="0"/>
            </a:spcBef>
            <a:spcAft>
              <a:spcPct val="15000"/>
            </a:spcAft>
            <a:buChar char="•"/>
          </a:pPr>
          <a:r>
            <a:rPr lang="en-US" sz="2900" kern="1200"/>
            <a:t>Dplyr</a:t>
          </a:r>
        </a:p>
        <a:p>
          <a:pPr marL="285750" lvl="1" indent="-285750" algn="l" defTabSz="1289050" rtl="0">
            <a:lnSpc>
              <a:spcPct val="90000"/>
            </a:lnSpc>
            <a:spcBef>
              <a:spcPct val="0"/>
            </a:spcBef>
            <a:spcAft>
              <a:spcPct val="15000"/>
            </a:spcAft>
            <a:buChar char="•"/>
          </a:pPr>
          <a:r>
            <a:rPr lang="en-US" sz="2900" kern="1200"/>
            <a:t>Janeaustenr</a:t>
          </a:r>
        </a:p>
        <a:p>
          <a:pPr marL="285750" lvl="1" indent="-285750" algn="l" defTabSz="1289050" rtl="0">
            <a:lnSpc>
              <a:spcPct val="90000"/>
            </a:lnSpc>
            <a:spcBef>
              <a:spcPct val="0"/>
            </a:spcBef>
            <a:spcAft>
              <a:spcPct val="15000"/>
            </a:spcAft>
            <a:buChar char="•"/>
          </a:pPr>
          <a:r>
            <a:rPr lang="en-US" sz="2900" kern="1200"/>
            <a:t>Wordcloud2</a:t>
          </a:r>
        </a:p>
        <a:p>
          <a:pPr marL="285750" lvl="1" indent="-285750" algn="l" defTabSz="1289050" rtl="0">
            <a:lnSpc>
              <a:spcPct val="90000"/>
            </a:lnSpc>
            <a:spcBef>
              <a:spcPct val="0"/>
            </a:spcBef>
            <a:spcAft>
              <a:spcPct val="15000"/>
            </a:spcAft>
            <a:buChar char="•"/>
          </a:pPr>
          <a:r>
            <a:rPr lang="en-US" sz="2900" kern="1200"/>
            <a:t>Sentimentr</a:t>
          </a:r>
        </a:p>
        <a:p>
          <a:pPr marL="285750" lvl="1" indent="-285750" algn="l" defTabSz="1289050" rtl="0">
            <a:lnSpc>
              <a:spcPct val="90000"/>
            </a:lnSpc>
            <a:spcBef>
              <a:spcPct val="0"/>
            </a:spcBef>
            <a:spcAft>
              <a:spcPct val="15000"/>
            </a:spcAft>
            <a:buChar char="•"/>
          </a:pPr>
          <a:r>
            <a:rPr lang="en-US" sz="2900" kern="1200"/>
            <a:t>Ggplot2</a:t>
          </a:r>
        </a:p>
        <a:p>
          <a:pPr marL="285750" lvl="1" indent="-285750" algn="l" defTabSz="1289050" rtl="0">
            <a:lnSpc>
              <a:spcPct val="90000"/>
            </a:lnSpc>
            <a:spcBef>
              <a:spcPct val="0"/>
            </a:spcBef>
            <a:spcAft>
              <a:spcPct val="15000"/>
            </a:spcAft>
            <a:buChar char="•"/>
          </a:pPr>
          <a:r>
            <a:rPr lang="en-US" sz="2900" kern="1200" dirty="0"/>
            <a:t>Reshape2</a:t>
          </a:r>
        </a:p>
        <a:p>
          <a:pPr marL="285750" lvl="1" indent="-285750" algn="l" defTabSz="1289050" rtl="0">
            <a:lnSpc>
              <a:spcPct val="90000"/>
            </a:lnSpc>
            <a:spcBef>
              <a:spcPct val="0"/>
            </a:spcBef>
            <a:spcAft>
              <a:spcPct val="15000"/>
            </a:spcAft>
            <a:buChar char="•"/>
          </a:pPr>
          <a:r>
            <a:rPr lang="en-US" sz="2900" kern="1200" dirty="0" err="1"/>
            <a:t>Sentimentr</a:t>
          </a:r>
          <a:endParaRPr lang="en-US" sz="2900" kern="1200" dirty="0"/>
        </a:p>
      </dsp:txBody>
      <dsp:txXfrm>
        <a:off x="2474871" y="36999"/>
        <a:ext cx="5251082" cy="3732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10E8F-7128-44D3-8F3A-62C4B0742188}">
      <dsp:nvSpPr>
        <dsp:cNvPr id="0" name=""/>
        <dsp:cNvSpPr/>
      </dsp:nvSpPr>
      <dsp:spPr>
        <a:xfrm>
          <a:off x="432396" y="0"/>
          <a:ext cx="4213629" cy="3815488"/>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I had to recreate the plot multiple times to identify words that would potentially add little-to-no value to my analysis. After identification, I appended stop words to the default </a:t>
          </a:r>
          <a:r>
            <a:rPr lang="en-US" sz="1500" kern="1200" dirty="0" err="1"/>
            <a:t>stop_words</a:t>
          </a:r>
          <a:r>
            <a:rPr lang="en-US" sz="1500" kern="1200" dirty="0"/>
            <a:t>() list. </a:t>
          </a:r>
          <a:r>
            <a:rPr lang="en-US" sz="1500" kern="1200" dirty="0" err="1"/>
            <a:t>E.g</a:t>
          </a:r>
          <a:r>
            <a:rPr lang="en-US" sz="1500" kern="1200" dirty="0"/>
            <a:t>:</a:t>
          </a:r>
        </a:p>
      </dsp:txBody>
      <dsp:txXfrm>
        <a:off x="432396" y="0"/>
        <a:ext cx="4213629" cy="1144646"/>
      </dsp:txXfrm>
    </dsp:sp>
    <dsp:sp modelId="{0CDA133E-3DF8-4BB5-BF25-7B925237C7B4}">
      <dsp:nvSpPr>
        <dsp:cNvPr id="0" name=""/>
        <dsp:cNvSpPr/>
      </dsp:nvSpPr>
      <dsp:spPr>
        <a:xfrm>
          <a:off x="510322" y="114534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49ers</a:t>
          </a:r>
        </a:p>
      </dsp:txBody>
      <dsp:txXfrm>
        <a:off x="518320" y="1153343"/>
        <a:ext cx="4066582" cy="257077"/>
      </dsp:txXfrm>
    </dsp:sp>
    <dsp:sp modelId="{AAE214E1-11D5-41FE-A63A-839435C9B24F}">
      <dsp:nvSpPr>
        <dsp:cNvPr id="0" name=""/>
        <dsp:cNvSpPr/>
      </dsp:nvSpPr>
      <dsp:spPr>
        <a:xfrm>
          <a:off x="510322" y="1460430"/>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Draft</a:t>
          </a:r>
        </a:p>
      </dsp:txBody>
      <dsp:txXfrm>
        <a:off x="518320" y="1468428"/>
        <a:ext cx="4066582" cy="257077"/>
      </dsp:txXfrm>
    </dsp:sp>
    <dsp:sp modelId="{88384472-346A-438A-816F-12D2C345B8B5}">
      <dsp:nvSpPr>
        <dsp:cNvPr id="0" name=""/>
        <dsp:cNvSpPr/>
      </dsp:nvSpPr>
      <dsp:spPr>
        <a:xfrm>
          <a:off x="510322" y="177551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San Francisco</a:t>
          </a:r>
        </a:p>
      </dsp:txBody>
      <dsp:txXfrm>
        <a:off x="518320" y="1783513"/>
        <a:ext cx="4066582" cy="257077"/>
      </dsp:txXfrm>
    </dsp:sp>
    <dsp:sp modelId="{9403A328-109D-439F-B317-E50349330EB6}">
      <dsp:nvSpPr>
        <dsp:cNvPr id="0" name=""/>
        <dsp:cNvSpPr/>
      </dsp:nvSpPr>
      <dsp:spPr>
        <a:xfrm>
          <a:off x="510322" y="2090600"/>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NFL</a:t>
          </a:r>
        </a:p>
      </dsp:txBody>
      <dsp:txXfrm>
        <a:off x="518320" y="2098598"/>
        <a:ext cx="4066582" cy="257077"/>
      </dsp:txXfrm>
    </dsp:sp>
    <dsp:sp modelId="{A6F0BD0C-E9D9-49D7-BA85-16C9F61F1658}">
      <dsp:nvSpPr>
        <dsp:cNvPr id="0" name=""/>
        <dsp:cNvSpPr/>
      </dsp:nvSpPr>
      <dsp:spPr>
        <a:xfrm>
          <a:off x="510322" y="240568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2022</a:t>
          </a:r>
        </a:p>
      </dsp:txBody>
      <dsp:txXfrm>
        <a:off x="518320" y="2413683"/>
        <a:ext cx="4066582" cy="257077"/>
      </dsp:txXfrm>
    </dsp:sp>
    <dsp:sp modelId="{5AF9B5B2-0BC2-4241-AE04-9BB94317D3C8}">
      <dsp:nvSpPr>
        <dsp:cNvPr id="0" name=""/>
        <dsp:cNvSpPr/>
      </dsp:nvSpPr>
      <dsp:spPr>
        <a:xfrm>
          <a:off x="510322" y="2720770"/>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Samuel</a:t>
          </a:r>
        </a:p>
      </dsp:txBody>
      <dsp:txXfrm>
        <a:off x="518320" y="2728768"/>
        <a:ext cx="4066582" cy="257077"/>
      </dsp:txXfrm>
    </dsp:sp>
    <dsp:sp modelId="{1B180EC7-621B-427E-81B7-66B683B2B0B4}">
      <dsp:nvSpPr>
        <dsp:cNvPr id="0" name=""/>
        <dsp:cNvSpPr/>
      </dsp:nvSpPr>
      <dsp:spPr>
        <a:xfrm>
          <a:off x="510322" y="3035855"/>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Trey</a:t>
          </a:r>
        </a:p>
      </dsp:txBody>
      <dsp:txXfrm>
        <a:off x="518320" y="3043853"/>
        <a:ext cx="4066582" cy="257077"/>
      </dsp:txXfrm>
    </dsp:sp>
    <dsp:sp modelId="{926EFD67-3BA7-4357-9CED-71921EF56426}">
      <dsp:nvSpPr>
        <dsp:cNvPr id="0" name=""/>
        <dsp:cNvSpPr/>
      </dsp:nvSpPr>
      <dsp:spPr>
        <a:xfrm>
          <a:off x="510322" y="3350941"/>
          <a:ext cx="4082578" cy="273073"/>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err="1"/>
            <a:t>Niners</a:t>
          </a:r>
          <a:endParaRPr lang="en-US" sz="1500" kern="1200" dirty="0"/>
        </a:p>
      </dsp:txBody>
      <dsp:txXfrm>
        <a:off x="518320" y="3358939"/>
        <a:ext cx="4066582" cy="257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07E8A-3E65-224D-8D69-9986E89578E8}">
      <dsp:nvSpPr>
        <dsp:cNvPr id="0" name=""/>
        <dsp:cNvSpPr/>
      </dsp:nvSpPr>
      <dsp:spPr>
        <a:xfrm>
          <a:off x="0" y="45966"/>
          <a:ext cx="7729729" cy="8611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BING, AFINN, and </a:t>
          </a:r>
          <a:r>
            <a:rPr lang="en-US" sz="2300" kern="1200" dirty="0" err="1"/>
            <a:t>SentimentR</a:t>
          </a:r>
          <a:r>
            <a:rPr lang="en-US" sz="2300" kern="1200" dirty="0"/>
            <a:t> all provided a positive sentiment</a:t>
          </a:r>
        </a:p>
      </dsp:txBody>
      <dsp:txXfrm>
        <a:off x="42036" y="88002"/>
        <a:ext cx="7645657" cy="777048"/>
      </dsp:txXfrm>
    </dsp:sp>
    <dsp:sp modelId="{16FDE4FC-9CAE-004C-9BA4-35A83672415C}">
      <dsp:nvSpPr>
        <dsp:cNvPr id="0" name=""/>
        <dsp:cNvSpPr/>
      </dsp:nvSpPr>
      <dsp:spPr>
        <a:xfrm>
          <a:off x="0" y="907086"/>
          <a:ext cx="772972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Analyzing bigrams, negated words did not have a significant impact</a:t>
          </a:r>
        </a:p>
      </dsp:txBody>
      <dsp:txXfrm>
        <a:off x="0" y="907086"/>
        <a:ext cx="7729729" cy="380880"/>
      </dsp:txXfrm>
    </dsp:sp>
    <dsp:sp modelId="{F0425409-16A9-C243-AC65-DC3202B777A4}">
      <dsp:nvSpPr>
        <dsp:cNvPr id="0" name=""/>
        <dsp:cNvSpPr/>
      </dsp:nvSpPr>
      <dsp:spPr>
        <a:xfrm>
          <a:off x="0" y="1287966"/>
          <a:ext cx="7729729" cy="8611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Reviewing each article, I then noticed draft grades of B- to A-</a:t>
          </a:r>
        </a:p>
      </dsp:txBody>
      <dsp:txXfrm>
        <a:off x="42036" y="1330002"/>
        <a:ext cx="7645657" cy="777048"/>
      </dsp:txXfrm>
    </dsp:sp>
    <dsp:sp modelId="{75E477A2-5A12-EF49-9169-6A92CE9D4E20}">
      <dsp:nvSpPr>
        <dsp:cNvPr id="0" name=""/>
        <dsp:cNvSpPr/>
      </dsp:nvSpPr>
      <dsp:spPr>
        <a:xfrm>
          <a:off x="0" y="2149086"/>
          <a:ext cx="772972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541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Opposite of my personal sentiment</a:t>
          </a:r>
        </a:p>
      </dsp:txBody>
      <dsp:txXfrm>
        <a:off x="0" y="2149086"/>
        <a:ext cx="7729729" cy="38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AE145-8AE8-FE41-B9BC-FCF1E3D5A215}">
      <dsp:nvSpPr>
        <dsp:cNvPr id="0" name=""/>
        <dsp:cNvSpPr/>
      </dsp:nvSpPr>
      <dsp:spPr>
        <a:xfrm>
          <a:off x="0" y="126168"/>
          <a:ext cx="7729729" cy="489600"/>
        </a:xfrm>
        <a:prstGeom prst="rect">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Next Steps</a:t>
          </a:r>
        </a:p>
      </dsp:txBody>
      <dsp:txXfrm>
        <a:off x="0" y="126168"/>
        <a:ext cx="7729729" cy="489600"/>
      </dsp:txXfrm>
    </dsp:sp>
    <dsp:sp modelId="{4D5CDB86-99E5-CB41-AC1D-150440BF4AD4}">
      <dsp:nvSpPr>
        <dsp:cNvPr id="0" name=""/>
        <dsp:cNvSpPr/>
      </dsp:nvSpPr>
      <dsp:spPr>
        <a:xfrm>
          <a:off x="0" y="615768"/>
          <a:ext cx="7729729" cy="1236622"/>
        </a:xfrm>
        <a:prstGeom prst="rect">
          <a:avLst/>
        </a:prstGeom>
        <a:solidFill>
          <a:schemeClr val="dk2">
            <a:alpha val="90000"/>
            <a:tint val="40000"/>
            <a:hueOff val="0"/>
            <a:satOff val="0"/>
            <a:lumOff val="0"/>
            <a:alphaOff val="0"/>
          </a:schemeClr>
        </a:solidFill>
        <a:ln w="34925" cap="flat" cmpd="sng" algn="in">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Perform word correlation</a:t>
          </a:r>
        </a:p>
        <a:p>
          <a:pPr marL="342900" lvl="2" indent="-171450" algn="l" defTabSz="755650">
            <a:lnSpc>
              <a:spcPct val="90000"/>
            </a:lnSpc>
            <a:spcBef>
              <a:spcPct val="0"/>
            </a:spcBef>
            <a:spcAft>
              <a:spcPct val="15000"/>
            </a:spcAft>
            <a:buChar char="•"/>
          </a:pPr>
          <a:r>
            <a:rPr lang="en-US" sz="1700" kern="1200"/>
            <a:t>Determine bigrams/trigrams that should have a higher weight in sentiment</a:t>
          </a:r>
        </a:p>
        <a:p>
          <a:pPr marL="171450" lvl="1" indent="-171450" algn="l" defTabSz="755650">
            <a:lnSpc>
              <a:spcPct val="90000"/>
            </a:lnSpc>
            <a:spcBef>
              <a:spcPct val="0"/>
            </a:spcBef>
            <a:spcAft>
              <a:spcPct val="15000"/>
            </a:spcAft>
            <a:buChar char="•"/>
          </a:pPr>
          <a:r>
            <a:rPr lang="en-US" sz="1700" kern="1200"/>
            <a:t>Analyze total sentiment by article, source, author</a:t>
          </a:r>
        </a:p>
        <a:p>
          <a:pPr marL="342900" lvl="2" indent="-171450" algn="l" defTabSz="755650">
            <a:lnSpc>
              <a:spcPct val="90000"/>
            </a:lnSpc>
            <a:spcBef>
              <a:spcPct val="0"/>
            </a:spcBef>
            <a:spcAft>
              <a:spcPct val="15000"/>
            </a:spcAft>
            <a:buChar char="•"/>
          </a:pPr>
          <a:r>
            <a:rPr lang="en-US" sz="1700" kern="1200"/>
            <a:t>Determine if any trends/bias based on website/author</a:t>
          </a:r>
        </a:p>
      </dsp:txBody>
      <dsp:txXfrm>
        <a:off x="0" y="615768"/>
        <a:ext cx="7729729" cy="123662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50E5899-2670-4C1E-9137-1D85583ABE7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563390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73018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27438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212593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E34B61-DF08-4647-8A37-A37013C8A800}" type="datetimeFigureOut">
              <a:rPr lang="en-US" smtClean="0"/>
              <a:t>5/18/22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50E5899-2670-4C1E-9137-1D85583ABE7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625847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E34B61-DF08-4647-8A37-A37013C8A800}" type="datetimeFigureOut">
              <a:rPr lang="en-US" smtClean="0"/>
              <a:t>5/18/22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15546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E34B61-DF08-4647-8A37-A37013C8A800}" type="datetimeFigureOut">
              <a:rPr lang="en-US" smtClean="0"/>
              <a:t>5/18/22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428642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E34B61-DF08-4647-8A37-A37013C8A800}" type="datetimeFigureOut">
              <a:rPr lang="en-US" smtClean="0"/>
              <a:t>5/18/22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80345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34B61-DF08-4647-8A37-A37013C8A800}" type="datetimeFigureOut">
              <a:rPr lang="en-US" smtClean="0"/>
              <a:t>5/18/22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E5899-2670-4C1E-9137-1D85583ABE7A}" type="slidenum">
              <a:rPr lang="en-US" smtClean="0"/>
              <a:t>‹#›</a:t>
            </a:fld>
            <a:endParaRPr lang="en-US"/>
          </a:p>
        </p:txBody>
      </p:sp>
    </p:spTree>
    <p:extLst>
      <p:ext uri="{BB962C8B-B14F-4D97-AF65-F5344CB8AC3E}">
        <p14:creationId xmlns:p14="http://schemas.microsoft.com/office/powerpoint/2010/main" val="150139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E34B61-DF08-4647-8A37-A37013C8A800}" type="datetimeFigureOut">
              <a:rPr lang="en-US" smtClean="0"/>
              <a:t>5/18/22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50E5899-2670-4C1E-9137-1D85583ABE7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912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E34B61-DF08-4647-8A37-A37013C8A800}" type="datetimeFigureOut">
              <a:rPr lang="en-US" smtClean="0"/>
              <a:t>5/18/22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50E5899-2670-4C1E-9137-1D85583ABE7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760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E34B61-DF08-4647-8A37-A37013C8A800}" type="datetimeFigureOut">
              <a:rPr lang="en-US" smtClean="0"/>
              <a:t>5/18/22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50E5899-2670-4C1E-9137-1D85583ABE7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843285"/>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web/packages/sentimentr/readme/README.html" TargetMode="External"/><Relationship Id="rId2" Type="http://schemas.openxmlformats.org/officeDocument/2006/relationships/hyperlink" Target="https://www.tidytextmining.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720099" y="1653731"/>
            <a:ext cx="8110584" cy="3935906"/>
          </a:xfrm>
        </p:spPr>
        <p:txBody>
          <a:bodyPr anchor="t">
            <a:normAutofit/>
          </a:bodyPr>
          <a:lstStyle/>
          <a:p>
            <a:pPr algn="l"/>
            <a:r>
              <a:rPr lang="en-US" sz="8800"/>
              <a:t>NFL Draft Sentiment Analysis</a:t>
            </a:r>
          </a:p>
        </p:txBody>
      </p:sp>
      <p:sp>
        <p:nvSpPr>
          <p:cNvPr id="3" name="Subtitle 2"/>
          <p:cNvSpPr>
            <a:spLocks noGrp="1"/>
          </p:cNvSpPr>
          <p:nvPr>
            <p:ph type="subTitle" idx="1"/>
          </p:nvPr>
        </p:nvSpPr>
        <p:spPr>
          <a:xfrm>
            <a:off x="1720099" y="5589638"/>
            <a:ext cx="9790030" cy="641479"/>
          </a:xfrm>
        </p:spPr>
        <p:txBody>
          <a:bodyPr>
            <a:normAutofit/>
          </a:bodyPr>
          <a:lstStyle/>
          <a:p>
            <a:pPr algn="l">
              <a:spcAft>
                <a:spcPts val="600"/>
              </a:spcAft>
            </a:pPr>
            <a:r>
              <a:rPr lang="en-US" sz="2000"/>
              <a:t>Brian Singh</a:t>
            </a:r>
          </a:p>
        </p:txBody>
      </p:sp>
    </p:spTree>
    <p:extLst>
      <p:ext uri="{BB962C8B-B14F-4D97-AF65-F5344CB8AC3E}">
        <p14:creationId xmlns:p14="http://schemas.microsoft.com/office/powerpoint/2010/main" val="22266544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4" name="Content Placeholder 3">
            <a:extLst>
              <a:ext uri="{FF2B5EF4-FFF2-40B4-BE49-F238E27FC236}">
                <a16:creationId xmlns:a16="http://schemas.microsoft.com/office/drawing/2014/main" id="{C5278993-35F4-57D7-7B3E-667DB52DC1D0}"/>
              </a:ext>
            </a:extLst>
          </p:cNvPr>
          <p:cNvGraphicFramePr>
            <a:graphicFrameLocks noGrp="1"/>
          </p:cNvGraphicFramePr>
          <p:nvPr>
            <p:ph idx="1"/>
            <p:extLst>
              <p:ext uri="{D42A27DB-BD31-4B8C-83A1-F6EECF244321}">
                <p14:modId xmlns:p14="http://schemas.microsoft.com/office/powerpoint/2010/main" val="2787478217"/>
              </p:ext>
            </p:extLst>
          </p:nvPr>
        </p:nvGraphicFramePr>
        <p:xfrm>
          <a:off x="2231136" y="1773044"/>
          <a:ext cx="7729729" cy="2575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380E4403-F242-4999-1E0F-EDB6FCA180C5}"/>
              </a:ext>
            </a:extLst>
          </p:cNvPr>
          <p:cNvGraphicFramePr/>
          <p:nvPr>
            <p:extLst>
              <p:ext uri="{D42A27DB-BD31-4B8C-83A1-F6EECF244321}">
                <p14:modId xmlns:p14="http://schemas.microsoft.com/office/powerpoint/2010/main" val="539461883"/>
              </p:ext>
            </p:extLst>
          </p:nvPr>
        </p:nvGraphicFramePr>
        <p:xfrm>
          <a:off x="2231136" y="4531531"/>
          <a:ext cx="7729729" cy="19785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337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https://www.tidytextmining.com/</a:t>
            </a:r>
            <a:endParaRPr lang="en-US" dirty="0"/>
          </a:p>
          <a:p>
            <a:r>
              <a:rPr lang="en-US" dirty="0">
                <a:hlinkClick r:id="rId3"/>
              </a:rPr>
              <a:t>https://cran.r-project.org/web/packages/sentimentr/readme/README.html</a:t>
            </a:r>
            <a:endParaRPr lang="en-US" dirty="0"/>
          </a:p>
          <a:p>
            <a:pPr marL="0" indent="0">
              <a:buNone/>
            </a:pPr>
            <a:endParaRPr lang="en-US" dirty="0"/>
          </a:p>
        </p:txBody>
      </p:sp>
    </p:spTree>
    <p:extLst>
      <p:ext uri="{BB962C8B-B14F-4D97-AF65-F5344CB8AC3E}">
        <p14:creationId xmlns:p14="http://schemas.microsoft.com/office/powerpoint/2010/main" val="136754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3864" y="685800"/>
            <a:ext cx="7705164" cy="1485900"/>
          </a:xfrm>
        </p:spPr>
        <p:txBody>
          <a:bodyPr>
            <a:normAutofit/>
          </a:bodyPr>
          <a:lstStyle/>
          <a:p>
            <a:r>
              <a:rPr lang="en-US"/>
              <a:t>ABSTRACT</a:t>
            </a:r>
            <a:endParaRPr lang="en-US" dirty="0"/>
          </a:p>
        </p:txBody>
      </p:sp>
      <p:sp>
        <p:nvSpPr>
          <p:cNvPr id="9"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363864" y="1463040"/>
            <a:ext cx="7705164" cy="4404360"/>
          </a:xfrm>
        </p:spPr>
        <p:txBody>
          <a:bodyPr>
            <a:noAutofit/>
          </a:bodyPr>
          <a:lstStyle/>
          <a:p>
            <a:pPr marL="0" indent="0">
              <a:buNone/>
            </a:pPr>
            <a:r>
              <a:rPr lang="en-US" sz="1800" dirty="0"/>
              <a:t>From Thursday, April 28, 2022 to Saturday, April 30, 2022, the NFL held its annual draft, where teams have the opportunity to bolster their roster with young talent from college football. There are seven rounds, and teams acquire draft picks for each round based on their prior year's record. Of course, draft picks are traded, added as compensatory, etc., which becomes a little more complex. However, fans of NFL teams, or football in general, seldom know the ins and outs of every player drafted. A fan such as myself, only knows college players in the first two rounds, for the most part. After the draft, analysts break down team selections, rating them as positive/negative, typically with an A-F ranking. However, this varies widely based on opinion. </a:t>
            </a:r>
          </a:p>
          <a:p>
            <a:endParaRPr lang="en-US" sz="1800" dirty="0"/>
          </a:p>
          <a:p>
            <a:pPr marL="0" indent="0">
              <a:buNone/>
            </a:pPr>
            <a:r>
              <a:rPr lang="en-US" sz="1800" dirty="0"/>
              <a:t>The following analysis aims to pull "expert" analyses from across the web to get an "even" mix of their opinions on the results of the San Francisco 49ers draft. In my personal opinion, I was not ecstatic about the results. The following sentiment analyses using BING,  AFINN, and SENTIMENTR tells a different story.</a:t>
            </a:r>
          </a:p>
        </p:txBody>
      </p:sp>
    </p:spTree>
    <p:extLst>
      <p:ext uri="{BB962C8B-B14F-4D97-AF65-F5344CB8AC3E}">
        <p14:creationId xmlns:p14="http://schemas.microsoft.com/office/powerpoint/2010/main" val="63428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3347563"/>
              </p:ext>
            </p:extLst>
          </p:nvPr>
        </p:nvGraphicFramePr>
        <p:xfrm>
          <a:off x="2231136" y="2171700"/>
          <a:ext cx="7729728" cy="3806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875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4743" y="685800"/>
            <a:ext cx="5793475" cy="1485900"/>
          </a:xfrm>
        </p:spPr>
        <p:txBody>
          <a:bodyPr>
            <a:normAutofit/>
          </a:bodyPr>
          <a:lstStyle/>
          <a:p>
            <a:r>
              <a:rPr lang="en-US" dirty="0"/>
              <a:t>Data Wrangling</a:t>
            </a:r>
          </a:p>
        </p:txBody>
      </p:sp>
      <p:sp>
        <p:nvSpPr>
          <p:cNvPr id="3" name="Content Placeholder 2"/>
          <p:cNvSpPr>
            <a:spLocks noGrp="1"/>
          </p:cNvSpPr>
          <p:nvPr>
            <p:ph idx="1"/>
          </p:nvPr>
        </p:nvSpPr>
        <p:spPr>
          <a:xfrm>
            <a:off x="784743" y="2286000"/>
            <a:ext cx="5793475" cy="3581400"/>
          </a:xfrm>
        </p:spPr>
        <p:txBody>
          <a:bodyPr>
            <a:normAutofit/>
          </a:bodyPr>
          <a:lstStyle/>
          <a:p>
            <a:r>
              <a:rPr lang="en-US" sz="1900" dirty="0"/>
              <a:t>Create a list of relevant articles (links)</a:t>
            </a:r>
          </a:p>
          <a:p>
            <a:r>
              <a:rPr lang="en-US" sz="1900" dirty="0"/>
              <a:t>Create a function to read in the paragraph element of a link and unnest each individual word into a data frame</a:t>
            </a:r>
          </a:p>
          <a:p>
            <a:endParaRPr lang="en-US" sz="1900" dirty="0"/>
          </a:p>
          <a:p>
            <a:endParaRPr lang="en-US" sz="1900" dirty="0"/>
          </a:p>
          <a:p>
            <a:pPr marL="0" indent="0">
              <a:buNone/>
            </a:pPr>
            <a:endParaRPr lang="en-US" sz="1900" dirty="0"/>
          </a:p>
          <a:p>
            <a:r>
              <a:rPr lang="en-US" sz="1900" dirty="0"/>
              <a:t>Iterate through the list of links to pull in all articles append the un-nested list of words to the data frame.</a:t>
            </a:r>
          </a:p>
        </p:txBody>
      </p:sp>
      <p:pic>
        <p:nvPicPr>
          <p:cNvPr id="5" name="Picture 4"/>
          <p:cNvPicPr>
            <a:picLocks noChangeAspect="1"/>
          </p:cNvPicPr>
          <p:nvPr/>
        </p:nvPicPr>
        <p:blipFill>
          <a:blip r:embed="rId2"/>
          <a:stretch>
            <a:fillRect/>
          </a:stretch>
        </p:blipFill>
        <p:spPr>
          <a:xfrm>
            <a:off x="8037089" y="2171700"/>
            <a:ext cx="3730079" cy="1907108"/>
          </a:xfrm>
          <a:prstGeom prst="rect">
            <a:avLst/>
          </a:prstGeom>
          <a:ln>
            <a:noFill/>
          </a:ln>
          <a:effectLst/>
        </p:spPr>
      </p:pic>
      <p:pic>
        <p:nvPicPr>
          <p:cNvPr id="6" name="Picture 5"/>
          <p:cNvPicPr>
            <a:picLocks noChangeAspect="1"/>
          </p:cNvPicPr>
          <p:nvPr/>
        </p:nvPicPr>
        <p:blipFill>
          <a:blip r:embed="rId3"/>
          <a:stretch>
            <a:fillRect/>
          </a:stretch>
        </p:blipFill>
        <p:spPr>
          <a:xfrm>
            <a:off x="8037089" y="5082979"/>
            <a:ext cx="3730079" cy="1077320"/>
          </a:xfrm>
          <a:prstGeom prst="rect">
            <a:avLst/>
          </a:prstGeom>
          <a:ln>
            <a:noFill/>
          </a:ln>
          <a:effectLst/>
        </p:spPr>
      </p:pic>
    </p:spTree>
    <p:extLst>
      <p:ext uri="{BB962C8B-B14F-4D97-AF65-F5344CB8AC3E}">
        <p14:creationId xmlns:p14="http://schemas.microsoft.com/office/powerpoint/2010/main" val="152857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8565" y="2171700"/>
            <a:ext cx="6181091" cy="3815488"/>
          </a:xfrm>
        </p:spPr>
      </p:pic>
      <p:graphicFrame>
        <p:nvGraphicFramePr>
          <p:cNvPr id="7" name="Diagram 6"/>
          <p:cNvGraphicFramePr/>
          <p:nvPr>
            <p:extLst>
              <p:ext uri="{D42A27DB-BD31-4B8C-83A1-F6EECF244321}">
                <p14:modId xmlns:p14="http://schemas.microsoft.com/office/powerpoint/2010/main" val="1976108168"/>
              </p:ext>
            </p:extLst>
          </p:nvPr>
        </p:nvGraphicFramePr>
        <p:xfrm>
          <a:off x="7259656" y="2171700"/>
          <a:ext cx="5103223" cy="3815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091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BING &amp; AFINN Sentiment</a:t>
            </a:r>
          </a:p>
        </p:txBody>
      </p:sp>
      <p:pic>
        <p:nvPicPr>
          <p:cNvPr id="5" name="Picture 4"/>
          <p:cNvPicPr>
            <a:picLocks noChangeAspect="1"/>
          </p:cNvPicPr>
          <p:nvPr/>
        </p:nvPicPr>
        <p:blipFill>
          <a:blip r:embed="rId2"/>
          <a:stretch>
            <a:fillRect/>
          </a:stretch>
        </p:blipFill>
        <p:spPr>
          <a:xfrm>
            <a:off x="4215394" y="1523796"/>
            <a:ext cx="4204586" cy="3810406"/>
          </a:xfrm>
          <a:prstGeom prst="rect">
            <a:avLst/>
          </a:prstGeom>
        </p:spPr>
      </p:pic>
      <p:sp>
        <p:nvSpPr>
          <p:cNvPr id="4" name="AutoShape 4">
            <a:extLst>
              <a:ext uri="{FF2B5EF4-FFF2-40B4-BE49-F238E27FC236}">
                <a16:creationId xmlns:a16="http://schemas.microsoft.com/office/drawing/2014/main" id="{6B5FD8FE-1880-069F-2B0F-6DB1813270C2}"/>
              </a:ext>
            </a:extLst>
          </p:cNvPr>
          <p:cNvSpPr>
            <a:spLocks noChangeAspect="1" noChangeArrowheads="1"/>
          </p:cNvSpPr>
          <p:nvPr/>
        </p:nvSpPr>
        <p:spPr bwMode="auto">
          <a:xfrm>
            <a:off x="8842916" y="3428999"/>
            <a:ext cx="1929161" cy="19291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table&#10;&#10;Description automatically generated">
            <a:extLst>
              <a:ext uri="{FF2B5EF4-FFF2-40B4-BE49-F238E27FC236}">
                <a16:creationId xmlns:a16="http://schemas.microsoft.com/office/drawing/2014/main" id="{8E7FBB5B-77CE-4F84-75E0-9E35430CC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411" y="5570806"/>
            <a:ext cx="2361527" cy="847070"/>
          </a:xfrm>
          <a:prstGeom prst="rect">
            <a:avLst/>
          </a:prstGeom>
        </p:spPr>
      </p:pic>
      <p:pic>
        <p:nvPicPr>
          <p:cNvPr id="11" name="Picture 10" descr="A picture containing calendar&#10;&#10;Description automatically generated">
            <a:extLst>
              <a:ext uri="{FF2B5EF4-FFF2-40B4-BE49-F238E27FC236}">
                <a16:creationId xmlns:a16="http://schemas.microsoft.com/office/drawing/2014/main" id="{8B36F4B5-7C7F-1723-56EB-2858F29F9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2755" y="5570806"/>
            <a:ext cx="5110656" cy="847070"/>
          </a:xfrm>
          <a:prstGeom prst="rect">
            <a:avLst/>
          </a:prstGeom>
        </p:spPr>
      </p:pic>
      <p:sp>
        <p:nvSpPr>
          <p:cNvPr id="12" name="Rectangle 11">
            <a:extLst>
              <a:ext uri="{FF2B5EF4-FFF2-40B4-BE49-F238E27FC236}">
                <a16:creationId xmlns:a16="http://schemas.microsoft.com/office/drawing/2014/main" id="{BCE432C9-8C21-0138-CDE0-59B8F1C51CC6}"/>
              </a:ext>
            </a:extLst>
          </p:cNvPr>
          <p:cNvSpPr/>
          <p:nvPr/>
        </p:nvSpPr>
        <p:spPr>
          <a:xfrm>
            <a:off x="5528603" y="5570806"/>
            <a:ext cx="1181686" cy="8470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C84D9D-02E9-7239-DBA5-02F6A9B25559}"/>
              </a:ext>
            </a:extLst>
          </p:cNvPr>
          <p:cNvSpPr/>
          <p:nvPr/>
        </p:nvSpPr>
        <p:spPr>
          <a:xfrm>
            <a:off x="7967003" y="5570806"/>
            <a:ext cx="1181686" cy="8470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25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a:t>
            </a:r>
          </a:p>
        </p:txBody>
      </p:sp>
      <p:pic>
        <p:nvPicPr>
          <p:cNvPr id="6" name="Picture 5"/>
          <p:cNvPicPr>
            <a:picLocks noChangeAspect="1"/>
          </p:cNvPicPr>
          <p:nvPr/>
        </p:nvPicPr>
        <p:blipFill>
          <a:blip r:embed="rId2"/>
          <a:stretch>
            <a:fillRect/>
          </a:stretch>
        </p:blipFill>
        <p:spPr>
          <a:xfrm>
            <a:off x="2096087" y="2300391"/>
            <a:ext cx="2967490" cy="3156653"/>
          </a:xfrm>
          <a:prstGeom prst="rect">
            <a:avLst/>
          </a:prstGeom>
        </p:spPr>
      </p:pic>
      <p:pic>
        <p:nvPicPr>
          <p:cNvPr id="7" name="Picture 6"/>
          <p:cNvPicPr>
            <a:picLocks noChangeAspect="1"/>
          </p:cNvPicPr>
          <p:nvPr/>
        </p:nvPicPr>
        <p:blipFill>
          <a:blip r:embed="rId3"/>
          <a:stretch>
            <a:fillRect/>
          </a:stretch>
        </p:blipFill>
        <p:spPr>
          <a:xfrm>
            <a:off x="7765412" y="2300391"/>
            <a:ext cx="2776591" cy="3154680"/>
          </a:xfrm>
          <a:prstGeom prst="rect">
            <a:avLst/>
          </a:prstGeom>
        </p:spPr>
      </p:pic>
      <p:sp>
        <p:nvSpPr>
          <p:cNvPr id="8" name="Right Arrow 7"/>
          <p:cNvSpPr/>
          <p:nvPr/>
        </p:nvSpPr>
        <p:spPr>
          <a:xfrm>
            <a:off x="5464924" y="3671669"/>
            <a:ext cx="1850275" cy="78395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98740" y="3924886"/>
            <a:ext cx="1526718" cy="276999"/>
          </a:xfrm>
          <a:prstGeom prst="rect">
            <a:avLst/>
          </a:prstGeom>
          <a:noFill/>
        </p:spPr>
        <p:txBody>
          <a:bodyPr wrap="square" rtlCol="0">
            <a:spAutoFit/>
          </a:bodyPr>
          <a:lstStyle/>
          <a:p>
            <a:r>
              <a:rPr lang="en-US" sz="1200" dirty="0"/>
              <a:t>Remove Stop Words</a:t>
            </a:r>
          </a:p>
        </p:txBody>
      </p:sp>
    </p:spTree>
    <p:extLst>
      <p:ext uri="{BB962C8B-B14F-4D97-AF65-F5344CB8AC3E}">
        <p14:creationId xmlns:p14="http://schemas.microsoft.com/office/powerpoint/2010/main" val="16896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Bigrams &amp; Negated Words</a:t>
            </a:r>
          </a:p>
        </p:txBody>
      </p:sp>
      <p:pic>
        <p:nvPicPr>
          <p:cNvPr id="6" name="Picture 5"/>
          <p:cNvPicPr>
            <a:picLocks noChangeAspect="1"/>
          </p:cNvPicPr>
          <p:nvPr/>
        </p:nvPicPr>
        <p:blipFill>
          <a:blip r:embed="rId2"/>
          <a:stretch>
            <a:fillRect/>
          </a:stretch>
        </p:blipFill>
        <p:spPr>
          <a:xfrm>
            <a:off x="1125745" y="2424630"/>
            <a:ext cx="5334000" cy="3324225"/>
          </a:xfrm>
          <a:prstGeom prst="rect">
            <a:avLst/>
          </a:prstGeom>
        </p:spPr>
      </p:pic>
      <p:sp>
        <p:nvSpPr>
          <p:cNvPr id="7" name="TextBox 6"/>
          <p:cNvSpPr txBox="1"/>
          <p:nvPr/>
        </p:nvSpPr>
        <p:spPr>
          <a:xfrm>
            <a:off x="1125745" y="6001786"/>
            <a:ext cx="5346469" cy="276999"/>
          </a:xfrm>
          <a:prstGeom prst="rect">
            <a:avLst/>
          </a:prstGeom>
          <a:noFill/>
        </p:spPr>
        <p:txBody>
          <a:bodyPr wrap="square" rtlCol="0">
            <a:spAutoFit/>
          </a:bodyPr>
          <a:lstStyle/>
          <a:p>
            <a:r>
              <a:rPr lang="en-US" sz="1200" dirty="0"/>
              <a:t>*Net +6 “incorrectly” assigned positive sentiment</a:t>
            </a:r>
          </a:p>
        </p:txBody>
      </p:sp>
      <p:pic>
        <p:nvPicPr>
          <p:cNvPr id="8" name="Picture 7"/>
          <p:cNvPicPr>
            <a:picLocks noChangeAspect="1"/>
          </p:cNvPicPr>
          <p:nvPr/>
        </p:nvPicPr>
        <p:blipFill>
          <a:blip r:embed="rId3"/>
          <a:stretch>
            <a:fillRect/>
          </a:stretch>
        </p:blipFill>
        <p:spPr>
          <a:xfrm>
            <a:off x="6961822" y="2826398"/>
            <a:ext cx="4486275" cy="1390650"/>
          </a:xfrm>
          <a:prstGeom prst="rect">
            <a:avLst/>
          </a:prstGeom>
        </p:spPr>
      </p:pic>
      <p:pic>
        <p:nvPicPr>
          <p:cNvPr id="9" name="Picture 8"/>
          <p:cNvPicPr>
            <a:picLocks noChangeAspect="1"/>
          </p:cNvPicPr>
          <p:nvPr/>
        </p:nvPicPr>
        <p:blipFill>
          <a:blip r:embed="rId4"/>
          <a:stretch>
            <a:fillRect/>
          </a:stretch>
        </p:blipFill>
        <p:spPr>
          <a:xfrm>
            <a:off x="8071484" y="4634552"/>
            <a:ext cx="2266950" cy="800100"/>
          </a:xfrm>
          <a:prstGeom prst="rect">
            <a:avLst/>
          </a:prstGeom>
        </p:spPr>
      </p:pic>
      <p:sp>
        <p:nvSpPr>
          <p:cNvPr id="10" name="TextBox 9"/>
          <p:cNvSpPr txBox="1"/>
          <p:nvPr/>
        </p:nvSpPr>
        <p:spPr>
          <a:xfrm>
            <a:off x="6961822" y="6001786"/>
            <a:ext cx="5346469" cy="276999"/>
          </a:xfrm>
          <a:prstGeom prst="rect">
            <a:avLst/>
          </a:prstGeom>
          <a:noFill/>
        </p:spPr>
        <p:txBody>
          <a:bodyPr wrap="square" rtlCol="0">
            <a:spAutoFit/>
          </a:bodyPr>
          <a:lstStyle/>
          <a:p>
            <a:r>
              <a:rPr lang="en-US" sz="1200" dirty="0"/>
              <a:t>*Net +1 “incorrectly” assigned positive sentiment</a:t>
            </a:r>
          </a:p>
        </p:txBody>
      </p:sp>
      <p:sp>
        <p:nvSpPr>
          <p:cNvPr id="3" name="TextBox 2">
            <a:extLst>
              <a:ext uri="{FF2B5EF4-FFF2-40B4-BE49-F238E27FC236}">
                <a16:creationId xmlns:a16="http://schemas.microsoft.com/office/drawing/2014/main" id="{79E9C2E1-8952-4A30-A3EA-90C86C39434F}"/>
              </a:ext>
            </a:extLst>
          </p:cNvPr>
          <p:cNvSpPr txBox="1"/>
          <p:nvPr/>
        </p:nvSpPr>
        <p:spPr>
          <a:xfrm>
            <a:off x="2515930" y="1726462"/>
            <a:ext cx="2553629" cy="369332"/>
          </a:xfrm>
          <a:prstGeom prst="rect">
            <a:avLst/>
          </a:prstGeom>
          <a:noFill/>
        </p:spPr>
        <p:txBody>
          <a:bodyPr wrap="square" rtlCol="0">
            <a:spAutoFit/>
          </a:bodyPr>
          <a:lstStyle/>
          <a:p>
            <a:pPr algn="ctr"/>
            <a:r>
              <a:rPr lang="en-US" u="sng" dirty="0"/>
              <a:t>AFINN</a:t>
            </a:r>
          </a:p>
        </p:txBody>
      </p:sp>
      <p:sp>
        <p:nvSpPr>
          <p:cNvPr id="11" name="TextBox 10">
            <a:extLst>
              <a:ext uri="{FF2B5EF4-FFF2-40B4-BE49-F238E27FC236}">
                <a16:creationId xmlns:a16="http://schemas.microsoft.com/office/drawing/2014/main" id="{33E1C538-85DE-5A40-96B2-9754208B61B9}"/>
              </a:ext>
            </a:extLst>
          </p:cNvPr>
          <p:cNvSpPr txBox="1"/>
          <p:nvPr/>
        </p:nvSpPr>
        <p:spPr>
          <a:xfrm>
            <a:off x="7928144" y="1726462"/>
            <a:ext cx="2553629" cy="369332"/>
          </a:xfrm>
          <a:prstGeom prst="rect">
            <a:avLst/>
          </a:prstGeom>
          <a:noFill/>
        </p:spPr>
        <p:txBody>
          <a:bodyPr wrap="square" rtlCol="0">
            <a:spAutoFit/>
          </a:bodyPr>
          <a:lstStyle/>
          <a:p>
            <a:pPr algn="ctr"/>
            <a:r>
              <a:rPr lang="en-US" u="sng" dirty="0"/>
              <a:t>BING</a:t>
            </a:r>
          </a:p>
        </p:txBody>
      </p:sp>
    </p:spTree>
    <p:extLst>
      <p:ext uri="{BB962C8B-B14F-4D97-AF65-F5344CB8AC3E}">
        <p14:creationId xmlns:p14="http://schemas.microsoft.com/office/powerpoint/2010/main" val="133751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on sentences</a:t>
            </a:r>
            <a:br>
              <a:rPr lang="en-US" dirty="0"/>
            </a:br>
            <a:endParaRPr lang="en-US" sz="1200" dirty="0"/>
          </a:p>
        </p:txBody>
      </p:sp>
      <p:pic>
        <p:nvPicPr>
          <p:cNvPr id="4" name="Picture 3"/>
          <p:cNvPicPr>
            <a:picLocks noChangeAspect="1"/>
          </p:cNvPicPr>
          <p:nvPr/>
        </p:nvPicPr>
        <p:blipFill>
          <a:blip r:embed="rId2"/>
          <a:stretch>
            <a:fillRect/>
          </a:stretch>
        </p:blipFill>
        <p:spPr>
          <a:xfrm>
            <a:off x="4133175" y="1816181"/>
            <a:ext cx="3925650" cy="3509993"/>
          </a:xfrm>
          <a:prstGeom prst="rect">
            <a:avLst/>
          </a:prstGeom>
        </p:spPr>
      </p:pic>
      <p:sp>
        <p:nvSpPr>
          <p:cNvPr id="5" name="TextBox 4"/>
          <p:cNvSpPr txBox="1"/>
          <p:nvPr/>
        </p:nvSpPr>
        <p:spPr>
          <a:xfrm>
            <a:off x="2045208" y="5710535"/>
            <a:ext cx="8101584" cy="461665"/>
          </a:xfrm>
          <a:prstGeom prst="rect">
            <a:avLst/>
          </a:prstGeom>
          <a:noFill/>
        </p:spPr>
        <p:txBody>
          <a:bodyPr wrap="square" rtlCol="0">
            <a:spAutoFit/>
          </a:bodyPr>
          <a:lstStyle/>
          <a:p>
            <a:r>
              <a:rPr lang="en-US" sz="1200" dirty="0" err="1"/>
              <a:t>sentimentr</a:t>
            </a:r>
            <a:r>
              <a:rPr lang="en-US" sz="1200" dirty="0"/>
              <a:t> attempts to take into account valence shifters (i.e., </a:t>
            </a:r>
            <a:r>
              <a:rPr lang="en-US" sz="1200" dirty="0" err="1"/>
              <a:t>negators</a:t>
            </a:r>
            <a:r>
              <a:rPr lang="en-US" sz="1200" dirty="0"/>
              <a:t>, amplifiers (intensifiers), de-amplifiers (</a:t>
            </a:r>
            <a:r>
              <a:rPr lang="en-US" sz="1200" dirty="0" err="1"/>
              <a:t>downtoners</a:t>
            </a:r>
            <a:r>
              <a:rPr lang="en-US" sz="1200" dirty="0"/>
              <a:t>), and adversative conjunctions) to perform sentiment analysis</a:t>
            </a:r>
          </a:p>
        </p:txBody>
      </p:sp>
      <p:sp>
        <p:nvSpPr>
          <p:cNvPr id="3" name="Rectangle 2">
            <a:extLst>
              <a:ext uri="{FF2B5EF4-FFF2-40B4-BE49-F238E27FC236}">
                <a16:creationId xmlns:a16="http://schemas.microsoft.com/office/drawing/2014/main" id="{67194104-B669-A1F9-667F-4C4DF7411572}"/>
              </a:ext>
            </a:extLst>
          </p:cNvPr>
          <p:cNvSpPr/>
          <p:nvPr/>
        </p:nvSpPr>
        <p:spPr>
          <a:xfrm>
            <a:off x="4133176" y="4774191"/>
            <a:ext cx="1620854" cy="55198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9674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{0B5050AF-B3E8-7948-916A-8FEAE48EAC42}tf10001072</Template>
  <TotalTime>337</TotalTime>
  <Words>515</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Book</vt:lpstr>
      <vt:lpstr>Crop</vt:lpstr>
      <vt:lpstr>NFL Draft Sentiment Analysis</vt:lpstr>
      <vt:lpstr>ABSTRACT</vt:lpstr>
      <vt:lpstr>Packages</vt:lpstr>
      <vt:lpstr>Data Wrangling</vt:lpstr>
      <vt:lpstr>Frequency</vt:lpstr>
      <vt:lpstr>BING &amp; AFINN Sentiment</vt:lpstr>
      <vt:lpstr>BIGRAMS</vt:lpstr>
      <vt:lpstr>Bigrams &amp; Negated Words</vt:lpstr>
      <vt:lpstr>Sentiment on sentences </vt:lpstr>
      <vt:lpstr>Conclusion</vt:lpstr>
      <vt:lpstr>References</vt:lpstr>
    </vt:vector>
  </TitlesOfParts>
  <Company>NYU Langone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Draft Sentiment Analysis</dc:title>
  <dc:creator>Singh, Brian (Internal Audit Services)</dc:creator>
  <cp:lastModifiedBy>Tasha.Singh@mail.citytech.cuny.edu</cp:lastModifiedBy>
  <cp:revision>50</cp:revision>
  <dcterms:created xsi:type="dcterms:W3CDTF">2022-05-16T19:42:17Z</dcterms:created>
  <dcterms:modified xsi:type="dcterms:W3CDTF">2022-05-18T14:40:37Z</dcterms:modified>
</cp:coreProperties>
</file>