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59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38" y="-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051E5-D995-43FC-85F2-391EBF7A46F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A9EC1-7D08-4D00-B928-81A7176B4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7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recognizeCelebrities</a:t>
            </a:r>
            <a:r>
              <a:rPr lang="en-US" dirty="0"/>
              <a:t> was not in AWS CLI, turned out I need to update AWS CLI.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A9EC1-7D08-4D00-B928-81A7176B4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4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A9EC1-7D08-4D00-B928-81A7176B4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30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icons from: https://aws.amazon.com/architecture/icons/</a:t>
            </a:r>
          </a:p>
          <a:p>
            <a:r>
              <a:rPr lang="en-US" dirty="0"/>
              <a:t>Website files use </a:t>
            </a:r>
            <a:r>
              <a:rPr lang="en-US" dirty="0" err="1"/>
              <a:t>Javascript</a:t>
            </a:r>
            <a:r>
              <a:rPr lang="en-US" dirty="0"/>
              <a:t> to access DynamoDB tables to build dynamic pages. Names.html also uses </a:t>
            </a:r>
            <a:r>
              <a:rPr lang="en-US" dirty="0" err="1"/>
              <a:t>Rekognition</a:t>
            </a:r>
            <a:r>
              <a:rPr lang="en-US" dirty="0"/>
              <a:t> </a:t>
            </a:r>
            <a:r>
              <a:rPr lang="en-US" dirty="0" err="1"/>
              <a:t>getCelebrityInfo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A9EC1-7D08-4D00-B928-81A7176B47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92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“Party of Five” from 1994 – 2000. Image approximately season 2 or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A9EC1-7D08-4D00-B928-81A7176B47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63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facial analysis results seem to be better (includes hair)</a:t>
            </a:r>
          </a:p>
          <a:p>
            <a:r>
              <a:rPr lang="en-US" dirty="0"/>
              <a:t>Google results a bit disorganized but did provide URLs of similar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A9EC1-7D08-4D00-B928-81A7176B47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enjaminsklar-celebrity-images.s3-website-us-east-1.amazonaws.com/" TargetMode="External"/><Relationship Id="rId7" Type="http://schemas.openxmlformats.org/officeDocument/2006/relationships/hyperlink" Target="https://cloud.google.com/visi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en-us/services/cognitive-services/face/" TargetMode="External"/><Relationship Id="rId5" Type="http://schemas.openxmlformats.org/officeDocument/2006/relationships/hyperlink" Target="https://aws.amazon.com/rekognition/" TargetMode="External"/><Relationship Id="rId4" Type="http://schemas.openxmlformats.org/officeDocument/2006/relationships/hyperlink" Target="https://github.com/brskl/Cloud230B_fin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0FFD-1333-4C58-9179-4EA82DEB1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Celebrity detection using AWS </a:t>
            </a:r>
            <a:r>
              <a:rPr lang="en-US" dirty="0" err="1"/>
              <a:t>Rekognition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6575F-2DC2-47BD-B887-D9905B575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Benjamin </a:t>
            </a:r>
            <a:r>
              <a:rPr lang="en-US" dirty="0" err="1"/>
              <a:t>sklar</a:t>
            </a:r>
            <a:br>
              <a:rPr lang="en-US" dirty="0"/>
            </a:br>
            <a:r>
              <a:rPr lang="en-US" dirty="0"/>
              <a:t>June 2017</a:t>
            </a:r>
            <a:br>
              <a:rPr lang="en-US" dirty="0"/>
            </a:br>
            <a:r>
              <a:rPr lang="en-US" dirty="0"/>
              <a:t>Cloud 230B</a:t>
            </a:r>
          </a:p>
        </p:txBody>
      </p:sp>
    </p:spTree>
    <p:extLst>
      <p:ext uri="{BB962C8B-B14F-4D97-AF65-F5344CB8AC3E}">
        <p14:creationId xmlns:p14="http://schemas.microsoft.com/office/powerpoint/2010/main" val="196903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CA00-C61B-43E8-BD78-5E71F54B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F66A2-4238-4EB4-9071-339EAC70D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AWS </a:t>
            </a:r>
            <a:r>
              <a:rPr lang="en-US" dirty="0" err="1"/>
              <a:t>Rekognition</a:t>
            </a:r>
            <a:r>
              <a:rPr lang="en-US" dirty="0"/>
              <a:t> to build database of Celebrity-Image information</a:t>
            </a:r>
            <a:br>
              <a:rPr lang="en-US" dirty="0"/>
            </a:br>
            <a:r>
              <a:rPr lang="en-US" dirty="0"/>
              <a:t>(Originally did not know about </a:t>
            </a:r>
            <a:r>
              <a:rPr lang="en-US" i="1" dirty="0" err="1"/>
              <a:t>recognizeCelebrity</a:t>
            </a:r>
            <a:r>
              <a:rPr lang="en-US" dirty="0"/>
              <a:t> API)</a:t>
            </a:r>
          </a:p>
          <a:p>
            <a:pPr lvl="1"/>
            <a:r>
              <a:rPr lang="en-US" dirty="0"/>
              <a:t>Do facial analysis on images to capture faces (if any) in image; then do facial comparison with faces already in database. (Start w/ seed of faces w/ verified celebrity information.)</a:t>
            </a:r>
          </a:p>
          <a:p>
            <a:r>
              <a:rPr lang="en-US" dirty="0"/>
              <a:t>Website to access images and database to display information and images</a:t>
            </a:r>
          </a:p>
        </p:txBody>
      </p:sp>
    </p:spTree>
    <p:extLst>
      <p:ext uri="{BB962C8B-B14F-4D97-AF65-F5344CB8AC3E}">
        <p14:creationId xmlns:p14="http://schemas.microsoft.com/office/powerpoint/2010/main" val="174074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2A43-6BC6-41A7-AB3C-4EED7025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622AC-9E3A-4FEF-ACF9-62A3C9F6E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0221"/>
            <a:ext cx="9905999" cy="4030982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Rekognition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APIs: </a:t>
            </a:r>
            <a:r>
              <a:rPr lang="en-US" dirty="0" err="1"/>
              <a:t>indexFaces</a:t>
            </a:r>
            <a:r>
              <a:rPr lang="en-US" dirty="0"/>
              <a:t>, </a:t>
            </a:r>
            <a:r>
              <a:rPr lang="en-US" dirty="0" err="1"/>
              <a:t>searchFaces</a:t>
            </a:r>
            <a:r>
              <a:rPr lang="en-US" dirty="0"/>
              <a:t>, </a:t>
            </a:r>
            <a:r>
              <a:rPr lang="en-US" dirty="0" err="1"/>
              <a:t>getCelebrityInfo</a:t>
            </a:r>
            <a:r>
              <a:rPr lang="en-US" dirty="0"/>
              <a:t>, (TODO) </a:t>
            </a:r>
            <a:r>
              <a:rPr lang="en-US" dirty="0" err="1"/>
              <a:t>recognizeCelebrity</a:t>
            </a:r>
            <a:endParaRPr lang="en-US" dirty="0"/>
          </a:p>
          <a:p>
            <a:pPr lvl="1"/>
            <a:r>
              <a:rPr lang="en-US" dirty="0"/>
              <a:t>face-collection (stores face meta-data): </a:t>
            </a:r>
            <a:r>
              <a:rPr lang="en-US" dirty="0" err="1"/>
              <a:t>brsklar</a:t>
            </a:r>
            <a:r>
              <a:rPr lang="en-US" dirty="0"/>
              <a:t>-celebrity-images </a:t>
            </a:r>
            <a:br>
              <a:rPr lang="en-US" dirty="0"/>
            </a:br>
            <a:r>
              <a:rPr lang="en-US" dirty="0"/>
              <a:t>(so full image analysis is not needed to compare faces in collection)</a:t>
            </a:r>
          </a:p>
          <a:p>
            <a:r>
              <a:rPr lang="en-US" dirty="0"/>
              <a:t>S3 bucket: </a:t>
            </a:r>
            <a:r>
              <a:rPr lang="en-US" dirty="0" err="1"/>
              <a:t>benjaminsklar</a:t>
            </a:r>
            <a:r>
              <a:rPr lang="en-US" dirty="0"/>
              <a:t>-celebrity-images (for image file storage and website files)</a:t>
            </a:r>
          </a:p>
          <a:p>
            <a:r>
              <a:rPr lang="en-US" dirty="0"/>
              <a:t>DynamoDB </a:t>
            </a:r>
            <a:r>
              <a:rPr lang="en-US" err="1"/>
              <a:t>tables</a:t>
            </a:r>
            <a:r>
              <a:rPr lang="en-US"/>
              <a:t>:</a:t>
            </a:r>
            <a:endParaRPr lang="en-US" dirty="0"/>
          </a:p>
          <a:p>
            <a:pPr lvl="1"/>
            <a:r>
              <a:rPr lang="en-US" dirty="0" err="1"/>
              <a:t>CelebrityImageFiles</a:t>
            </a:r>
            <a:r>
              <a:rPr lang="en-US" dirty="0"/>
              <a:t>: filename, image type, </a:t>
            </a:r>
            <a:r>
              <a:rPr lang="en-US" dirty="0" err="1"/>
              <a:t>height&amp;width</a:t>
            </a:r>
            <a:r>
              <a:rPr lang="en-US" dirty="0"/>
              <a:t>, source, </a:t>
            </a:r>
            <a:r>
              <a:rPr lang="en-US" dirty="0" err="1"/>
              <a:t>imageid</a:t>
            </a:r>
            <a:r>
              <a:rPr lang="en-US" dirty="0"/>
              <a:t> from </a:t>
            </a:r>
            <a:r>
              <a:rPr lang="en-US" dirty="0" err="1"/>
              <a:t>indexFaces</a:t>
            </a:r>
            <a:r>
              <a:rPr lang="en-US" dirty="0"/>
              <a:t> call</a:t>
            </a:r>
          </a:p>
          <a:p>
            <a:pPr lvl="1"/>
            <a:r>
              <a:rPr lang="en-US" dirty="0" err="1"/>
              <a:t>CelebrityFaces</a:t>
            </a:r>
            <a:r>
              <a:rPr lang="en-US" dirty="0"/>
              <a:t>: face data including source file, face meta-data, id into face-collection </a:t>
            </a:r>
            <a:r>
              <a:rPr lang="en-US" i="1" dirty="0" err="1"/>
              <a:t>brsklar</a:t>
            </a:r>
            <a:r>
              <a:rPr lang="en-US" i="1" dirty="0"/>
              <a:t>-celebrity-images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CelebrityFaceMatches</a:t>
            </a:r>
            <a:r>
              <a:rPr lang="en-US" dirty="0"/>
              <a:t>: many-many face-id pairs with Similarity value</a:t>
            </a:r>
          </a:p>
          <a:p>
            <a:r>
              <a:rPr lang="en-US" dirty="0"/>
              <a:t>Lambda functions</a:t>
            </a:r>
          </a:p>
          <a:p>
            <a:pPr lvl="1"/>
            <a:r>
              <a:rPr lang="en-US" dirty="0" err="1"/>
              <a:t>trigCelebrityImageFiles</a:t>
            </a:r>
            <a:r>
              <a:rPr lang="en-US" dirty="0"/>
              <a:t>: on insert into </a:t>
            </a:r>
            <a:r>
              <a:rPr lang="en-US" i="1" dirty="0" err="1"/>
              <a:t>CelebrityImageFaces</a:t>
            </a:r>
            <a:r>
              <a:rPr lang="en-US" dirty="0"/>
              <a:t>, calls </a:t>
            </a:r>
            <a:r>
              <a:rPr lang="en-US" i="1" dirty="0" err="1"/>
              <a:t>indexFaces</a:t>
            </a:r>
            <a:r>
              <a:rPr lang="en-US" dirty="0"/>
              <a:t>, and places data in </a:t>
            </a:r>
            <a:r>
              <a:rPr lang="en-US" i="1" dirty="0" err="1"/>
              <a:t>CelebrityFaces</a:t>
            </a:r>
            <a:endParaRPr lang="en-US" i="1" dirty="0"/>
          </a:p>
          <a:p>
            <a:pPr lvl="1"/>
            <a:r>
              <a:rPr lang="en-US" dirty="0" err="1"/>
              <a:t>trigCelebrityFaces</a:t>
            </a:r>
            <a:r>
              <a:rPr lang="en-US" dirty="0"/>
              <a:t>: on insert into </a:t>
            </a:r>
            <a:r>
              <a:rPr lang="en-US" i="1" dirty="0" err="1"/>
              <a:t>CelebrityFaces</a:t>
            </a:r>
            <a:r>
              <a:rPr lang="en-US" dirty="0"/>
              <a:t>, calls </a:t>
            </a:r>
            <a:r>
              <a:rPr lang="en-US" i="1" dirty="0" err="1"/>
              <a:t>searchFaces</a:t>
            </a:r>
            <a:r>
              <a:rPr lang="en-US" dirty="0"/>
              <a:t>, and places data in </a:t>
            </a:r>
            <a:r>
              <a:rPr lang="en-US" i="1" dirty="0" err="1"/>
              <a:t>CelebrityFaceMatches</a:t>
            </a:r>
            <a:endParaRPr lang="en-US" i="1" dirty="0"/>
          </a:p>
          <a:p>
            <a:r>
              <a:rPr lang="en-US" dirty="0"/>
              <a:t>Supporting functionality: IAM roles, </a:t>
            </a:r>
            <a:r>
              <a:rPr lang="en-US" dirty="0" err="1"/>
              <a:t>Cognito</a:t>
            </a:r>
            <a:r>
              <a:rPr lang="en-US" dirty="0"/>
              <a:t> for website access</a:t>
            </a:r>
          </a:p>
        </p:txBody>
      </p:sp>
    </p:spTree>
    <p:extLst>
      <p:ext uri="{BB962C8B-B14F-4D97-AF65-F5344CB8AC3E}">
        <p14:creationId xmlns:p14="http://schemas.microsoft.com/office/powerpoint/2010/main" val="89059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8D813B-70DB-4C48-9B0F-8C3BC8966807}"/>
              </a:ext>
            </a:extLst>
          </p:cNvPr>
          <p:cNvSpPr txBox="1"/>
          <p:nvPr/>
        </p:nvSpPr>
        <p:spPr>
          <a:xfrm>
            <a:off x="5507594" y="4248026"/>
            <a:ext cx="536092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err="1"/>
              <a:t>trigCelebrityImages</a:t>
            </a:r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0CB8F-C93B-4FD1-B9E6-54574F768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02" y="3565945"/>
            <a:ext cx="543639" cy="564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6D4F1-4705-464E-A0A0-9C359724AC8E}"/>
              </a:ext>
            </a:extLst>
          </p:cNvPr>
          <p:cNvSpPr txBox="1"/>
          <p:nvPr/>
        </p:nvSpPr>
        <p:spPr>
          <a:xfrm>
            <a:off x="7664634" y="4248026"/>
            <a:ext cx="770586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err="1"/>
              <a:t>trigCelebrityFaces</a:t>
            </a: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1641DF-6FF7-47EF-B9FC-692DFBDCB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108" y="3565945"/>
            <a:ext cx="543639" cy="5649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677B75-C7ED-4279-8BCF-7435994A19DA}"/>
              </a:ext>
            </a:extLst>
          </p:cNvPr>
          <p:cNvSpPr txBox="1"/>
          <p:nvPr/>
        </p:nvSpPr>
        <p:spPr>
          <a:xfrm>
            <a:off x="4320544" y="287079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err="1"/>
              <a:t>Benjaminsklar</a:t>
            </a:r>
            <a:r>
              <a:rPr lang="en-US" sz="800" b="1" dirty="0"/>
              <a:t>-celebrity-images</a:t>
            </a:r>
            <a:endParaRPr lang="en-US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AE06BF-C2AB-430B-AC98-FB6C869E5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928" y="2130676"/>
            <a:ext cx="543745" cy="5638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E966C4-56D7-42C8-BEAF-682B0748CA47}"/>
              </a:ext>
            </a:extLst>
          </p:cNvPr>
          <p:cNvSpPr txBox="1"/>
          <p:nvPr/>
        </p:nvSpPr>
        <p:spPr>
          <a:xfrm>
            <a:off x="8873894" y="4215916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err="1"/>
              <a:t>CelebrityFaceMatches</a:t>
            </a:r>
            <a:endParaRPr lang="en-US" sz="1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5B984E-4609-41C5-A15C-472AEB1C44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386" y="3608764"/>
            <a:ext cx="487309" cy="479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694CC5-20E2-4402-B5ED-FCECC362C2C5}"/>
              </a:ext>
            </a:extLst>
          </p:cNvPr>
          <p:cNvSpPr txBox="1"/>
          <p:nvPr/>
        </p:nvSpPr>
        <p:spPr>
          <a:xfrm>
            <a:off x="6583665" y="4219707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err="1"/>
              <a:t>CelebrityFaces</a:t>
            </a:r>
            <a:endParaRPr lang="en-US" sz="14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539F68-FEC6-48D5-9F18-7C8E328A7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158" y="3608764"/>
            <a:ext cx="487309" cy="4793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9F85CD-56C9-4F4B-98B2-C7B10C5C7552}"/>
              </a:ext>
            </a:extLst>
          </p:cNvPr>
          <p:cNvSpPr txBox="1"/>
          <p:nvPr/>
        </p:nvSpPr>
        <p:spPr>
          <a:xfrm>
            <a:off x="4266328" y="4215916"/>
            <a:ext cx="667188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err="1"/>
              <a:t>CelebrityImageFiles</a:t>
            </a:r>
            <a:endParaRPr lang="en-US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5862B89-6456-4E9A-90FF-A434EBA7D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928" y="3608764"/>
            <a:ext cx="487309" cy="4793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1AAAC0-3EDE-4F27-9B36-DE1551C07B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233" y="4876390"/>
            <a:ext cx="533234" cy="6430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527421-5C8C-409F-A69D-F8EC6D78CC8A}"/>
              </a:ext>
            </a:extLst>
          </p:cNvPr>
          <p:cNvSpPr txBox="1"/>
          <p:nvPr/>
        </p:nvSpPr>
        <p:spPr>
          <a:xfrm>
            <a:off x="6410075" y="5547973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Rekognition</a:t>
            </a:r>
            <a:endParaRPr lang="en-US" sz="10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865A238-E289-4E90-A4F2-190A8C334A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512" y="1750026"/>
            <a:ext cx="519942" cy="6239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A287DF8-0816-4B1B-BD0C-211EA9AF4DA8}"/>
              </a:ext>
            </a:extLst>
          </p:cNvPr>
          <p:cNvSpPr txBox="1"/>
          <p:nvPr/>
        </p:nvSpPr>
        <p:spPr>
          <a:xfrm>
            <a:off x="3104886" y="24507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Cognito</a:t>
            </a:r>
            <a:endParaRPr lang="en-US" b="1" dirty="0"/>
          </a:p>
        </p:txBody>
      </p:sp>
      <p:sp>
        <p:nvSpPr>
          <p:cNvPr id="22" name="Rounded Rectangle 2">
            <a:extLst>
              <a:ext uri="{FF2B5EF4-FFF2-40B4-BE49-F238E27FC236}">
                <a16:creationId xmlns:a16="http://schemas.microsoft.com/office/drawing/2014/main" id="{F64A9497-2EC3-4DB4-AEAF-D8C4E935B1B0}"/>
              </a:ext>
            </a:extLst>
          </p:cNvPr>
          <p:cNvSpPr/>
          <p:nvPr/>
        </p:nvSpPr>
        <p:spPr>
          <a:xfrm>
            <a:off x="2748916" y="1338292"/>
            <a:ext cx="7246620" cy="467388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91B060-AEEA-40F3-A8E4-7458320BB2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81" y="1074453"/>
            <a:ext cx="906241" cy="591574"/>
          </a:xfrm>
          <a:prstGeom prst="rect">
            <a:avLst/>
          </a:prstGeom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E49D927-EF52-4C47-B773-12C29155852D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4858237" y="3848424"/>
            <a:ext cx="626265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7C0F2C8-004B-4DCD-81E0-02D09C800CCA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6028141" y="3848424"/>
            <a:ext cx="633017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E866384-09C3-4639-AD6C-6FF0970B1E10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7148467" y="3848424"/>
            <a:ext cx="629641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1FBE17A-19D2-4059-9AEC-80D2E90782F3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8321747" y="3848424"/>
            <a:ext cx="629639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FFA708D-7852-416E-AD1E-7E458A65563B}"/>
              </a:ext>
            </a:extLst>
          </p:cNvPr>
          <p:cNvCxnSpPr>
            <a:stCxn id="4" idx="2"/>
            <a:endCxn id="18" idx="1"/>
          </p:cNvCxnSpPr>
          <p:nvPr/>
        </p:nvCxnSpPr>
        <p:spPr>
          <a:xfrm rot="16200000" flipH="1">
            <a:off x="5857660" y="4440325"/>
            <a:ext cx="675553" cy="839593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5CFCD9B-C8F9-4D53-8B82-8F2AFA11E19D}"/>
              </a:ext>
            </a:extLst>
          </p:cNvPr>
          <p:cNvCxnSpPr>
            <a:cxnSpLocks/>
            <a:stCxn id="6" idx="2"/>
            <a:endCxn id="18" idx="3"/>
          </p:cNvCxnSpPr>
          <p:nvPr/>
        </p:nvCxnSpPr>
        <p:spPr>
          <a:xfrm rot="5400000">
            <a:off x="7261421" y="4409392"/>
            <a:ext cx="675553" cy="901460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03F3E81C-920E-481A-8C88-5E7F8DB3D0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36" y="3407402"/>
            <a:ext cx="731520" cy="73152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265E07C-3585-481A-99FF-99728D5040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63" y="2061991"/>
            <a:ext cx="709267" cy="701253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F8C7449-7C9C-4555-9239-83CCAAD6D6B5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V="1">
            <a:off x="2050696" y="2763244"/>
            <a:ext cx="1" cy="644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4AAE996-960B-43C8-B562-D6172070663B}"/>
              </a:ext>
            </a:extLst>
          </p:cNvPr>
          <p:cNvCxnSpPr>
            <a:cxnSpLocks/>
            <a:stCxn id="60" idx="3"/>
            <a:endCxn id="11" idx="1"/>
          </p:cNvCxnSpPr>
          <p:nvPr/>
        </p:nvCxnSpPr>
        <p:spPr>
          <a:xfrm>
            <a:off x="2405330" y="2412618"/>
            <a:ext cx="19655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30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D611-E98D-42B5-BA8D-AE8A7C53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Rekognition</a:t>
            </a:r>
            <a:r>
              <a:rPr lang="en-US" dirty="0"/>
              <a:t> Celebrity </a:t>
            </a:r>
            <a:r>
              <a:rPr lang="en-US" dirty="0" err="1"/>
              <a:t>recogntion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86B9-3C2A-48BF-A6D9-3E901C103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8423"/>
            <a:ext cx="9905999" cy="1133793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/>
              <a:t>recognizeCelebrities</a:t>
            </a:r>
            <a:r>
              <a:rPr lang="en-US" dirty="0"/>
              <a:t> API does facial recognition and compares faces with AWS’s celebrity face-collection (provides Name and imdb.com 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64DBD-8230-4401-A4FF-409EB908C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605" y="3017521"/>
            <a:ext cx="5396790" cy="308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4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9F5F-06B1-4B4F-8974-0B9DFC01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61459-6F0F-4649-B221-DACFAC342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Make use of </a:t>
            </a:r>
            <a:r>
              <a:rPr lang="en-US" dirty="0" err="1"/>
              <a:t>Rekognition</a:t>
            </a:r>
            <a:r>
              <a:rPr lang="en-US" dirty="0"/>
              <a:t> API </a:t>
            </a:r>
            <a:r>
              <a:rPr lang="en-US" i="1" dirty="0" err="1"/>
              <a:t>recognizeCelebrities</a:t>
            </a:r>
            <a:r>
              <a:rPr lang="en-US" dirty="0"/>
              <a:t> in lambda function </a:t>
            </a:r>
            <a:r>
              <a:rPr lang="en-US" i="1" dirty="0" err="1"/>
              <a:t>trigCelebrityImageFiles</a:t>
            </a:r>
            <a:r>
              <a:rPr lang="en-US" dirty="0"/>
              <a:t> </a:t>
            </a:r>
          </a:p>
          <a:p>
            <a:r>
              <a:rPr lang="en-US" dirty="0"/>
              <a:t>Write API Gateway &amp; Lambda function to upload new images;</a:t>
            </a:r>
            <a:br>
              <a:rPr lang="en-US" dirty="0"/>
            </a:br>
            <a:r>
              <a:rPr lang="en-US" dirty="0"/>
              <a:t>Take URL or local file, validate as JPG or PNG image, detect height &amp; width, upload to S3 bucket, and put new entry into </a:t>
            </a:r>
            <a:r>
              <a:rPr lang="en-US" i="1" dirty="0" err="1"/>
              <a:t>CelebrityImageFiles</a:t>
            </a:r>
            <a:r>
              <a:rPr lang="en-US" dirty="0"/>
              <a:t> table.</a:t>
            </a:r>
            <a:br>
              <a:rPr lang="en-US" dirty="0"/>
            </a:br>
            <a:r>
              <a:rPr lang="en-US" dirty="0"/>
              <a:t>(Write webpage to use this)</a:t>
            </a:r>
          </a:p>
          <a:p>
            <a:r>
              <a:rPr lang="en-US" dirty="0"/>
              <a:t>On website show bounding boxes where appropriate</a:t>
            </a:r>
          </a:p>
          <a:p>
            <a:r>
              <a:rPr lang="en-US" dirty="0"/>
              <a:t>Combine webpages </a:t>
            </a:r>
            <a:r>
              <a:rPr lang="en-US" i="1" dirty="0"/>
              <a:t>allimages.html</a:t>
            </a:r>
            <a:r>
              <a:rPr lang="en-US" dirty="0"/>
              <a:t> and </a:t>
            </a:r>
            <a:r>
              <a:rPr lang="en-US" i="1" dirty="0"/>
              <a:t>image.html</a:t>
            </a:r>
            <a:r>
              <a:rPr lang="en-US" dirty="0"/>
              <a:t> into </a:t>
            </a:r>
            <a:r>
              <a:rPr lang="en-US" i="1" dirty="0"/>
              <a:t>files.html</a:t>
            </a:r>
          </a:p>
          <a:p>
            <a:r>
              <a:rPr lang="en-US" dirty="0"/>
              <a:t>Clean and style webpages</a:t>
            </a:r>
          </a:p>
          <a:p>
            <a:r>
              <a:rPr lang="en-US" dirty="0"/>
              <a:t>Limit IAM roles to least-privilege-needed</a:t>
            </a:r>
          </a:p>
        </p:txBody>
      </p:sp>
    </p:spTree>
    <p:extLst>
      <p:ext uri="{BB962C8B-B14F-4D97-AF65-F5344CB8AC3E}">
        <p14:creationId xmlns:p14="http://schemas.microsoft.com/office/powerpoint/2010/main" val="3782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A01D-4F78-4007-BAD6-1E929853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3239-1189-46C8-9ABD-4AD81124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http://benjaminsklar-celebrity-images.s3-website-us-east-1.amazonaws.com</a:t>
            </a:r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https://github.com/brskl/Cloud230B_final</a:t>
            </a:r>
            <a:endParaRPr lang="en-US" dirty="0"/>
          </a:p>
          <a:p>
            <a:r>
              <a:rPr lang="en-US" dirty="0"/>
              <a:t>AWS Documentation: </a:t>
            </a:r>
            <a:r>
              <a:rPr lang="en-US" dirty="0">
                <a:hlinkClick r:id="rId5"/>
              </a:rPr>
              <a:t>https://aws.amazon.com/rekognition/</a:t>
            </a:r>
            <a:endParaRPr lang="en-US" dirty="0"/>
          </a:p>
          <a:p>
            <a:r>
              <a:rPr lang="en-US" dirty="0"/>
              <a:t>Competition:</a:t>
            </a:r>
          </a:p>
          <a:p>
            <a:pPr lvl="1"/>
            <a:r>
              <a:rPr lang="en-US" dirty="0">
                <a:hlinkClick r:id="rId6"/>
              </a:rPr>
              <a:t>https://azure.microsoft.com/en-us/services/cognitive-services/face/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https://cloud.google.com/vision/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34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139</TotalTime>
  <Words>259</Words>
  <Application>Microsoft Office PowerPoint</Application>
  <PresentationFormat>Widescreen</PresentationFormat>
  <Paragraphs>54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Celebrity detection using AWS Rekognition</vt:lpstr>
      <vt:lpstr>Overview</vt:lpstr>
      <vt:lpstr>architecture</vt:lpstr>
      <vt:lpstr>PowerPoint Presentation</vt:lpstr>
      <vt:lpstr>Rekognition Celebrity recogntion</vt:lpstr>
      <vt:lpstr>ToDO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Celebrity detection using AWS Rekognition</dc:title>
  <dc:creator>Benjamin</dc:creator>
  <cp:lastModifiedBy>Benjamin</cp:lastModifiedBy>
  <cp:revision>25</cp:revision>
  <dcterms:created xsi:type="dcterms:W3CDTF">2017-06-18T17:09:03Z</dcterms:created>
  <dcterms:modified xsi:type="dcterms:W3CDTF">2017-06-19T20:37:08Z</dcterms:modified>
</cp:coreProperties>
</file>