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skl/Cloud230B_final" TargetMode="External"/><Relationship Id="rId2" Type="http://schemas.openxmlformats.org/officeDocument/2006/relationships/hyperlink" Target="http://benjaminsklar-celebrity-images.s3-website-us-east-1.amazonaw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rekogn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0FFD-1333-4C58-9179-4EA82DEB1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Celebrity detection using AWS </a:t>
            </a:r>
            <a:r>
              <a:rPr lang="en-US" dirty="0" err="1"/>
              <a:t>Rekognition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6575F-2DC2-47BD-B887-D9905B575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</a:t>
            </a:r>
            <a:r>
              <a:rPr lang="en-US" dirty="0" err="1"/>
              <a:t>sklar</a:t>
            </a:r>
            <a:br>
              <a:rPr lang="en-US" dirty="0"/>
            </a:br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19690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D611-E98D-42B5-BA8D-AE8A7C53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Rekognition</a:t>
            </a:r>
            <a:r>
              <a:rPr lang="en-US" dirty="0"/>
              <a:t> Celebrity </a:t>
            </a:r>
            <a:r>
              <a:rPr lang="en-US" dirty="0" err="1"/>
              <a:t>recogntion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6B9-3C2A-48BF-A6D9-3E901C10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8423"/>
            <a:ext cx="9905999" cy="11337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recognizeCelebrities</a:t>
            </a:r>
            <a:r>
              <a:rPr lang="en-US"/>
              <a:t> API does </a:t>
            </a:r>
            <a:r>
              <a:rPr lang="en-US" dirty="0"/>
              <a:t>facial recognition and compares faces with AWS’s celebrity face-collection (provides Name and imdb.com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4DBD-8230-4401-A4FF-409EB908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605" y="3017521"/>
            <a:ext cx="5396790" cy="30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F5F-06B1-4B4F-8974-0B9DFC01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1459-6F0F-4649-B221-DACFAC34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Write API Gateway &amp; Lambda function to upload new images;</a:t>
            </a:r>
            <a:br>
              <a:rPr lang="en-US" dirty="0"/>
            </a:br>
            <a:r>
              <a:rPr lang="en-US" dirty="0"/>
              <a:t>Take URL or local file, validate as JPG or PNG image, detect height &amp; width, upload to S3 bucket, put new entry into </a:t>
            </a:r>
            <a:r>
              <a:rPr lang="en-US" dirty="0" err="1"/>
              <a:t>CelebrityImageFiles</a:t>
            </a:r>
            <a:r>
              <a:rPr lang="en-US" dirty="0"/>
              <a:t> table.</a:t>
            </a:r>
            <a:br>
              <a:rPr lang="en-US" dirty="0"/>
            </a:br>
            <a:r>
              <a:rPr lang="en-US" dirty="0"/>
              <a:t>(Write webpage to use this)</a:t>
            </a:r>
          </a:p>
          <a:p>
            <a:r>
              <a:rPr lang="en-US" dirty="0"/>
              <a:t>Update webpages </a:t>
            </a:r>
            <a:r>
              <a:rPr lang="en-US" i="1" dirty="0"/>
              <a:t>allimages.html</a:t>
            </a:r>
            <a:r>
              <a:rPr lang="en-US" dirty="0"/>
              <a:t> and </a:t>
            </a:r>
            <a:r>
              <a:rPr lang="en-US" i="1" dirty="0"/>
              <a:t>image.html</a:t>
            </a:r>
            <a:r>
              <a:rPr lang="en-US" dirty="0"/>
              <a:t> into </a:t>
            </a:r>
            <a:r>
              <a:rPr lang="en-US" i="1" dirty="0"/>
              <a:t>files.html</a:t>
            </a:r>
          </a:p>
          <a:p>
            <a:r>
              <a:rPr lang="en-US" dirty="0"/>
              <a:t>Limit IAM roles to least-privilege-needed</a:t>
            </a:r>
          </a:p>
          <a:p>
            <a:r>
              <a:rPr lang="en-US" dirty="0"/>
              <a:t>On website show bounding boxes where appropriate</a:t>
            </a:r>
          </a:p>
          <a:p>
            <a:r>
              <a:rPr lang="en-US" dirty="0"/>
              <a:t>Make use of </a:t>
            </a:r>
            <a:r>
              <a:rPr lang="en-US" dirty="0" err="1"/>
              <a:t>Rekognition</a:t>
            </a:r>
            <a:r>
              <a:rPr lang="en-US" dirty="0"/>
              <a:t> API </a:t>
            </a:r>
            <a:r>
              <a:rPr lang="en-US" dirty="0" err="1"/>
              <a:t>recognizeCelebrities</a:t>
            </a:r>
            <a:r>
              <a:rPr lang="en-US" dirty="0"/>
              <a:t> in lambda function </a:t>
            </a:r>
            <a:r>
              <a:rPr lang="en-US" dirty="0" err="1"/>
              <a:t>trigCelebrityFaces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2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A01D-4F78-4007-BAD6-1E929853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3239-1189-46C8-9ABD-4AD81124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http://benjaminsklar-celebrity-images.s3-website-us-east-1.amazonaws.com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https://github.com/brskl/Cloud230B_final</a:t>
            </a:r>
            <a:endParaRPr lang="en-US" dirty="0"/>
          </a:p>
          <a:p>
            <a:r>
              <a:rPr lang="en-US" dirty="0"/>
              <a:t>AWS Documentation: </a:t>
            </a:r>
            <a:r>
              <a:rPr lang="en-US" dirty="0">
                <a:hlinkClick r:id="rId4"/>
              </a:rPr>
              <a:t>https://aws.amazon.com/rekognition/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82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Celebrity detection using AWS Rekognition</vt:lpstr>
      <vt:lpstr>Rekognition Celebrity recogntion</vt:lpstr>
      <vt:lpstr>ToDO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Celebrity detection using AWS Rekognition</dc:title>
  <dc:creator>Benjamin</dc:creator>
  <cp:lastModifiedBy>Benjamin</cp:lastModifiedBy>
  <cp:revision>4</cp:revision>
  <dcterms:created xsi:type="dcterms:W3CDTF">2017-06-18T17:09:03Z</dcterms:created>
  <dcterms:modified xsi:type="dcterms:W3CDTF">2017-06-18T17:26:34Z</dcterms:modified>
</cp:coreProperties>
</file>