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rskl.github.io/HTML5_300/hw09/index.html" TargetMode="External"/><Relationship Id="rId2" Type="http://schemas.openxmlformats.org/officeDocument/2006/relationships/hyperlink" Target="https://github.com/brskl/HTML5_300/tree/master/hw0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rskl/HTML5_300/blob/master/HTML5-300B%20presentation.pptx" TargetMode="External"/><Relationship Id="rId4" Type="http://schemas.openxmlformats.org/officeDocument/2006/relationships/hyperlink" Target="https://youtu.be/kUtCMchC7X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434D-E2B0-4B36-88B5-6FA5B12D9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Ecomm</a:t>
            </a:r>
            <a:r>
              <a:rPr lang="en-US" dirty="0"/>
              <a:t> site v2.0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633DE-47CE-4C4B-B136-1CC7CA556E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Benjamin </a:t>
            </a:r>
            <a:r>
              <a:rPr lang="en-US" dirty="0" err="1"/>
              <a:t>sklar</a:t>
            </a:r>
            <a:br>
              <a:rPr lang="en-US" dirty="0"/>
            </a:br>
            <a:r>
              <a:rPr lang="en-US" dirty="0"/>
              <a:t>June 2017</a:t>
            </a:r>
          </a:p>
        </p:txBody>
      </p:sp>
    </p:spTree>
    <p:extLst>
      <p:ext uri="{BB962C8B-B14F-4D97-AF65-F5344CB8AC3E}">
        <p14:creationId xmlns:p14="http://schemas.microsoft.com/office/powerpoint/2010/main" val="11102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7523-3B3E-44E6-A0F8-8EB13C964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F94B2-39B0-4E84-BECE-E9B4D3056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Upgrade of e-</a:t>
            </a:r>
            <a:r>
              <a:rPr lang="en-US" dirty="0" err="1"/>
              <a:t>comm</a:t>
            </a:r>
            <a:r>
              <a:rPr lang="en-US" dirty="0"/>
              <a:t> website from Winter Quarter 2016/7</a:t>
            </a:r>
          </a:p>
          <a:p>
            <a:pPr marL="0" indent="0">
              <a:buNone/>
            </a:pPr>
            <a:r>
              <a:rPr lang="en-US" dirty="0"/>
              <a:t>New features, webpages, and technology added.</a:t>
            </a:r>
          </a:p>
          <a:p>
            <a:pPr marL="0" indent="0">
              <a:buNone/>
            </a:pPr>
            <a:r>
              <a:rPr lang="en-US" dirty="0"/>
              <a:t>Minimal changes to CSS styling and general HTML</a:t>
            </a:r>
          </a:p>
        </p:txBody>
      </p:sp>
    </p:spTree>
    <p:extLst>
      <p:ext uri="{BB962C8B-B14F-4D97-AF65-F5344CB8AC3E}">
        <p14:creationId xmlns:p14="http://schemas.microsoft.com/office/powerpoint/2010/main" val="124288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A87F8-9E0D-4061-ACF7-9ABB6A00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D10CC-4D10-43BC-9691-E718BE3B9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Maps, Leaflet/openstreetmap.org</a:t>
            </a:r>
          </a:p>
          <a:p>
            <a:r>
              <a:rPr lang="en-US" dirty="0"/>
              <a:t>jQuery</a:t>
            </a:r>
          </a:p>
          <a:p>
            <a:r>
              <a:rPr lang="en-US" dirty="0"/>
              <a:t>Handlebars templates</a:t>
            </a:r>
          </a:p>
          <a:p>
            <a:r>
              <a:rPr lang="en-US" dirty="0"/>
              <a:t>Client-Server </a:t>
            </a:r>
            <a:r>
              <a:rPr lang="en-US"/>
              <a:t>communication via Amazon </a:t>
            </a:r>
            <a:r>
              <a:rPr lang="en-US" dirty="0"/>
              <a:t>Web Services (AWS)</a:t>
            </a:r>
          </a:p>
          <a:p>
            <a:pPr lvl="1"/>
            <a:r>
              <a:rPr lang="en-US" dirty="0" err="1"/>
              <a:t>Cognito</a:t>
            </a:r>
            <a:r>
              <a:rPr lang="en-US" dirty="0"/>
              <a:t> authentication/authorization</a:t>
            </a:r>
          </a:p>
          <a:p>
            <a:pPr lvl="1"/>
            <a:r>
              <a:rPr lang="en-US" dirty="0"/>
              <a:t>DynamoDB </a:t>
            </a:r>
            <a:r>
              <a:rPr lang="en-US" dirty="0" err="1"/>
              <a:t>NoSql</a:t>
            </a:r>
            <a:r>
              <a:rPr lang="en-US" dirty="0"/>
              <a:t>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5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A38B-E1A8-4600-8BA6-1AFAAA79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5DFEE-F36C-47D6-9933-7150327A8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page</a:t>
            </a:r>
          </a:p>
          <a:p>
            <a:r>
              <a:rPr lang="en-US" dirty="0"/>
              <a:t>User </a:t>
            </a:r>
            <a:r>
              <a:rPr lang="en-US" dirty="0" err="1"/>
              <a:t>signin</a:t>
            </a:r>
            <a:r>
              <a:rPr lang="en-US" dirty="0"/>
              <a:t>, user information page</a:t>
            </a:r>
          </a:p>
          <a:p>
            <a:r>
              <a:rPr lang="en-US" dirty="0"/>
              <a:t>Checkout page and order submission</a:t>
            </a:r>
          </a:p>
        </p:txBody>
      </p:sp>
    </p:spTree>
    <p:extLst>
      <p:ext uri="{BB962C8B-B14F-4D97-AF65-F5344CB8AC3E}">
        <p14:creationId xmlns:p14="http://schemas.microsoft.com/office/powerpoint/2010/main" val="116960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2F76-DDED-40D7-A1DF-38DBD2E3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7846-3DEF-4E70-8D58-35A5856E4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Cognito</a:t>
            </a:r>
            <a:r>
              <a:rPr lang="en-US" dirty="0"/>
              <a:t> service: provides user authentication and allows app to access AWS resources</a:t>
            </a:r>
          </a:p>
          <a:p>
            <a:r>
              <a:rPr lang="en-US" dirty="0"/>
              <a:t>DynamoDB, NoSQL databases. Tables:</a:t>
            </a:r>
          </a:p>
          <a:p>
            <a:pPr lvl="1"/>
            <a:r>
              <a:rPr lang="en-US" dirty="0" err="1"/>
              <a:t>ecomm</a:t>
            </a:r>
            <a:r>
              <a:rPr lang="en-US" dirty="0"/>
              <a:t>-Products: Contains product information that is downloaded into local </a:t>
            </a:r>
            <a:r>
              <a:rPr lang="en-US" dirty="0" err="1"/>
              <a:t>SessionStorage</a:t>
            </a:r>
            <a:endParaRPr lang="en-US" dirty="0"/>
          </a:p>
          <a:p>
            <a:pPr lvl="1"/>
            <a:r>
              <a:rPr lang="en-US" dirty="0" err="1"/>
              <a:t>ecomm</a:t>
            </a:r>
            <a:r>
              <a:rPr lang="en-US" dirty="0"/>
              <a:t>-Orders: primary information for submitted orders</a:t>
            </a:r>
          </a:p>
          <a:p>
            <a:pPr lvl="1"/>
            <a:r>
              <a:rPr lang="en-US" dirty="0" err="1"/>
              <a:t>ecomm-OrderLines</a:t>
            </a:r>
            <a:r>
              <a:rPr lang="en-US" dirty="0"/>
              <a:t>: detail information for submitted orders</a:t>
            </a:r>
          </a:p>
        </p:txBody>
      </p:sp>
    </p:spTree>
    <p:extLst>
      <p:ext uri="{BB962C8B-B14F-4D97-AF65-F5344CB8AC3E}">
        <p14:creationId xmlns:p14="http://schemas.microsoft.com/office/powerpoint/2010/main" val="168173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FCCF4F-3BDC-439B-945B-11DD18B9A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25" y="371139"/>
            <a:ext cx="4762050" cy="26786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29FD69-CA11-429F-AB7F-3078B6D2D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530" y="371139"/>
            <a:ext cx="4191363" cy="17527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5D7733-FC94-4F03-ABFF-D11FBB488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530" y="2450426"/>
            <a:ext cx="4191363" cy="17527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36B58D-4DE2-4771-AA73-918658966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66" y="3326802"/>
            <a:ext cx="4724809" cy="16003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20162B6-388A-4166-AEAC-E9789AD47B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366" y="5099516"/>
            <a:ext cx="4191363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0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F30613-B102-423D-B781-86EDDAAE3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78" y="450813"/>
            <a:ext cx="4883972" cy="2747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9B8D99-0740-4447-BF43-57E848103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329" y="450813"/>
            <a:ext cx="4910865" cy="2762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0189C8-F17F-438E-84CB-3D4E13E53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704" y="3506994"/>
            <a:ext cx="4878592" cy="274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02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468E-B3C8-4A62-8E9C-FF792E1A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B111D-B866-4771-88DC-9A3460FD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More error checking</a:t>
            </a:r>
          </a:p>
          <a:p>
            <a:r>
              <a:rPr lang="en-US" dirty="0"/>
              <a:t>Modularize code using IIFE</a:t>
            </a:r>
          </a:p>
          <a:p>
            <a:r>
              <a:rPr lang="en-US" dirty="0"/>
              <a:t>Cleanup new HTML: </a:t>
            </a:r>
          </a:p>
          <a:p>
            <a:pPr lvl="1"/>
            <a:r>
              <a:rPr lang="en-US" dirty="0"/>
              <a:t>User </a:t>
            </a:r>
            <a:r>
              <a:rPr lang="en-US" dirty="0" err="1"/>
              <a:t>signin</a:t>
            </a:r>
            <a:r>
              <a:rPr lang="en-US" dirty="0"/>
              <a:t>/edit in user.html</a:t>
            </a:r>
          </a:p>
          <a:p>
            <a:pPr lvl="1"/>
            <a:r>
              <a:rPr lang="en-US" dirty="0"/>
              <a:t>Checkout info and submitted order in checkout.html</a:t>
            </a:r>
          </a:p>
          <a:p>
            <a:r>
              <a:rPr lang="en-US" dirty="0"/>
              <a:t>Additional user functionality: new user signup, forgot password, MFA, </a:t>
            </a:r>
            <a:r>
              <a:rPr lang="en-US" dirty="0" err="1"/>
              <a:t>signin</a:t>
            </a:r>
            <a:r>
              <a:rPr lang="en-US" dirty="0"/>
              <a:t> via 3</a:t>
            </a:r>
            <a:r>
              <a:rPr lang="en-US" baseline="30000" dirty="0"/>
              <a:t>rd</a:t>
            </a:r>
            <a:r>
              <a:rPr lang="en-US" dirty="0"/>
              <a:t> party (Google+, Facebook, Amazon, etc.)</a:t>
            </a:r>
          </a:p>
          <a:p>
            <a:r>
              <a:rPr lang="en-US" dirty="0"/>
              <a:t>Additional Checkout functionality: shipping options, shipping address, tax based on address, payment info</a:t>
            </a:r>
          </a:p>
          <a:p>
            <a:r>
              <a:rPr lang="en-US" dirty="0"/>
              <a:t>Additional Order functionality: show past orders along with current status.</a:t>
            </a:r>
          </a:p>
          <a:p>
            <a:r>
              <a:rPr lang="en-US" dirty="0"/>
              <a:t>Use AWS ‘API Gateway’ instead of writing directly to DynamoDB tables so client input can be verified.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2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6E7F-6445-428B-90C8-9BDB677D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B057-613C-4125-AD96-056ADA8A2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https://github.com/brskl/HTML5_300/tree/master/hw09</a:t>
            </a:r>
            <a:endParaRPr lang="en-US" dirty="0"/>
          </a:p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https://brskl.github.io/HTML5_300/hw09/index.html</a:t>
            </a:r>
            <a:endParaRPr lang="en-US" dirty="0"/>
          </a:p>
          <a:p>
            <a:r>
              <a:rPr lang="en-US" dirty="0"/>
              <a:t>YouTube: </a:t>
            </a:r>
            <a:r>
              <a:rPr lang="en-US" dirty="0">
                <a:hlinkClick r:id="rId4"/>
              </a:rPr>
              <a:t>https://youtu.be/kUtCMchC7Xo</a:t>
            </a:r>
            <a:endParaRPr lang="en-US" dirty="0"/>
          </a:p>
          <a:p>
            <a:r>
              <a:rPr lang="en-US" dirty="0"/>
              <a:t>This presentation: </a:t>
            </a:r>
            <a:r>
              <a:rPr lang="en-US" dirty="0">
                <a:hlinkClick r:id="rId5"/>
              </a:rPr>
              <a:t>https://github.com/brskl/HTML5_300/blob/master/HTML5-300B%20presentation.pptx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7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162</TotalTime>
  <Words>292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Ecomm site v2.0</vt:lpstr>
      <vt:lpstr>Overview</vt:lpstr>
      <vt:lpstr>Technology added</vt:lpstr>
      <vt:lpstr>Features added</vt:lpstr>
      <vt:lpstr>AWS</vt:lpstr>
      <vt:lpstr>PowerPoint Presentation</vt:lpstr>
      <vt:lpstr>PowerPoint Presentation</vt:lpstr>
      <vt:lpstr>Future Improvements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</dc:creator>
  <cp:lastModifiedBy>Benjamin</cp:lastModifiedBy>
  <cp:revision>16</cp:revision>
  <dcterms:created xsi:type="dcterms:W3CDTF">2017-06-14T01:06:10Z</dcterms:created>
  <dcterms:modified xsi:type="dcterms:W3CDTF">2017-06-14T06:21:39Z</dcterms:modified>
</cp:coreProperties>
</file>