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34D-E2B0-4B36-88B5-6FA5B12D9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Ecomm</a:t>
            </a:r>
            <a:r>
              <a:rPr lang="en-US" dirty="0"/>
              <a:t> site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33DE-47CE-4C4B-B136-1CC7CA556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110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23-3B3E-44E6-A0F8-8EB13C9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94B2-39B0-4E84-BECE-E9B4D305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Upgrade of e-</a:t>
            </a:r>
            <a:r>
              <a:rPr lang="en-US" dirty="0" err="1"/>
              <a:t>comm</a:t>
            </a:r>
            <a:r>
              <a:rPr lang="en-US" dirty="0"/>
              <a:t> website from Winter Quarter 2016/7</a:t>
            </a:r>
          </a:p>
          <a:p>
            <a:pPr marL="0" indent="0">
              <a:buNone/>
            </a:pPr>
            <a:r>
              <a:rPr lang="en-US" dirty="0"/>
              <a:t>New features, webpages, and technology added.</a:t>
            </a:r>
          </a:p>
          <a:p>
            <a:pPr marL="0" indent="0">
              <a:buNone/>
            </a:pPr>
            <a:r>
              <a:rPr lang="en-US" dirty="0"/>
              <a:t>Minimal changes to CSS styling and general HTML</a:t>
            </a:r>
          </a:p>
        </p:txBody>
      </p:sp>
    </p:spTree>
    <p:extLst>
      <p:ext uri="{BB962C8B-B14F-4D97-AF65-F5344CB8AC3E}">
        <p14:creationId xmlns:p14="http://schemas.microsoft.com/office/powerpoint/2010/main" val="124288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F8-9E0D-4061-ACF7-9ABB6A0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10CC-4D10-43BC-9691-E718BE3B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Maps, Leaflet/openstreetmap.org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Handlebars templates</a:t>
            </a:r>
          </a:p>
          <a:p>
            <a:r>
              <a:rPr lang="en-US" dirty="0"/>
              <a:t>Client-Server </a:t>
            </a:r>
            <a:r>
              <a:rPr lang="en-US"/>
              <a:t>communication via Amazon </a:t>
            </a:r>
            <a:r>
              <a:rPr lang="en-US" dirty="0"/>
              <a:t>Web Services (AWS)</a:t>
            </a:r>
          </a:p>
          <a:p>
            <a:pPr lvl="1"/>
            <a:r>
              <a:rPr lang="en-US" dirty="0" err="1"/>
              <a:t>Cognito</a:t>
            </a:r>
            <a:r>
              <a:rPr lang="en-US" dirty="0"/>
              <a:t> authentication/authorization</a:t>
            </a:r>
          </a:p>
          <a:p>
            <a:pPr lvl="1"/>
            <a:r>
              <a:rPr lang="en-US" dirty="0"/>
              <a:t>DynamoDB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38B-E1A8-4600-8BA6-1AFAAA7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DFEE-F36C-47D6-9933-7150327A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page</a:t>
            </a:r>
          </a:p>
          <a:p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, user information page</a:t>
            </a:r>
          </a:p>
          <a:p>
            <a:r>
              <a:rPr lang="en-US" dirty="0"/>
              <a:t>Checkout page and order submission</a:t>
            </a:r>
          </a:p>
        </p:txBody>
      </p:sp>
    </p:spTree>
    <p:extLst>
      <p:ext uri="{BB962C8B-B14F-4D97-AF65-F5344CB8AC3E}">
        <p14:creationId xmlns:p14="http://schemas.microsoft.com/office/powerpoint/2010/main" val="11696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F76-DDED-40D7-A1DF-38DBD2E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7846-3DEF-4E70-8D58-35A5856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service: provides user authentication and allows app to access AWS resources</a:t>
            </a:r>
          </a:p>
          <a:p>
            <a:r>
              <a:rPr lang="en-US" dirty="0"/>
              <a:t>DynamoDB, NoSQL databases. Tables:</a:t>
            </a:r>
          </a:p>
          <a:p>
            <a:pPr lvl="1"/>
            <a:r>
              <a:rPr lang="en-US" dirty="0" err="1"/>
              <a:t>ecomm</a:t>
            </a:r>
            <a:r>
              <a:rPr lang="en-US" dirty="0"/>
              <a:t>-Products: Contains product information that is downloaded into local </a:t>
            </a:r>
            <a:r>
              <a:rPr lang="en-US" dirty="0" err="1"/>
              <a:t>SessionStorage</a:t>
            </a:r>
            <a:endParaRPr lang="en-US" dirty="0"/>
          </a:p>
          <a:p>
            <a:pPr lvl="1"/>
            <a:r>
              <a:rPr lang="en-US" dirty="0" err="1"/>
              <a:t>ecomm</a:t>
            </a:r>
            <a:r>
              <a:rPr lang="en-US" dirty="0"/>
              <a:t>-Orders: primary information for submitted orders</a:t>
            </a:r>
          </a:p>
          <a:p>
            <a:pPr lvl="1"/>
            <a:r>
              <a:rPr lang="en-US" dirty="0" err="1"/>
              <a:t>ecomm-OrderLines</a:t>
            </a:r>
            <a:r>
              <a:rPr lang="en-US" dirty="0"/>
              <a:t>: detail information for submitted orders</a:t>
            </a:r>
          </a:p>
        </p:txBody>
      </p:sp>
    </p:spTree>
    <p:extLst>
      <p:ext uri="{BB962C8B-B14F-4D97-AF65-F5344CB8AC3E}">
        <p14:creationId xmlns:p14="http://schemas.microsoft.com/office/powerpoint/2010/main" val="16817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FC74-45B8-4EF7-A077-932CB8F9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7516-2266-4477-B9A6-8C52F484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468E-B3C8-4A62-8E9C-FF792E1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11D-B866-4771-88DC-9A3460FD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error checking</a:t>
            </a:r>
          </a:p>
          <a:p>
            <a:r>
              <a:rPr lang="en-US" dirty="0"/>
              <a:t>Modularize code using IIFE</a:t>
            </a:r>
          </a:p>
          <a:p>
            <a:r>
              <a:rPr lang="en-US" dirty="0"/>
              <a:t>Cleanup new HTML: 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/edit in user.html</a:t>
            </a:r>
          </a:p>
          <a:p>
            <a:pPr lvl="1"/>
            <a:r>
              <a:rPr lang="en-US" dirty="0"/>
              <a:t>Checkout info and submitted order in checkout.html</a:t>
            </a:r>
          </a:p>
          <a:p>
            <a:r>
              <a:rPr lang="en-US" dirty="0"/>
              <a:t>Additional user functionality: new user signup, forgot password, MFA, </a:t>
            </a:r>
            <a:r>
              <a:rPr lang="en-US" dirty="0" err="1"/>
              <a:t>signin</a:t>
            </a:r>
            <a:r>
              <a:rPr lang="en-US" dirty="0"/>
              <a:t> via 3</a:t>
            </a:r>
            <a:r>
              <a:rPr lang="en-US" baseline="30000" dirty="0"/>
              <a:t>rd</a:t>
            </a:r>
            <a:r>
              <a:rPr lang="en-US" dirty="0"/>
              <a:t> party (Google+, Facebook, Amazon, etc.)</a:t>
            </a:r>
          </a:p>
          <a:p>
            <a:r>
              <a:rPr lang="en-US" dirty="0"/>
              <a:t>Additional Checkout functionality: shipping options, shipping address, tax based on address, payment info</a:t>
            </a:r>
          </a:p>
          <a:p>
            <a:r>
              <a:rPr lang="en-US" dirty="0"/>
              <a:t>Additional Order functionality: show past orders along with current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206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Ecomm site v2.0</vt:lpstr>
      <vt:lpstr>Overview</vt:lpstr>
      <vt:lpstr>Technology added</vt:lpstr>
      <vt:lpstr>Features added</vt:lpstr>
      <vt:lpstr>AWS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10</cp:revision>
  <dcterms:created xsi:type="dcterms:W3CDTF">2017-06-14T01:06:10Z</dcterms:created>
  <dcterms:modified xsi:type="dcterms:W3CDTF">2017-06-14T02:05:46Z</dcterms:modified>
</cp:coreProperties>
</file>