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 dirty="0" err="1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340</Words>
  <Application>Microsoft Office PowerPoint</Application>
  <PresentationFormat>Widescreen</PresentationFormat>
  <Paragraphs>49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PowerPoint Presentation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22</cp:revision>
  <dcterms:created xsi:type="dcterms:W3CDTF">2016-12-08T21:02:51Z</dcterms:created>
  <dcterms:modified xsi:type="dcterms:W3CDTF">2017-03-08T01:38:48Z</dcterms:modified>
</cp:coreProperties>
</file>