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64" r:id="rId11"/>
    <p:sldId id="273" r:id="rId12"/>
    <p:sldId id="275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games/servi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/>
              <a:t>Graphical elements </a:t>
            </a:r>
            <a:r>
              <a:rPr lang="en-US" dirty="0"/>
              <a:t>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Improved layout</a:t>
            </a:r>
          </a:p>
          <a:p>
            <a:pPr lvl="1"/>
            <a:r>
              <a:rPr lang="en-US" dirty="0"/>
              <a:t>Target phones and tablets using qualifier </a:t>
            </a:r>
            <a:r>
              <a:rPr lang="en-US" dirty="0" err="1"/>
              <a:t>sw</a:t>
            </a:r>
            <a:r>
              <a:rPr lang="en-US" dirty="0"/>
              <a:t>###</a:t>
            </a:r>
            <a:r>
              <a:rPr lang="en-US" dirty="0" err="1"/>
              <a:t>dp</a:t>
            </a:r>
            <a:r>
              <a:rPr lang="en-US" dirty="0"/>
              <a:t> (320, 360, 600, 800)</a:t>
            </a:r>
          </a:p>
          <a:p>
            <a:pPr lvl="1"/>
            <a:r>
              <a:rPr lang="en-US" dirty="0"/>
              <a:t>Have single layout and use dimens.xml to vary layout on </a:t>
            </a:r>
            <a:r>
              <a:rPr lang="en-US" dirty="0" err="1"/>
              <a:t>sw</a:t>
            </a:r>
            <a:r>
              <a:rPr lang="en-US" dirty="0"/>
              <a:t>###</a:t>
            </a:r>
            <a:r>
              <a:rPr lang="en-US" dirty="0" err="1"/>
              <a:t>dp</a:t>
            </a:r>
            <a:r>
              <a:rPr lang="en-US" dirty="0"/>
              <a:t> qualifier</a:t>
            </a:r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On Draw Tile, tile moves from tile bag to board location</a:t>
            </a:r>
          </a:p>
          <a:p>
            <a:pPr lvl="1"/>
            <a:r>
              <a:rPr lang="en-US" dirty="0"/>
              <a:t>On winning an auction, tiles move from board to player and fade</a:t>
            </a:r>
          </a:p>
          <a:p>
            <a:r>
              <a:rPr lang="en-US" dirty="0"/>
              <a:t>Settings activity</a:t>
            </a:r>
          </a:p>
        </p:txBody>
      </p:sp>
    </p:spTree>
    <p:extLst>
      <p:ext uri="{BB962C8B-B14F-4D97-AF65-F5344CB8AC3E}">
        <p14:creationId xmlns:p14="http://schemas.microsoft.com/office/powerpoint/2010/main" val="251087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33" y="2047200"/>
            <a:ext cx="3082607" cy="1926629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55" y="2047200"/>
            <a:ext cx="3065145" cy="19157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95" y="4217670"/>
            <a:ext cx="3524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more difficult than expected</a:t>
            </a:r>
          </a:p>
          <a:p>
            <a:pPr lvl="1"/>
            <a:r>
              <a:rPr lang="en-US" dirty="0"/>
              <a:t>Difficult to combine Scaling and Translation</a:t>
            </a:r>
          </a:p>
          <a:p>
            <a:pPr lvl="1"/>
            <a:r>
              <a:rPr lang="en-US" dirty="0"/>
              <a:t>Difficultly getting </a:t>
            </a:r>
            <a:r>
              <a:rPr lang="en-US" dirty="0" err="1"/>
              <a:t>AnimationListener</a:t>
            </a:r>
            <a:r>
              <a:rPr lang="en-US" dirty="0"/>
              <a:t> to work correctly, particularly when animating multiple tiles.</a:t>
            </a:r>
          </a:p>
          <a:p>
            <a:pPr lvl="1"/>
            <a:r>
              <a:rPr lang="en-US" dirty="0"/>
              <a:t>Need to update static images at correct time</a:t>
            </a:r>
          </a:p>
        </p:txBody>
      </p:sp>
    </p:spTree>
    <p:extLst>
      <p:ext uri="{BB962C8B-B14F-4D97-AF65-F5344CB8AC3E}">
        <p14:creationId xmlns:p14="http://schemas.microsoft.com/office/powerpoint/2010/main" val="225879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Sharing: share final score</a:t>
            </a:r>
          </a:p>
          <a:p>
            <a:r>
              <a:rPr lang="en-US" dirty="0"/>
              <a:t>AWS, DynamoDB: upload final score</a:t>
            </a:r>
          </a:p>
        </p:txBody>
      </p:sp>
    </p:spTree>
    <p:extLst>
      <p:ext uri="{BB962C8B-B14F-4D97-AF65-F5344CB8AC3E}">
        <p14:creationId xmlns:p14="http://schemas.microsoft.com/office/powerpoint/2010/main" val="369530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Animation: improve</a:t>
            </a:r>
          </a:p>
          <a:p>
            <a:r>
              <a:rPr lang="en-US" dirty="0"/>
              <a:t>Write reasonable AI players</a:t>
            </a:r>
          </a:p>
          <a:p>
            <a:r>
              <a:rPr lang="en-US" dirty="0"/>
              <a:t>Add networking with other devices for multiple human players</a:t>
            </a:r>
            <a:br>
              <a:rPr lang="en-US" dirty="0"/>
            </a:br>
            <a:r>
              <a:rPr lang="en-US" dirty="0"/>
              <a:t>(Looking at </a:t>
            </a:r>
            <a:r>
              <a:rPr lang="en-US" dirty="0">
                <a:hlinkClick r:id="rId2"/>
              </a:rPr>
              <a:t>Google Play Game Services</a:t>
            </a:r>
            <a:r>
              <a:rPr lang="en-US" dirty="0"/>
              <a:t>, which includes features for matchmaking and turn-based games)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6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V0.2.1 – improved graphical UI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changes</a:t>
            </a:r>
          </a:p>
          <a:p>
            <a:r>
              <a:rPr lang="en-US" dirty="0"/>
              <a:t>Added graphical elements to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Added multiple layouts</a:t>
            </a:r>
          </a:p>
          <a:p>
            <a:r>
              <a:rPr lang="en-US" dirty="0"/>
              <a:t>Added more strings (plural, localization)</a:t>
            </a:r>
          </a:p>
          <a:p>
            <a:r>
              <a:rPr lang="en-US" dirty="0"/>
              <a:t>Saving of game-state on </a:t>
            </a:r>
            <a:r>
              <a:rPr lang="en-US" dirty="0" err="1"/>
              <a:t>GameActivity</a:t>
            </a:r>
            <a:r>
              <a:rPr lang="en-US" dirty="0"/>
              <a:t> </a:t>
            </a:r>
            <a:r>
              <a:rPr lang="en-US" dirty="0" err="1"/>
              <a:t>onStop</a:t>
            </a:r>
            <a:r>
              <a:rPr lang="en-US" dirty="0"/>
              <a:t>(), loaded on </a:t>
            </a:r>
            <a:r>
              <a:rPr lang="en-US" dirty="0" err="1"/>
              <a:t>MainActivity</a:t>
            </a:r>
            <a:r>
              <a:rPr lang="en-US" dirty="0"/>
              <a:t>, press ‘Resume’ button.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1714690" cy="28578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89" y="2097089"/>
            <a:ext cx="1714688" cy="28578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63" y="2097087"/>
            <a:ext cx="1714690" cy="28578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39" y="2097089"/>
            <a:ext cx="1714688" cy="28578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2" y="2097088"/>
            <a:ext cx="1714689" cy="28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6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09443"/>
            <a:ext cx="2029968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1909443"/>
            <a:ext cx="3383280" cy="2029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831" y="2834511"/>
            <a:ext cx="2029968" cy="3383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392" y="4187823"/>
            <a:ext cx="3383280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</TotalTime>
  <Words>380</Words>
  <Application>Microsoft Office PowerPoint</Application>
  <PresentationFormat>Widescreen</PresentationFormat>
  <Paragraphs>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Screenshots</vt:lpstr>
      <vt:lpstr>Screenshots</vt:lpstr>
      <vt:lpstr>features used</vt:lpstr>
      <vt:lpstr>V0.2.1</vt:lpstr>
      <vt:lpstr>Screenshots</vt:lpstr>
      <vt:lpstr>Issues</vt:lpstr>
      <vt:lpstr>V0.3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29</cp:revision>
  <dcterms:created xsi:type="dcterms:W3CDTF">2016-12-08T21:02:51Z</dcterms:created>
  <dcterms:modified xsi:type="dcterms:W3CDTF">2017-05-30T18:12:30Z</dcterms:modified>
</cp:coreProperties>
</file>