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72" r:id="rId10"/>
    <p:sldId id="264" r:id="rId11"/>
    <p:sldId id="266" r:id="rId12"/>
    <p:sldId id="26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_CXcqok1U0" TargetMode="External"/><Relationship Id="rId2" Type="http://schemas.openxmlformats.org/officeDocument/2006/relationships/hyperlink" Target="https://github.com/brskl/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skl/Ra/blob/master/doc/Project%20Presentation%20-%20Ra%202017-03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/>
              <a:t>Graphical elements </a:t>
            </a:r>
            <a:r>
              <a:rPr lang="en-US" dirty="0"/>
              <a:t>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Still difficult to represent all information on limited screen space of a </a:t>
            </a:r>
            <a:r>
              <a:rPr lang="en-US" dirty="0" err="1"/>
              <a:t>SmartPhone</a:t>
            </a:r>
            <a:r>
              <a:rPr lang="en-US" dirty="0"/>
              <a:t> device. The iOS does a good job on a table and the desktop version also works very well</a:t>
            </a:r>
          </a:p>
          <a:p>
            <a:r>
              <a:rPr lang="en-US" dirty="0"/>
              <a:t>Uncertain how to communicate between devices for multi-device game. There are various services that provide game matchmaking and game hosting but insufficient time to investigate</a:t>
            </a:r>
          </a:p>
          <a:p>
            <a:r>
              <a:rPr lang="en-US" dirty="0"/>
              <a:t>Current graphical representation helps with theme but need better artwork at various resolutions and some animation to make UI more friendly and game-like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reasonable AI players</a:t>
            </a:r>
          </a:p>
          <a:p>
            <a:r>
              <a:rPr lang="en-US" dirty="0"/>
              <a:t>Improve graphical representations in both static images and animation of ‘game pieces’</a:t>
            </a:r>
          </a:p>
          <a:p>
            <a:r>
              <a:rPr lang="en-US" dirty="0"/>
              <a:t>Add settings/preferences activity/dialog</a:t>
            </a:r>
          </a:p>
          <a:p>
            <a:r>
              <a:rPr lang="en-US" dirty="0"/>
              <a:t>Add networking with other devices for multiple human players</a:t>
            </a:r>
          </a:p>
          <a:p>
            <a:pPr lvl="1"/>
            <a:r>
              <a:rPr lang="en-US" dirty="0"/>
              <a:t>Add matchmaking</a:t>
            </a:r>
          </a:p>
          <a:p>
            <a:r>
              <a:rPr lang="en-US" dirty="0"/>
              <a:t>Move </a:t>
            </a:r>
            <a:r>
              <a:rPr lang="en-US" dirty="0" err="1"/>
              <a:t>ScoreActivity</a:t>
            </a:r>
            <a:r>
              <a:rPr lang="en-US" dirty="0"/>
              <a:t> and </a:t>
            </a:r>
            <a:r>
              <a:rPr lang="en-US" dirty="0" err="1"/>
              <a:t>TilesActivity</a:t>
            </a:r>
            <a:r>
              <a:rPr lang="en-US" dirty="0"/>
              <a:t> into fragments and on laptop devices display as part of </a:t>
            </a:r>
            <a:r>
              <a:rPr lang="en-US" dirty="0" err="1"/>
              <a:t>GameActivity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4779-42F7-49DC-97AA-8477B22E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8463-4CE1-4B6B-98F9-3ABF7941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https://github.com/brskl/Ra</a:t>
            </a:r>
            <a:endParaRPr lang="en-US" dirty="0"/>
          </a:p>
          <a:p>
            <a:r>
              <a:rPr lang="en-US" dirty="0"/>
              <a:t>Presentation video: </a:t>
            </a:r>
            <a:r>
              <a:rPr lang="en-US" dirty="0">
                <a:hlinkClick r:id="rId3"/>
              </a:rPr>
              <a:t>https://youtu.be/n_CXcqok1U0</a:t>
            </a:r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Powerpoint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https://github.com/brskl/Ra/blob/master/doc/Project%20Presentation%20-%20Ra%202017-03.pptx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Added graphical elements to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Added multiple layouts</a:t>
            </a:r>
          </a:p>
          <a:p>
            <a:r>
              <a:rPr lang="en-US" dirty="0"/>
              <a:t>Added more strings (plural, localization)</a:t>
            </a:r>
          </a:p>
          <a:p>
            <a:r>
              <a:rPr lang="en-US" dirty="0"/>
              <a:t>Saving of game-state on </a:t>
            </a:r>
            <a:r>
              <a:rPr lang="en-US" dirty="0" err="1"/>
              <a:t>GameActivity</a:t>
            </a:r>
            <a:r>
              <a:rPr lang="en-US" dirty="0"/>
              <a:t> </a:t>
            </a:r>
            <a:r>
              <a:rPr lang="en-US" dirty="0" err="1"/>
              <a:t>onStop</a:t>
            </a:r>
            <a:r>
              <a:rPr lang="en-US" dirty="0"/>
              <a:t>(), loaded on </a:t>
            </a:r>
            <a:r>
              <a:rPr lang="en-US" dirty="0" err="1"/>
              <a:t>MainActivity</a:t>
            </a:r>
            <a:r>
              <a:rPr lang="en-US" dirty="0"/>
              <a:t>, press ‘Resume’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1714690" cy="28578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9" y="2097089"/>
            <a:ext cx="1714688" cy="2857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63" y="2097087"/>
            <a:ext cx="1714690" cy="28578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39" y="2097089"/>
            <a:ext cx="1714688" cy="28578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512" y="2097088"/>
            <a:ext cx="1714689" cy="28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09443"/>
            <a:ext cx="2029968" cy="338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1909443"/>
            <a:ext cx="3383280" cy="2029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831" y="2834511"/>
            <a:ext cx="2029968" cy="3383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392" y="4187823"/>
            <a:ext cx="3383280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181</TotalTime>
  <Words>435</Words>
  <Application>Microsoft Office PowerPoint</Application>
  <PresentationFormat>Widescreen</PresentationFormat>
  <Paragraphs>60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Screenshots</vt:lpstr>
      <vt:lpstr>Screenshots</vt:lpstr>
      <vt:lpstr>features used</vt:lpstr>
      <vt:lpstr>Issues</vt:lpstr>
      <vt:lpstr>ToDo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28</cp:revision>
  <dcterms:created xsi:type="dcterms:W3CDTF">2016-12-08T21:02:51Z</dcterms:created>
  <dcterms:modified xsi:type="dcterms:W3CDTF">2017-06-14T06:39:31Z</dcterms:modified>
</cp:coreProperties>
</file>