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</a:t>
            </a:r>
            <a:r>
              <a:rPr lang="en-US" dirty="0"/>
              <a:t>http://snapper.rooms.cwal.net/games.html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V0.2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136</Words>
  <Application>Microsoft Office PowerPoint</Application>
  <PresentationFormat>Widescreen</PresentationFormat>
  <Paragraphs>31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15</cp:revision>
  <dcterms:created xsi:type="dcterms:W3CDTF">2016-12-08T21:02:51Z</dcterms:created>
  <dcterms:modified xsi:type="dcterms:W3CDTF">2017-03-07T01:22:21Z</dcterms:modified>
</cp:coreProperties>
</file>