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1" d="100"/>
          <a:sy n="71" d="100"/>
        </p:scale>
        <p:origin x="48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deogamegeek.com/videogame/86774/reiner-knizias-ra" TargetMode="External"/><Relationship Id="rId2" Type="http://schemas.openxmlformats.org/officeDocument/2006/relationships/hyperlink" Target="http://boardgamegeek.com/boardgame/12/ra" TargetMode="External"/><Relationship Id="rId1" Type="http://schemas.openxmlformats.org/officeDocument/2006/relationships/slideLayout" Target="../slideLayouts/slideLayout2.xml"/><Relationship Id="rId4" Type="http://schemas.openxmlformats.org/officeDocument/2006/relationships/hyperlink" Target="https://github.com/brskl/R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a:t>
            </a:r>
          </a:p>
        </p:txBody>
      </p:sp>
      <p:sp>
        <p:nvSpPr>
          <p:cNvPr id="3" name="Subtitle 2"/>
          <p:cNvSpPr>
            <a:spLocks noGrp="1"/>
          </p:cNvSpPr>
          <p:nvPr>
            <p:ph type="subTitle" idx="1"/>
          </p:nvPr>
        </p:nvSpPr>
        <p:spPr/>
        <p:txBody>
          <a:bodyPr/>
          <a:lstStyle/>
          <a:p>
            <a:r>
              <a:rPr lang="en-US" dirty="0"/>
              <a:t>Android version of the </a:t>
            </a:r>
            <a:r>
              <a:rPr lang="en-US" dirty="0" err="1"/>
              <a:t>boardgame</a:t>
            </a:r>
            <a:endParaRPr lang="en-US" dirty="0"/>
          </a:p>
          <a:p>
            <a:r>
              <a:rPr lang="en-US" dirty="0"/>
              <a:t>By Benjamin </a:t>
            </a:r>
            <a:r>
              <a:rPr lang="en-US" dirty="0" err="1"/>
              <a:t>Sklar</a:t>
            </a:r>
            <a:endParaRPr lang="en-US" dirty="0"/>
          </a:p>
        </p:txBody>
      </p:sp>
    </p:spTree>
    <p:extLst>
      <p:ext uri="{BB962C8B-B14F-4D97-AF65-F5344CB8AC3E}">
        <p14:creationId xmlns:p14="http://schemas.microsoft.com/office/powerpoint/2010/main" val="84935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dirty="0"/>
              <a:t>Difficult to represent </a:t>
            </a:r>
            <a:r>
              <a:rPr lang="en-US" u="sng" dirty="0"/>
              <a:t>all</a:t>
            </a:r>
            <a:r>
              <a:rPr lang="en-US" dirty="0"/>
              <a:t> information on limited screen space. What is best way to represent and organize in useful manner? With board game it is easy to see all information, whereas on device it is necessary to have a separate screen to display the tiles players have accumulated</a:t>
            </a:r>
          </a:p>
          <a:p>
            <a:r>
              <a:rPr lang="en-US" dirty="0"/>
              <a:t>How to write in extensible manner so that networking can be easily added.</a:t>
            </a:r>
          </a:p>
          <a:p>
            <a:r>
              <a:rPr lang="en-US" dirty="0"/>
              <a:t>Without graphical representation, theme is lost.</a:t>
            </a:r>
          </a:p>
        </p:txBody>
      </p:sp>
    </p:spTree>
    <p:extLst>
      <p:ext uri="{BB962C8B-B14F-4D97-AF65-F5344CB8AC3E}">
        <p14:creationId xmlns:p14="http://schemas.microsoft.com/office/powerpoint/2010/main" val="191162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ToDo</a:t>
            </a:r>
            <a:endParaRPr lang="en-US" dirty="0"/>
          </a:p>
        </p:txBody>
      </p:sp>
      <p:sp>
        <p:nvSpPr>
          <p:cNvPr id="3" name="Content Placeholder 2"/>
          <p:cNvSpPr>
            <a:spLocks noGrp="1"/>
          </p:cNvSpPr>
          <p:nvPr>
            <p:ph idx="1"/>
          </p:nvPr>
        </p:nvSpPr>
        <p:spPr/>
        <p:txBody>
          <a:bodyPr>
            <a:normAutofit lnSpcReduction="10000"/>
          </a:bodyPr>
          <a:lstStyle/>
          <a:p>
            <a:r>
              <a:rPr lang="en-US" dirty="0"/>
              <a:t>Improve overall visual appearance</a:t>
            </a:r>
          </a:p>
          <a:p>
            <a:r>
              <a:rPr lang="en-US" dirty="0"/>
              <a:t>Replace textual representations of tiles and bidding tokens with graphics</a:t>
            </a:r>
          </a:p>
          <a:p>
            <a:r>
              <a:rPr lang="en-US" dirty="0"/>
              <a:t>Write reasonable AI players</a:t>
            </a:r>
          </a:p>
          <a:p>
            <a:r>
              <a:rPr lang="en-US" dirty="0"/>
              <a:t>Add networking with other devices for multiple human players</a:t>
            </a:r>
          </a:p>
          <a:p>
            <a:pPr lvl="1"/>
            <a:r>
              <a:rPr lang="en-US" dirty="0"/>
              <a:t>Add matchmaking</a:t>
            </a:r>
          </a:p>
          <a:p>
            <a:r>
              <a:rPr lang="en-US" dirty="0"/>
              <a:t>Add custom settings (separate from </a:t>
            </a:r>
            <a:r>
              <a:rPr lang="en-US" dirty="0" err="1"/>
              <a:t>NewGame</a:t>
            </a:r>
            <a:r>
              <a:rPr lang="en-US" dirty="0"/>
              <a:t> items)</a:t>
            </a:r>
          </a:p>
          <a:p>
            <a:r>
              <a:rPr lang="en-US" dirty="0"/>
              <a:t>Add save game (solo only) so that play can be interrupted</a:t>
            </a:r>
          </a:p>
        </p:txBody>
      </p:sp>
    </p:spTree>
    <p:extLst>
      <p:ext uri="{BB962C8B-B14F-4D97-AF65-F5344CB8AC3E}">
        <p14:creationId xmlns:p14="http://schemas.microsoft.com/office/powerpoint/2010/main" val="259318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a:t>
            </a:r>
          </a:p>
        </p:txBody>
      </p:sp>
      <p:sp>
        <p:nvSpPr>
          <p:cNvPr id="3" name="Content Placeholder 2"/>
          <p:cNvSpPr>
            <a:spLocks noGrp="1"/>
          </p:cNvSpPr>
          <p:nvPr>
            <p:ph idx="1"/>
          </p:nvPr>
        </p:nvSpPr>
        <p:spPr/>
        <p:txBody>
          <a:bodyPr>
            <a:normAutofit fontScale="92500" lnSpcReduction="20000"/>
          </a:bodyPr>
          <a:lstStyle/>
          <a:p>
            <a:r>
              <a:rPr lang="en-US" dirty="0"/>
              <a:t>3-5 player </a:t>
            </a:r>
            <a:r>
              <a:rPr lang="en-US" dirty="0" err="1"/>
              <a:t>boardgame</a:t>
            </a:r>
            <a:endParaRPr lang="en-US" dirty="0"/>
          </a:p>
          <a:p>
            <a:r>
              <a:rPr lang="en-US" dirty="0"/>
              <a:t>Auction based</a:t>
            </a:r>
          </a:p>
          <a:p>
            <a:r>
              <a:rPr lang="en-US" dirty="0"/>
              <a:t>Players accumulate tiles via auctions and score their tiles at end of each of 3 epochs. Tiles are grouped into various categories.</a:t>
            </a:r>
          </a:p>
          <a:p>
            <a:r>
              <a:rPr lang="en-US" dirty="0"/>
              <a:t>Game description: </a:t>
            </a:r>
            <a:r>
              <a:rPr lang="en-US" dirty="0">
                <a:hlinkClick r:id="rId2"/>
              </a:rPr>
              <a:t>http://boardgamegeek.com/boardgame/12/ra</a:t>
            </a:r>
            <a:endParaRPr lang="en-US" dirty="0"/>
          </a:p>
          <a:p>
            <a:r>
              <a:rPr lang="en-US" dirty="0"/>
              <a:t>iOS version description: </a:t>
            </a:r>
            <a:r>
              <a:rPr lang="en-US" dirty="0"/>
              <a:t> </a:t>
            </a:r>
            <a:r>
              <a:rPr lang="en-US" u="sng" dirty="0">
                <a:hlinkClick r:id="rId3"/>
              </a:rPr>
              <a:t>https://videogamegeek.com/videogame/86774/reiner-knizias-ra</a:t>
            </a:r>
            <a:endParaRPr lang="en-US" dirty="0"/>
          </a:p>
          <a:p>
            <a:r>
              <a:rPr lang="en-US" dirty="0"/>
              <a:t>Source: </a:t>
            </a:r>
            <a:r>
              <a:rPr lang="en-US" dirty="0">
                <a:hlinkClick r:id="rId4"/>
              </a:rPr>
              <a:t>https://github.com/brskl/Ra</a:t>
            </a:r>
            <a:endParaRPr lang="en-US" dirty="0"/>
          </a:p>
        </p:txBody>
      </p:sp>
    </p:spTree>
    <p:extLst>
      <p:ext uri="{BB962C8B-B14F-4D97-AF65-F5344CB8AC3E}">
        <p14:creationId xmlns:p14="http://schemas.microsoft.com/office/powerpoint/2010/main" val="369906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sp>
        <p:nvSpPr>
          <p:cNvPr id="3" name="Content Placeholder 2"/>
          <p:cNvSpPr>
            <a:spLocks noGrp="1"/>
          </p:cNvSpPr>
          <p:nvPr>
            <p:ph idx="1"/>
          </p:nvPr>
        </p:nvSpPr>
        <p:spPr/>
        <p:txBody>
          <a:bodyPr/>
          <a:lstStyle/>
          <a:p>
            <a:r>
              <a:rPr lang="en-US" dirty="0"/>
              <a:t>Main (Launcher)</a:t>
            </a:r>
          </a:p>
          <a:p>
            <a:r>
              <a:rPr lang="en-US" dirty="0" err="1"/>
              <a:t>NewGame</a:t>
            </a:r>
            <a:r>
              <a:rPr lang="en-US" dirty="0"/>
              <a:t> – setup a new game</a:t>
            </a:r>
          </a:p>
          <a:p>
            <a:r>
              <a:rPr lang="en-US" dirty="0"/>
              <a:t>Game – game play</a:t>
            </a:r>
          </a:p>
          <a:p>
            <a:r>
              <a:rPr lang="en-US" dirty="0"/>
              <a:t>Tiles – detailed info, tiles collected by all players</a:t>
            </a:r>
          </a:p>
          <a:p>
            <a:r>
              <a:rPr lang="en-US" dirty="0"/>
              <a:t>Score – score for epoch and final score</a:t>
            </a:r>
          </a:p>
        </p:txBody>
      </p:sp>
    </p:spTree>
    <p:extLst>
      <p:ext uri="{BB962C8B-B14F-4D97-AF65-F5344CB8AC3E}">
        <p14:creationId xmlns:p14="http://schemas.microsoft.com/office/powerpoint/2010/main" val="83966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a:t>
            </a:r>
          </a:p>
        </p:txBody>
      </p:sp>
      <p:sp>
        <p:nvSpPr>
          <p:cNvPr id="3" name="Content Placeholder 2"/>
          <p:cNvSpPr>
            <a:spLocks noGrp="1"/>
          </p:cNvSpPr>
          <p:nvPr>
            <p:ph sz="half" idx="1"/>
          </p:nvPr>
        </p:nvSpPr>
        <p:spPr/>
        <p:txBody>
          <a:bodyPr/>
          <a:lstStyle/>
          <a:p>
            <a:r>
              <a:rPr lang="en-US" dirty="0"/>
              <a:t>First screen seen</a:t>
            </a:r>
          </a:p>
          <a:p>
            <a:r>
              <a:rPr lang="en-US" dirty="0" err="1"/>
              <a:t>ToDo</a:t>
            </a:r>
            <a:r>
              <a:rPr lang="en-US" dirty="0"/>
              <a:t>:</a:t>
            </a:r>
          </a:p>
          <a:p>
            <a:pPr lvl="1"/>
            <a:r>
              <a:rPr lang="en-US" dirty="0"/>
              <a:t>Add </a:t>
            </a:r>
            <a:r>
              <a:rPr lang="en-US"/>
              <a:t>Splash-Screen prior</a:t>
            </a:r>
          </a:p>
          <a:p>
            <a:pPr lvl="1"/>
            <a:r>
              <a:rPr lang="en-US"/>
              <a:t>Add </a:t>
            </a:r>
            <a:r>
              <a:rPr lang="en-US" dirty="0"/>
              <a:t>additional graphics</a:t>
            </a:r>
          </a:p>
          <a:p>
            <a:pPr lvl="1"/>
            <a:r>
              <a:rPr lang="en-US" dirty="0"/>
              <a:t>Add additional buttons for: leaderboards, matchmaking</a:t>
            </a:r>
          </a:p>
        </p:txBody>
      </p:sp>
      <p:pic>
        <p:nvPicPr>
          <p:cNvPr id="5" name="Content Placeholder 4"/>
          <p:cNvPicPr>
            <a:picLocks noGrp="1" noChangeAspect="1"/>
          </p:cNvPicPr>
          <p:nvPr>
            <p:ph sz="half" idx="2"/>
          </p:nvPr>
        </p:nvPicPr>
        <p:blipFill>
          <a:blip r:embed="rId2"/>
          <a:stretch>
            <a:fillRect/>
          </a:stretch>
        </p:blipFill>
        <p:spPr>
          <a:xfrm>
            <a:off x="7547293" y="2249488"/>
            <a:ext cx="2125027" cy="3541712"/>
          </a:xfrm>
        </p:spPr>
      </p:pic>
    </p:spTree>
    <p:extLst>
      <p:ext uri="{BB962C8B-B14F-4D97-AF65-F5344CB8AC3E}">
        <p14:creationId xmlns:p14="http://schemas.microsoft.com/office/powerpoint/2010/main" val="292117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Game</a:t>
            </a:r>
          </a:p>
        </p:txBody>
      </p:sp>
      <p:sp>
        <p:nvSpPr>
          <p:cNvPr id="3" name="Content Placeholder 2"/>
          <p:cNvSpPr>
            <a:spLocks noGrp="1"/>
          </p:cNvSpPr>
          <p:nvPr>
            <p:ph sz="half" idx="1"/>
          </p:nvPr>
        </p:nvSpPr>
        <p:spPr/>
        <p:txBody>
          <a:bodyPr/>
          <a:lstStyle/>
          <a:p>
            <a:r>
              <a:rPr lang="en-US" dirty="0" err="1"/>
              <a:t>ToDo</a:t>
            </a:r>
            <a:r>
              <a:rPr lang="en-US" dirty="0"/>
              <a:t>:</a:t>
            </a:r>
          </a:p>
          <a:p>
            <a:pPr lvl="1"/>
            <a:r>
              <a:rPr lang="en-US" dirty="0"/>
              <a:t>Improve appearance</a:t>
            </a:r>
          </a:p>
          <a:p>
            <a:pPr lvl="1"/>
            <a:r>
              <a:rPr lang="en-US" dirty="0"/>
              <a:t>Check checkbox to </a:t>
            </a:r>
            <a:r>
              <a:rPr lang="en-US" dirty="0" err="1"/>
              <a:t>ToggleButton</a:t>
            </a:r>
            <a:r>
              <a:rPr lang="en-US" dirty="0"/>
              <a:t> or Switch (AI/Human)</a:t>
            </a:r>
          </a:p>
          <a:p>
            <a:pPr lvl="1"/>
            <a:r>
              <a:rPr lang="en-US" dirty="0"/>
              <a:t>Add functionality to select AI player (difficultly and ‘personality’)</a:t>
            </a:r>
          </a:p>
        </p:txBody>
      </p:sp>
      <p:pic>
        <p:nvPicPr>
          <p:cNvPr id="5" name="Content Placeholder 4"/>
          <p:cNvPicPr>
            <a:picLocks noGrp="1" noChangeAspect="1"/>
          </p:cNvPicPr>
          <p:nvPr>
            <p:ph sz="half" idx="2"/>
          </p:nvPr>
        </p:nvPicPr>
        <p:blipFill>
          <a:blip r:embed="rId2"/>
          <a:stretch>
            <a:fillRect/>
          </a:stretch>
        </p:blipFill>
        <p:spPr>
          <a:xfrm>
            <a:off x="7547293" y="2249488"/>
            <a:ext cx="2125027" cy="3541711"/>
          </a:xfrm>
        </p:spPr>
      </p:pic>
    </p:spTree>
    <p:extLst>
      <p:ext uri="{BB962C8B-B14F-4D97-AF65-F5344CB8AC3E}">
        <p14:creationId xmlns:p14="http://schemas.microsoft.com/office/powerpoint/2010/main" val="186606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a:t>
            </a:r>
          </a:p>
        </p:txBody>
      </p:sp>
      <p:sp>
        <p:nvSpPr>
          <p:cNvPr id="3" name="Content Placeholder 2"/>
          <p:cNvSpPr>
            <a:spLocks noGrp="1"/>
          </p:cNvSpPr>
          <p:nvPr>
            <p:ph sz="half" idx="1"/>
          </p:nvPr>
        </p:nvSpPr>
        <p:spPr/>
        <p:txBody>
          <a:bodyPr/>
          <a:lstStyle/>
          <a:p>
            <a:r>
              <a:rPr lang="en-US" dirty="0"/>
              <a:t>Main game play screen</a:t>
            </a:r>
          </a:p>
          <a:p>
            <a:r>
              <a:rPr lang="en-US" dirty="0"/>
              <a:t>Player can draw a tile or start an auction.</a:t>
            </a:r>
          </a:p>
          <a:p>
            <a:r>
              <a:rPr lang="en-US" dirty="0"/>
              <a:t>Insufficient space to show tiles players have accumulated so far. So have ‘Tiles’ activity</a:t>
            </a:r>
          </a:p>
        </p:txBody>
      </p:sp>
      <p:pic>
        <p:nvPicPr>
          <p:cNvPr id="5" name="Content Placeholder 4"/>
          <p:cNvPicPr>
            <a:picLocks noGrp="1" noChangeAspect="1"/>
          </p:cNvPicPr>
          <p:nvPr>
            <p:ph sz="half" idx="2"/>
          </p:nvPr>
        </p:nvPicPr>
        <p:blipFill>
          <a:blip r:embed="rId2"/>
          <a:stretch>
            <a:fillRect/>
          </a:stretch>
        </p:blipFill>
        <p:spPr>
          <a:xfrm>
            <a:off x="7547293" y="2249488"/>
            <a:ext cx="2125027" cy="3541711"/>
          </a:xfrm>
        </p:spPr>
      </p:pic>
    </p:spTree>
    <p:extLst>
      <p:ext uri="{BB962C8B-B14F-4D97-AF65-F5344CB8AC3E}">
        <p14:creationId xmlns:p14="http://schemas.microsoft.com/office/powerpoint/2010/main" val="69360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Tiles</a:t>
            </a:r>
          </a:p>
        </p:txBody>
      </p:sp>
      <p:sp>
        <p:nvSpPr>
          <p:cNvPr id="3" name="Content Placeholder 2"/>
          <p:cNvSpPr>
            <a:spLocks noGrp="1"/>
          </p:cNvSpPr>
          <p:nvPr>
            <p:ph sz="half" idx="1"/>
          </p:nvPr>
        </p:nvSpPr>
        <p:spPr/>
        <p:txBody>
          <a:bodyPr/>
          <a:lstStyle/>
          <a:p>
            <a:r>
              <a:rPr lang="en-US" dirty="0"/>
              <a:t>Detailed information showing tiles already accumulated by players</a:t>
            </a:r>
          </a:p>
        </p:txBody>
      </p:sp>
      <p:pic>
        <p:nvPicPr>
          <p:cNvPr id="5" name="Content Placeholder 4"/>
          <p:cNvPicPr>
            <a:picLocks noGrp="1" noChangeAspect="1"/>
          </p:cNvPicPr>
          <p:nvPr>
            <p:ph sz="half" idx="2"/>
          </p:nvPr>
        </p:nvPicPr>
        <p:blipFill>
          <a:blip r:embed="rId2"/>
          <a:stretch>
            <a:fillRect/>
          </a:stretch>
        </p:blipFill>
        <p:spPr>
          <a:xfrm>
            <a:off x="7547293" y="2517289"/>
            <a:ext cx="3567606" cy="2140563"/>
          </a:xfrm>
        </p:spPr>
      </p:pic>
    </p:spTree>
    <p:extLst>
      <p:ext uri="{BB962C8B-B14F-4D97-AF65-F5344CB8AC3E}">
        <p14:creationId xmlns:p14="http://schemas.microsoft.com/office/powerpoint/2010/main" val="202072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a:t>
            </a:r>
          </a:p>
        </p:txBody>
      </p:sp>
      <p:sp>
        <p:nvSpPr>
          <p:cNvPr id="3" name="Content Placeholder 2"/>
          <p:cNvSpPr>
            <a:spLocks noGrp="1"/>
          </p:cNvSpPr>
          <p:nvPr>
            <p:ph sz="half" idx="1"/>
          </p:nvPr>
        </p:nvSpPr>
        <p:spPr/>
        <p:txBody>
          <a:bodyPr/>
          <a:lstStyle/>
          <a:p>
            <a:r>
              <a:rPr lang="en-US" dirty="0"/>
              <a:t>Display score separated by categories for each player.</a:t>
            </a:r>
          </a:p>
        </p:txBody>
      </p:sp>
      <p:pic>
        <p:nvPicPr>
          <p:cNvPr id="5" name="Content Placeholder 4"/>
          <p:cNvPicPr>
            <a:picLocks noGrp="1" noChangeAspect="1"/>
          </p:cNvPicPr>
          <p:nvPr>
            <p:ph sz="half" idx="2"/>
          </p:nvPr>
        </p:nvPicPr>
        <p:blipFill>
          <a:blip r:embed="rId2"/>
          <a:stretch>
            <a:fillRect/>
          </a:stretch>
        </p:blipFill>
        <p:spPr>
          <a:xfrm>
            <a:off x="7547293" y="2501153"/>
            <a:ext cx="3594499" cy="2156699"/>
          </a:xfrm>
        </p:spPr>
      </p:pic>
    </p:spTree>
    <p:extLst>
      <p:ext uri="{BB962C8B-B14F-4D97-AF65-F5344CB8AC3E}">
        <p14:creationId xmlns:p14="http://schemas.microsoft.com/office/powerpoint/2010/main" val="343652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used</a:t>
            </a:r>
          </a:p>
        </p:txBody>
      </p:sp>
      <p:sp>
        <p:nvSpPr>
          <p:cNvPr id="3" name="Content Placeholder 2"/>
          <p:cNvSpPr>
            <a:spLocks noGrp="1"/>
          </p:cNvSpPr>
          <p:nvPr>
            <p:ph idx="1"/>
          </p:nvPr>
        </p:nvSpPr>
        <p:spPr/>
        <p:txBody>
          <a:bodyPr>
            <a:normAutofit fontScale="85000" lnSpcReduction="20000"/>
          </a:bodyPr>
          <a:lstStyle/>
          <a:p>
            <a:r>
              <a:rPr lang="en-US" dirty="0" err="1"/>
              <a:t>RadioGroup</a:t>
            </a:r>
            <a:r>
              <a:rPr lang="en-US" dirty="0"/>
              <a:t>/</a:t>
            </a:r>
            <a:r>
              <a:rPr lang="en-US" dirty="0" err="1"/>
              <a:t>RadioButton</a:t>
            </a:r>
            <a:endParaRPr lang="en-US" dirty="0"/>
          </a:p>
          <a:p>
            <a:r>
              <a:rPr lang="en-US" dirty="0"/>
              <a:t>Checkbox</a:t>
            </a:r>
          </a:p>
          <a:p>
            <a:r>
              <a:rPr lang="en-US" dirty="0" err="1"/>
              <a:t>EditText</a:t>
            </a:r>
            <a:endParaRPr lang="en-US" dirty="0"/>
          </a:p>
          <a:p>
            <a:r>
              <a:rPr lang="en-US" dirty="0"/>
              <a:t>Button</a:t>
            </a:r>
          </a:p>
          <a:p>
            <a:r>
              <a:rPr lang="en-US" dirty="0" err="1"/>
              <a:t>TextView</a:t>
            </a:r>
            <a:endParaRPr lang="en-US" dirty="0"/>
          </a:p>
          <a:p>
            <a:r>
              <a:rPr lang="en-US" dirty="0" err="1"/>
              <a:t>LinearLayout</a:t>
            </a:r>
            <a:r>
              <a:rPr lang="en-US" dirty="0"/>
              <a:t> / nested </a:t>
            </a:r>
            <a:r>
              <a:rPr lang="en-US" dirty="0" err="1"/>
              <a:t>LinearLayout</a:t>
            </a:r>
            <a:endParaRPr lang="en-US" dirty="0"/>
          </a:p>
          <a:p>
            <a:r>
              <a:rPr lang="en-US" dirty="0" err="1"/>
              <a:t>TableLayout</a:t>
            </a:r>
            <a:r>
              <a:rPr lang="en-US" dirty="0"/>
              <a:t> / </a:t>
            </a:r>
            <a:r>
              <a:rPr lang="en-US" dirty="0" err="1"/>
              <a:t>TableRow</a:t>
            </a:r>
            <a:r>
              <a:rPr lang="en-US" dirty="0"/>
              <a:t> (not from class)</a:t>
            </a:r>
          </a:p>
          <a:p>
            <a:r>
              <a:rPr lang="en-US" dirty="0" err="1"/>
              <a:t>SharedPreferences</a:t>
            </a:r>
            <a:endParaRPr lang="en-US" dirty="0"/>
          </a:p>
        </p:txBody>
      </p:sp>
    </p:spTree>
    <p:extLst>
      <p:ext uri="{BB962C8B-B14F-4D97-AF65-F5344CB8AC3E}">
        <p14:creationId xmlns:p14="http://schemas.microsoft.com/office/powerpoint/2010/main" val="628014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TotalTime>
  <Words>360</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Ra</vt:lpstr>
      <vt:lpstr>Ra</vt:lpstr>
      <vt:lpstr>Activities</vt:lpstr>
      <vt:lpstr>Main</vt:lpstr>
      <vt:lpstr>New Game</vt:lpstr>
      <vt:lpstr>Game</vt:lpstr>
      <vt:lpstr>Tiles</vt:lpstr>
      <vt:lpstr>Score</vt:lpstr>
      <vt:lpstr>features used</vt:lpstr>
      <vt:lpstr>Issues</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c:title>
  <dc:creator>Benjamin</dc:creator>
  <cp:lastModifiedBy>Benjamin</cp:lastModifiedBy>
  <cp:revision>11</cp:revision>
  <dcterms:created xsi:type="dcterms:W3CDTF">2016-12-08T21:02:51Z</dcterms:created>
  <dcterms:modified xsi:type="dcterms:W3CDTF">2017-03-07T01:01:32Z</dcterms:modified>
</cp:coreProperties>
</file>