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7" r:id="rId6"/>
    <p:sldId id="269" r:id="rId7"/>
    <p:sldId id="270" r:id="rId8"/>
    <p:sldId id="271" r:id="rId9"/>
    <p:sldId id="272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B345-081C-4B36-8A2B-252C2F6BF39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4683-4B28-4558-A78A-E355CEF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Ra.exe and do a few moves.</a:t>
            </a:r>
            <a:br>
              <a:rPr lang="en-US" dirty="0"/>
            </a:br>
            <a:r>
              <a:rPr lang="en-US" dirty="0"/>
              <a:t>Author did it to implement neural network game AI</a:t>
            </a:r>
            <a:br>
              <a:rPr lang="en-US" dirty="0"/>
            </a:br>
            <a:r>
              <a:rPr lang="en-US" dirty="0"/>
              <a:t>Available at: http://snapper.rooms.cwal.net/games.html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Textual UI. Primary goal to implement game functionality in working Android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gamegeek.com/videogame/86774/reiner-knizias-ra" TargetMode="External"/><Relationship Id="rId2" Type="http://schemas.openxmlformats.org/officeDocument/2006/relationships/hyperlink" Target="http://boardgamegeek.com/boardgame/12/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n_CXcqok1U0" TargetMode="External"/><Relationship Id="rId4" Type="http://schemas.openxmlformats.org/officeDocument/2006/relationships/hyperlink" Target="https://github.com/brskl/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version of the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By Benjamin </a:t>
            </a:r>
            <a:r>
              <a:rPr lang="en-US" dirty="0" err="1"/>
              <a:t>Sklar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5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String resources: Plural, multiple languages</a:t>
            </a:r>
          </a:p>
          <a:p>
            <a:r>
              <a:rPr lang="en-US" dirty="0"/>
              <a:t>New launcher icon w/ multiple resolutions</a:t>
            </a:r>
          </a:p>
          <a:p>
            <a:r>
              <a:rPr lang="en-US" i="1" dirty="0"/>
              <a:t>Animation</a:t>
            </a:r>
            <a:r>
              <a:rPr lang="en-US" dirty="0"/>
              <a:t> class used on start-up activity</a:t>
            </a:r>
          </a:p>
          <a:p>
            <a:r>
              <a:rPr lang="en-US" dirty="0"/>
              <a:t>Multiple Layouts: portrait vs. landscape</a:t>
            </a:r>
          </a:p>
          <a:p>
            <a:r>
              <a:rPr lang="en-US" dirty="0"/>
              <a:t>‘Up’ navigation</a:t>
            </a:r>
          </a:p>
          <a:p>
            <a:r>
              <a:rPr lang="en-US" dirty="0"/>
              <a:t>Graphical images in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Saving of game state in internal file </a:t>
            </a:r>
          </a:p>
          <a:p>
            <a:r>
              <a:rPr lang="en-US" dirty="0" err="1"/>
              <a:t>SunImageView</a:t>
            </a:r>
            <a:r>
              <a:rPr lang="en-US" dirty="0"/>
              <a:t> subclass of </a:t>
            </a:r>
            <a:r>
              <a:rPr lang="en-US" i="1" dirty="0" err="1"/>
              <a:t>ImageView</a:t>
            </a:r>
            <a:r>
              <a:rPr lang="en-US" dirty="0"/>
              <a:t> w/ </a:t>
            </a:r>
            <a:r>
              <a:rPr lang="en-US" i="1" dirty="0" err="1"/>
              <a:t>onDraw</a:t>
            </a:r>
            <a:r>
              <a:rPr lang="en-US" dirty="0"/>
              <a:t> to do text numbers over sun-tile graphic</a:t>
            </a:r>
          </a:p>
        </p:txBody>
      </p:sp>
    </p:spTree>
    <p:extLst>
      <p:ext uri="{BB962C8B-B14F-4D97-AF65-F5344CB8AC3E}">
        <p14:creationId xmlns:p14="http://schemas.microsoft.com/office/powerpoint/2010/main" val="62801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Still difficult to represent all information on limited screen space of a </a:t>
            </a:r>
            <a:r>
              <a:rPr lang="en-US" dirty="0" err="1"/>
              <a:t>SmartPhone</a:t>
            </a:r>
            <a:r>
              <a:rPr lang="en-US" dirty="0"/>
              <a:t> device. The iOS does a good job on a table and the desktop version also works very well</a:t>
            </a:r>
          </a:p>
          <a:p>
            <a:r>
              <a:rPr lang="en-US" dirty="0"/>
              <a:t>Uncertain how to communicate between devices for multi-device game. There are various services that provide game matchmaking and game hosting but insufficient time to investigate</a:t>
            </a:r>
          </a:p>
          <a:p>
            <a:r>
              <a:rPr lang="en-US" dirty="0"/>
              <a:t>Current graphical representation helps with theme but need better artwork at various resolutions and some animation to make UI more friendly and game-like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reasonable AI players</a:t>
            </a:r>
          </a:p>
          <a:p>
            <a:r>
              <a:rPr lang="en-US" dirty="0"/>
              <a:t>Improve graphical representations in both static images and animation of ‘game pieces’</a:t>
            </a:r>
          </a:p>
          <a:p>
            <a:r>
              <a:rPr lang="en-US" dirty="0"/>
              <a:t>Add settings/preferences activity/dialog</a:t>
            </a:r>
          </a:p>
          <a:p>
            <a:r>
              <a:rPr lang="en-US" dirty="0"/>
              <a:t>Add networking with other devices for multiple human players</a:t>
            </a:r>
          </a:p>
          <a:p>
            <a:pPr lvl="1"/>
            <a:r>
              <a:rPr lang="en-US" dirty="0"/>
              <a:t>Add matchmaking</a:t>
            </a:r>
          </a:p>
          <a:p>
            <a:r>
              <a:rPr lang="en-US" dirty="0"/>
              <a:t>Move </a:t>
            </a:r>
            <a:r>
              <a:rPr lang="en-US" dirty="0" err="1"/>
              <a:t>ScoreActivity</a:t>
            </a:r>
            <a:r>
              <a:rPr lang="en-US" dirty="0"/>
              <a:t> and </a:t>
            </a:r>
            <a:r>
              <a:rPr lang="en-US" dirty="0" err="1"/>
              <a:t>TilesActivity</a:t>
            </a:r>
            <a:r>
              <a:rPr lang="en-US" dirty="0"/>
              <a:t> into fragments and on laptop devices display as part of </a:t>
            </a:r>
            <a:r>
              <a:rPr lang="en-US" dirty="0" err="1"/>
              <a:t>GameActivity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3-5 player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Auction based</a:t>
            </a:r>
          </a:p>
          <a:p>
            <a:r>
              <a:rPr lang="en-US" dirty="0"/>
              <a:t>Players accumulate tiles via auctions and score their tiles at end of each of 3 epochs. Tiles are grouped into various categories.</a:t>
            </a:r>
          </a:p>
          <a:p>
            <a:r>
              <a:rPr lang="en-US" dirty="0"/>
              <a:t>Game description: </a:t>
            </a:r>
            <a:r>
              <a:rPr lang="en-US" dirty="0">
                <a:hlinkClick r:id="rId2"/>
              </a:rPr>
              <a:t>http://boardgamegeek.com/boardgame/12/ra</a:t>
            </a:r>
            <a:endParaRPr lang="en-US" dirty="0"/>
          </a:p>
          <a:p>
            <a:r>
              <a:rPr lang="en-US" dirty="0"/>
              <a:t>iOS version description:  </a:t>
            </a:r>
            <a:r>
              <a:rPr lang="en-US" u="sng" dirty="0">
                <a:hlinkClick r:id="rId3"/>
              </a:rPr>
              <a:t>https://videogamegeek.com/videogame/86774/reiner-knizias-ra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https://github.com/brskl/Ra</a:t>
            </a:r>
            <a:endParaRPr lang="en-US" dirty="0"/>
          </a:p>
          <a:p>
            <a:r>
              <a:rPr lang="en-US" dirty="0"/>
              <a:t>Video presentation: </a:t>
            </a:r>
            <a:r>
              <a:rPr lang="en-US" dirty="0">
                <a:hlinkClick r:id="rId5"/>
              </a:rPr>
              <a:t>https://youtu.be/n_CXcqok1U0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iOS version</a:t>
            </a:r>
          </a:p>
          <a:p>
            <a:r>
              <a:rPr lang="en-US" dirty="0"/>
              <a:t>Desktop version</a:t>
            </a:r>
          </a:p>
          <a:p>
            <a:r>
              <a:rPr lang="en-US" dirty="0"/>
              <a:t>My Android version</a:t>
            </a:r>
          </a:p>
          <a:p>
            <a:pPr lvl="1"/>
            <a:r>
              <a:rPr lang="en-US" dirty="0"/>
              <a:t>v0.1 – based on class material from Fall Quarter 2016</a:t>
            </a:r>
            <a:br>
              <a:rPr lang="en-US" dirty="0"/>
            </a:br>
            <a:r>
              <a:rPr lang="en-US" dirty="0"/>
              <a:t>text based with primary goal to implement game functionality</a:t>
            </a:r>
          </a:p>
          <a:p>
            <a:pPr lvl="1"/>
            <a:r>
              <a:rPr lang="en-US" dirty="0"/>
              <a:t>v0.2 – based on class material from Winter Quarter 2016</a:t>
            </a:r>
            <a:br>
              <a:rPr lang="en-US" dirty="0"/>
            </a:br>
            <a:r>
              <a:rPr lang="en-US" dirty="0"/>
              <a:t>primary change is use of graphical elements, other changes include: multiple languages, multiple layouts, etc.</a:t>
            </a:r>
          </a:p>
          <a:p>
            <a:pPr lvl="1"/>
            <a:r>
              <a:rPr lang="en-US" dirty="0"/>
              <a:t>v0.3 – based on class material from Spring Quarter 2017</a:t>
            </a:r>
          </a:p>
          <a:p>
            <a:pPr lvl="1"/>
            <a:r>
              <a:rPr lang="en-US" dirty="0"/>
              <a:t>v1.0 – commercial version to be released to Google Play Store</a:t>
            </a:r>
          </a:p>
        </p:txBody>
      </p:sp>
    </p:spTree>
    <p:extLst>
      <p:ext uri="{BB962C8B-B14F-4D97-AF65-F5344CB8AC3E}">
        <p14:creationId xmlns:p14="http://schemas.microsoft.com/office/powerpoint/2010/main" val="8396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version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413" y="2496344"/>
            <a:ext cx="4572000" cy="3048000"/>
          </a:xfrm>
        </p:spPr>
      </p:pic>
    </p:spTree>
    <p:extLst>
      <p:ext uri="{BB962C8B-B14F-4D97-AF65-F5344CB8AC3E}">
        <p14:creationId xmlns:p14="http://schemas.microsoft.com/office/powerpoint/2010/main" val="4971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version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9177" y="2249488"/>
            <a:ext cx="4410471" cy="3541712"/>
          </a:xfrm>
        </p:spPr>
      </p:pic>
    </p:spTree>
    <p:extLst>
      <p:ext uri="{BB962C8B-B14F-4D97-AF65-F5344CB8AC3E}">
        <p14:creationId xmlns:p14="http://schemas.microsoft.com/office/powerpoint/2010/main" val="42355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382" y="2239877"/>
            <a:ext cx="1886191" cy="314365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09" y="1140418"/>
            <a:ext cx="3919078" cy="2351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86" y="2234565"/>
            <a:ext cx="1855380" cy="3092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409" y="3780715"/>
            <a:ext cx="3957359" cy="23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changes</a:t>
            </a:r>
          </a:p>
          <a:p>
            <a:r>
              <a:rPr lang="en-US" dirty="0"/>
              <a:t>Added graphical elements to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Added multiple layouts</a:t>
            </a:r>
          </a:p>
          <a:p>
            <a:r>
              <a:rPr lang="en-US" dirty="0"/>
              <a:t>Added more strings (plural, localization)</a:t>
            </a:r>
          </a:p>
          <a:p>
            <a:r>
              <a:rPr lang="en-US" dirty="0"/>
              <a:t>Saving of game-state on </a:t>
            </a:r>
            <a:r>
              <a:rPr lang="en-US" dirty="0" err="1"/>
              <a:t>GameActivity</a:t>
            </a:r>
            <a:r>
              <a:rPr lang="en-US" dirty="0"/>
              <a:t> </a:t>
            </a:r>
            <a:r>
              <a:rPr lang="en-US" dirty="0" err="1"/>
              <a:t>onStop</a:t>
            </a:r>
            <a:r>
              <a:rPr lang="en-US" dirty="0"/>
              <a:t>(), loaded on </a:t>
            </a:r>
            <a:r>
              <a:rPr lang="en-US" dirty="0" err="1"/>
              <a:t>MainActivity</a:t>
            </a:r>
            <a:r>
              <a:rPr lang="en-US" dirty="0"/>
              <a:t>, press ‘Resume’ 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1714690" cy="285781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9" y="2097089"/>
            <a:ext cx="1714688" cy="2857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963" y="2097087"/>
            <a:ext cx="1714690" cy="28578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739" y="2097089"/>
            <a:ext cx="1714688" cy="28578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2512" y="2097088"/>
            <a:ext cx="1714689" cy="28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6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09443"/>
            <a:ext cx="2029968" cy="3383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1909443"/>
            <a:ext cx="3383280" cy="2029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831" y="2834511"/>
            <a:ext cx="2029968" cy="33832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392" y="4187823"/>
            <a:ext cx="3383280" cy="20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29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174</TotalTime>
  <Words>381</Words>
  <Application>Microsoft Office PowerPoint</Application>
  <PresentationFormat>Widescreen</PresentationFormat>
  <Paragraphs>56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Ra</vt:lpstr>
      <vt:lpstr>Ra</vt:lpstr>
      <vt:lpstr>Computer versions</vt:lpstr>
      <vt:lpstr>iOS version</vt:lpstr>
      <vt:lpstr>Desktop version</vt:lpstr>
      <vt:lpstr>V0.1</vt:lpstr>
      <vt:lpstr>V0.2</vt:lpstr>
      <vt:lpstr>Screenshots</vt:lpstr>
      <vt:lpstr>Screenshots</vt:lpstr>
      <vt:lpstr>features used</vt:lpstr>
      <vt:lpstr>Issues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</dc:title>
  <dc:creator>Benjamin</dc:creator>
  <cp:lastModifiedBy>Benjamin</cp:lastModifiedBy>
  <cp:revision>25</cp:revision>
  <dcterms:created xsi:type="dcterms:W3CDTF">2016-12-08T21:02:51Z</dcterms:created>
  <dcterms:modified xsi:type="dcterms:W3CDTF">2017-03-08T02:00:39Z</dcterms:modified>
</cp:coreProperties>
</file>