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</a:t>
            </a:r>
            <a:r>
              <a:rPr lang="en-US"/>
              <a:t>’ button.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379</Words>
  <Application>Microsoft Office PowerPoint</Application>
  <PresentationFormat>Widescreen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PowerPoint Presentation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23</cp:revision>
  <dcterms:created xsi:type="dcterms:W3CDTF">2016-12-08T21:02:51Z</dcterms:created>
  <dcterms:modified xsi:type="dcterms:W3CDTF">2017-03-08T01:43:02Z</dcterms:modified>
</cp:coreProperties>
</file>