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44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Spencer" userId="5e092cbe68b984a3" providerId="LiveId" clId="{E277BCC6-809B-4B6D-9D19-9BD62877CAAF}"/>
    <pc:docChg chg="modSld">
      <pc:chgData name="Bryan Spencer" userId="5e092cbe68b984a3" providerId="LiveId" clId="{E277BCC6-809B-4B6D-9D19-9BD62877CAAF}" dt="2020-06-18T20:08:35.863" v="88" actId="20577"/>
      <pc:docMkLst>
        <pc:docMk/>
      </pc:docMkLst>
      <pc:sldChg chg="modSp mod">
        <pc:chgData name="Bryan Spencer" userId="5e092cbe68b984a3" providerId="LiveId" clId="{E277BCC6-809B-4B6D-9D19-9BD62877CAAF}" dt="2020-06-18T20:08:35.863" v="88" actId="20577"/>
        <pc:sldMkLst>
          <pc:docMk/>
          <pc:sldMk cId="0" sldId="256"/>
        </pc:sldMkLst>
        <pc:spChg chg="mod">
          <ac:chgData name="Bryan Spencer" userId="5e092cbe68b984a3" providerId="LiveId" clId="{E277BCC6-809B-4B6D-9D19-9BD62877CAAF}" dt="2020-06-18T20:08:35.863" v="88" actId="20577"/>
          <ac:spMkLst>
            <pc:docMk/>
            <pc:sldMk cId="0" sldId="256"/>
            <ac:spMk id="3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Big Mountain Resort in NW Montana has recently purchased and installed an additional chair lift. This chair lift increases operating cost by $1.54M this season. Management and investors are keen to keep profit margin at or above 9.2% while managing the additional cost of the chair lift this season and would like to know expected revenues given the recommendations put in place.</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M</a:t>
            </a:r>
            <a:r>
              <a:rPr lang="en-AU" sz="1071" i="0" u="none" strike="noStrike" cap="none" dirty="0">
                <a:solidFill>
                  <a:srgbClr val="000000"/>
                </a:solidFill>
                <a:latin typeface="Arial"/>
                <a:ea typeface="Arial"/>
                <a:cs typeface="Arial"/>
                <a:sym typeface="Arial"/>
              </a:rPr>
              <a:t>aintain or improve on 9.2% profit margin throughout the season while recouping the increased operating costs of the new chair of $1.54M.</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98143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All reductions, improvements, or process optimisations have to take place at the Big Mountain Resort during the winter ski season. Optimising of routes or time based closures or openings could increase traffic or reduce operating costs. Based on more accessible runs, the cost of an average ticket </a:t>
            </a:r>
            <a:r>
              <a:rPr lang="en-AU" sz="1071" b="0" i="0" u="none" strike="noStrike" cap="none">
                <a:solidFill>
                  <a:srgbClr val="000000"/>
                </a:solidFill>
                <a:latin typeface="Arial"/>
                <a:ea typeface="Arial"/>
                <a:cs typeface="Arial"/>
                <a:sym typeface="Arial"/>
              </a:rPr>
              <a:t>could increase.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Profit margins are the key factor to management and investors, so that needs to be the priority, including if revenues need to reduce. Balancing the suggestions and results with expected response from management and investors is key.</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Data source will come from a CSV file sent by the database manager. This includes data from 330 resorts in the US.</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558232" y="358294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Stakeholders will be management and investors. Specifically will be working directly with Director of Operations, Jimmy Blackburn, and Alesha Eisen, the 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662522" cy="7784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Big Mountain Resort maintain a 9.2% profit margin this winter season while accounting for an additional $1.54M increase in operating cost due to the purchase of an additional chair lif</a:t>
            </a:r>
            <a:r>
              <a:rPr lang="en-AU" b="1" dirty="0"/>
              <a:t>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609</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Bryan Spencer</cp:lastModifiedBy>
  <cp:revision>2</cp:revision>
  <dcterms:modified xsi:type="dcterms:W3CDTF">2020-06-18T20:08:48Z</dcterms:modified>
</cp:coreProperties>
</file>