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76" r:id="rId4"/>
    <p:sldId id="272" r:id="rId5"/>
    <p:sldId id="277" r:id="rId6"/>
    <p:sldId id="283" r:id="rId7"/>
    <p:sldId id="284" r:id="rId8"/>
    <p:sldId id="285" r:id="rId9"/>
    <p:sldId id="286" r:id="rId10"/>
    <p:sldId id="278" r:id="rId11"/>
    <p:sldId id="287" r:id="rId12"/>
    <p:sldId id="288" r:id="rId13"/>
    <p:sldId id="289" r:id="rId14"/>
    <p:sldId id="279" r:id="rId15"/>
    <p:sldId id="292" r:id="rId16"/>
    <p:sldId id="290" r:id="rId17"/>
    <p:sldId id="291" r:id="rId18"/>
    <p:sldId id="293" r:id="rId19"/>
    <p:sldId id="294" r:id="rId20"/>
    <p:sldId id="296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30BDA-D423-4C18-8AB4-51EE92CB21D5}" v="696" dt="2021-02-11T23:06:40.845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>
      <p:cViewPr>
        <p:scale>
          <a:sx n="75" d="100"/>
          <a:sy n="75" d="100"/>
        </p:scale>
        <p:origin x="3432" y="20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Spencer" userId="5e092cbe68b984a3" providerId="LiveId" clId="{0F530BDA-D423-4C18-8AB4-51EE92CB21D5}"/>
    <pc:docChg chg="undo custSel addSld delSld modSld sldOrd">
      <pc:chgData name="Bryan Spencer" userId="5e092cbe68b984a3" providerId="LiveId" clId="{0F530BDA-D423-4C18-8AB4-51EE92CB21D5}" dt="2021-02-11T23:30:56.666" v="4762" actId="20577"/>
      <pc:docMkLst>
        <pc:docMk/>
      </pc:docMkLst>
      <pc:sldChg chg="modSp mod">
        <pc:chgData name="Bryan Spencer" userId="5e092cbe68b984a3" providerId="LiveId" clId="{0F530BDA-D423-4C18-8AB4-51EE92CB21D5}" dt="2021-02-11T18:11:57.912" v="32" actId="207"/>
        <pc:sldMkLst>
          <pc:docMk/>
          <pc:sldMk cId="4025013544" sldId="256"/>
        </pc:sldMkLst>
        <pc:picChg chg="mod">
          <ac:chgData name="Bryan Spencer" userId="5e092cbe68b984a3" providerId="LiveId" clId="{0F530BDA-D423-4C18-8AB4-51EE92CB21D5}" dt="2021-02-11T18:11:57.912" v="32" actId="207"/>
          <ac:picMkLst>
            <pc:docMk/>
            <pc:sldMk cId="4025013544" sldId="256"/>
            <ac:picMk id="11" creationId="{1BF866BC-CFF5-4DEB-9016-8F5D8F07B0D1}"/>
          </ac:picMkLst>
        </pc:picChg>
      </pc:sldChg>
      <pc:sldChg chg="del">
        <pc:chgData name="Bryan Spencer" userId="5e092cbe68b984a3" providerId="LiveId" clId="{0F530BDA-D423-4C18-8AB4-51EE92CB21D5}" dt="2021-02-11T22:42:05.956" v="4257" actId="47"/>
        <pc:sldMkLst>
          <pc:docMk/>
          <pc:sldMk cId="3536972289" sldId="263"/>
        </pc:sldMkLst>
      </pc:sldChg>
      <pc:sldChg chg="del">
        <pc:chgData name="Bryan Spencer" userId="5e092cbe68b984a3" providerId="LiveId" clId="{0F530BDA-D423-4C18-8AB4-51EE92CB21D5}" dt="2021-02-11T22:42:05.522" v="4256" actId="47"/>
        <pc:sldMkLst>
          <pc:docMk/>
          <pc:sldMk cId="2514779726" sldId="265"/>
        </pc:sldMkLst>
      </pc:sldChg>
      <pc:sldChg chg="del">
        <pc:chgData name="Bryan Spencer" userId="5e092cbe68b984a3" providerId="LiveId" clId="{0F530BDA-D423-4C18-8AB4-51EE92CB21D5}" dt="2021-02-11T22:42:06.556" v="4258" actId="47"/>
        <pc:sldMkLst>
          <pc:docMk/>
          <pc:sldMk cId="411701859" sldId="266"/>
        </pc:sldMkLst>
      </pc:sldChg>
      <pc:sldChg chg="del">
        <pc:chgData name="Bryan Spencer" userId="5e092cbe68b984a3" providerId="LiveId" clId="{0F530BDA-D423-4C18-8AB4-51EE92CB21D5}" dt="2021-02-11T22:42:07.187" v="4259" actId="47"/>
        <pc:sldMkLst>
          <pc:docMk/>
          <pc:sldMk cId="3691332916" sldId="267"/>
        </pc:sldMkLst>
      </pc:sldChg>
      <pc:sldChg chg="del">
        <pc:chgData name="Bryan Spencer" userId="5e092cbe68b984a3" providerId="LiveId" clId="{0F530BDA-D423-4C18-8AB4-51EE92CB21D5}" dt="2021-02-11T22:42:08.826" v="4261" actId="47"/>
        <pc:sldMkLst>
          <pc:docMk/>
          <pc:sldMk cId="1870939040" sldId="269"/>
        </pc:sldMkLst>
      </pc:sldChg>
      <pc:sldChg chg="addSp delSp modSp mod modClrScheme chgLayout">
        <pc:chgData name="Bryan Spencer" userId="5e092cbe68b984a3" providerId="LiveId" clId="{0F530BDA-D423-4C18-8AB4-51EE92CB21D5}" dt="2021-02-11T19:10:57.396" v="355" actId="5793"/>
        <pc:sldMkLst>
          <pc:docMk/>
          <pc:sldMk cId="74760321" sldId="271"/>
        </pc:sldMkLst>
        <pc:spChg chg="mod ord">
          <ac:chgData name="Bryan Spencer" userId="5e092cbe68b984a3" providerId="LiveId" clId="{0F530BDA-D423-4C18-8AB4-51EE92CB21D5}" dt="2021-02-11T18:20:29.136" v="273" actId="20577"/>
          <ac:spMkLst>
            <pc:docMk/>
            <pc:sldMk cId="74760321" sldId="271"/>
            <ac:spMk id="2" creationId="{00000000-0000-0000-0000-000000000000}"/>
          </ac:spMkLst>
        </pc:spChg>
        <pc:spChg chg="mod ord">
          <ac:chgData name="Bryan Spencer" userId="5e092cbe68b984a3" providerId="LiveId" clId="{0F530BDA-D423-4C18-8AB4-51EE92CB21D5}" dt="2021-02-11T19:10:57.396" v="355" actId="5793"/>
          <ac:spMkLst>
            <pc:docMk/>
            <pc:sldMk cId="74760321" sldId="271"/>
            <ac:spMk id="3" creationId="{00000000-0000-0000-0000-000000000000}"/>
          </ac:spMkLst>
        </pc:spChg>
        <pc:spChg chg="add del mod ord">
          <ac:chgData name="Bryan Spencer" userId="5e092cbe68b984a3" providerId="LiveId" clId="{0F530BDA-D423-4C18-8AB4-51EE92CB21D5}" dt="2021-02-11T19:10:25.819" v="274"/>
          <ac:spMkLst>
            <pc:docMk/>
            <pc:sldMk cId="74760321" sldId="271"/>
            <ac:spMk id="6" creationId="{9A99DDF1-C0CE-41F1-89FD-7282C3A57CA5}"/>
          </ac:spMkLst>
        </pc:spChg>
        <pc:picChg chg="add mod">
          <ac:chgData name="Bryan Spencer" userId="5e092cbe68b984a3" providerId="LiveId" clId="{0F530BDA-D423-4C18-8AB4-51EE92CB21D5}" dt="2021-02-11T19:10:25.819" v="274"/>
          <ac:picMkLst>
            <pc:docMk/>
            <pc:sldMk cId="74760321" sldId="271"/>
            <ac:picMk id="1026" creationId="{7CBA24CE-59EF-40DF-8EF5-A681FEB866E6}"/>
          </ac:picMkLst>
        </pc:picChg>
      </pc:sldChg>
      <pc:sldChg chg="addSp delSp modSp mod modClrScheme chgLayout">
        <pc:chgData name="Bryan Spencer" userId="5e092cbe68b984a3" providerId="LiveId" clId="{0F530BDA-D423-4C18-8AB4-51EE92CB21D5}" dt="2021-02-11T20:29:13.013" v="1417" actId="113"/>
        <pc:sldMkLst>
          <pc:docMk/>
          <pc:sldMk cId="2655038293" sldId="272"/>
        </pc:sldMkLst>
        <pc:spChg chg="mod ord">
          <ac:chgData name="Bryan Spencer" userId="5e092cbe68b984a3" providerId="LiveId" clId="{0F530BDA-D423-4C18-8AB4-51EE92CB21D5}" dt="2021-02-11T19:49:48.538" v="903" actId="20577"/>
          <ac:spMkLst>
            <pc:docMk/>
            <pc:sldMk cId="2655038293" sldId="272"/>
            <ac:spMk id="2" creationId="{00000000-0000-0000-0000-000000000000}"/>
          </ac:spMkLst>
        </pc:spChg>
        <pc:spChg chg="add del mod ord">
          <ac:chgData name="Bryan Spencer" userId="5e092cbe68b984a3" providerId="LiveId" clId="{0F530BDA-D423-4C18-8AB4-51EE92CB21D5}" dt="2021-02-11T19:47:27.511" v="831" actId="700"/>
          <ac:spMkLst>
            <pc:docMk/>
            <pc:sldMk cId="2655038293" sldId="272"/>
            <ac:spMk id="4" creationId="{D32172F3-EF73-4255-A61E-13D431793E52}"/>
          </ac:spMkLst>
        </pc:spChg>
        <pc:spChg chg="add mod ord">
          <ac:chgData name="Bryan Spencer" userId="5e092cbe68b984a3" providerId="LiveId" clId="{0F530BDA-D423-4C18-8AB4-51EE92CB21D5}" dt="2021-02-11T20:29:13.013" v="1417" actId="113"/>
          <ac:spMkLst>
            <pc:docMk/>
            <pc:sldMk cId="2655038293" sldId="272"/>
            <ac:spMk id="5" creationId="{8F83E86A-12C0-407E-ADA2-C33A649A5FD5}"/>
          </ac:spMkLst>
        </pc:spChg>
        <pc:spChg chg="add del mod ord">
          <ac:chgData name="Bryan Spencer" userId="5e092cbe68b984a3" providerId="LiveId" clId="{0F530BDA-D423-4C18-8AB4-51EE92CB21D5}" dt="2021-02-11T19:50:13.876" v="904"/>
          <ac:spMkLst>
            <pc:docMk/>
            <pc:sldMk cId="2655038293" sldId="272"/>
            <ac:spMk id="6" creationId="{AEC12C8B-1DEB-4577-8C37-63D29AFEC2A9}"/>
          </ac:spMkLst>
        </pc:spChg>
        <pc:spChg chg="add del mod">
          <ac:chgData name="Bryan Spencer" userId="5e092cbe68b984a3" providerId="LiveId" clId="{0F530BDA-D423-4C18-8AB4-51EE92CB21D5}" dt="2021-02-11T19:50:21.063" v="905"/>
          <ac:spMkLst>
            <pc:docMk/>
            <pc:sldMk cId="2655038293" sldId="272"/>
            <ac:spMk id="8" creationId="{4BBAB427-189F-49F7-9672-837FD18DC66A}"/>
          </ac:spMkLst>
        </pc:spChg>
        <pc:spChg chg="add del mod">
          <ac:chgData name="Bryan Spencer" userId="5e092cbe68b984a3" providerId="LiveId" clId="{0F530BDA-D423-4C18-8AB4-51EE92CB21D5}" dt="2021-02-11T19:50:24.769" v="906"/>
          <ac:spMkLst>
            <pc:docMk/>
            <pc:sldMk cId="2655038293" sldId="272"/>
            <ac:spMk id="9" creationId="{E95C3BF8-C468-4326-BC6A-CC8E1377D8F0}"/>
          </ac:spMkLst>
        </pc:spChg>
        <pc:spChg chg="add del mod">
          <ac:chgData name="Bryan Spencer" userId="5e092cbe68b984a3" providerId="LiveId" clId="{0F530BDA-D423-4C18-8AB4-51EE92CB21D5}" dt="2021-02-11T19:53:43.319" v="920"/>
          <ac:spMkLst>
            <pc:docMk/>
            <pc:sldMk cId="2655038293" sldId="272"/>
            <ac:spMk id="12" creationId="{2879508E-3813-498D-9887-A150A9CC57F5}"/>
          </ac:spMkLst>
        </pc:spChg>
        <pc:spChg chg="add del mod">
          <ac:chgData name="Bryan Spencer" userId="5e092cbe68b984a3" providerId="LiveId" clId="{0F530BDA-D423-4C18-8AB4-51EE92CB21D5}" dt="2021-02-11T20:27:07.740" v="1312"/>
          <ac:spMkLst>
            <pc:docMk/>
            <pc:sldMk cId="2655038293" sldId="272"/>
            <ac:spMk id="16" creationId="{8025ADBE-69BE-477B-B577-3C715E13B0E2}"/>
          </ac:spMkLst>
        </pc:spChg>
        <pc:graphicFrameChg chg="del">
          <ac:chgData name="Bryan Spencer" userId="5e092cbe68b984a3" providerId="LiveId" clId="{0F530BDA-D423-4C18-8AB4-51EE92CB21D5}" dt="2021-02-11T19:47:24.671" v="830" actId="478"/>
          <ac:graphicFrameMkLst>
            <pc:docMk/>
            <pc:sldMk cId="2655038293" sldId="272"/>
            <ac:graphicFrameMk id="7" creationId="{00000000-0000-0000-0000-000000000000}"/>
          </ac:graphicFrameMkLst>
        </pc:graphicFrameChg>
        <pc:picChg chg="add del mod">
          <ac:chgData name="Bryan Spencer" userId="5e092cbe68b984a3" providerId="LiveId" clId="{0F530BDA-D423-4C18-8AB4-51EE92CB21D5}" dt="2021-02-11T19:53:40.113" v="917" actId="478"/>
          <ac:picMkLst>
            <pc:docMk/>
            <pc:sldMk cId="2655038293" sldId="272"/>
            <ac:picMk id="10" creationId="{021696EE-8ED3-437A-96B0-51924DD8BCFE}"/>
          </ac:picMkLst>
        </pc:picChg>
        <pc:picChg chg="add del mod">
          <ac:chgData name="Bryan Spencer" userId="5e092cbe68b984a3" providerId="LiveId" clId="{0F530BDA-D423-4C18-8AB4-51EE92CB21D5}" dt="2021-02-11T20:02:32.455" v="930" actId="478"/>
          <ac:picMkLst>
            <pc:docMk/>
            <pc:sldMk cId="2655038293" sldId="272"/>
            <ac:picMk id="14" creationId="{618130CF-D88A-4034-B71C-EAAAE4EC70A1}"/>
          </ac:picMkLst>
        </pc:picChg>
        <pc:picChg chg="add del mod">
          <ac:chgData name="Bryan Spencer" userId="5e092cbe68b984a3" providerId="LiveId" clId="{0F530BDA-D423-4C18-8AB4-51EE92CB21D5}" dt="2021-02-11T20:02:30.049" v="929" actId="478"/>
          <ac:picMkLst>
            <pc:docMk/>
            <pc:sldMk cId="2655038293" sldId="272"/>
            <ac:picMk id="15" creationId="{EA73FDFE-A947-4BE7-B172-77CA7D240290}"/>
          </ac:picMkLst>
        </pc:picChg>
        <pc:picChg chg="add del mod">
          <ac:chgData name="Bryan Spencer" userId="5e092cbe68b984a3" providerId="LiveId" clId="{0F530BDA-D423-4C18-8AB4-51EE92CB21D5}" dt="2021-02-11T19:53:42.063" v="919" actId="21"/>
          <ac:picMkLst>
            <pc:docMk/>
            <pc:sldMk cId="2655038293" sldId="272"/>
            <ac:picMk id="3078" creationId="{728C3A2A-9E36-4C3C-AA6A-05F1101AA653}"/>
          </ac:picMkLst>
        </pc:picChg>
        <pc:picChg chg="add mod">
          <ac:chgData name="Bryan Spencer" userId="5e092cbe68b984a3" providerId="LiveId" clId="{0F530BDA-D423-4C18-8AB4-51EE92CB21D5}" dt="2021-02-11T20:27:14.429" v="1314" actId="207"/>
          <ac:picMkLst>
            <pc:docMk/>
            <pc:sldMk cId="2655038293" sldId="272"/>
            <ac:picMk id="3080" creationId="{82FA4760-DDDE-40E7-95E7-3C2A44D1FF99}"/>
          </ac:picMkLst>
        </pc:picChg>
      </pc:sldChg>
      <pc:sldChg chg="del">
        <pc:chgData name="Bryan Spencer" userId="5e092cbe68b984a3" providerId="LiveId" clId="{0F530BDA-D423-4C18-8AB4-51EE92CB21D5}" dt="2021-02-11T22:42:03.825" v="4254" actId="47"/>
        <pc:sldMkLst>
          <pc:docMk/>
          <pc:sldMk cId="2916606760" sldId="273"/>
        </pc:sldMkLst>
      </pc:sldChg>
      <pc:sldChg chg="del">
        <pc:chgData name="Bryan Spencer" userId="5e092cbe68b984a3" providerId="LiveId" clId="{0F530BDA-D423-4C18-8AB4-51EE92CB21D5}" dt="2021-02-11T22:42:04.783" v="4255" actId="47"/>
        <pc:sldMkLst>
          <pc:docMk/>
          <pc:sldMk cId="2703272229" sldId="274"/>
        </pc:sldMkLst>
      </pc:sldChg>
      <pc:sldChg chg="del">
        <pc:chgData name="Bryan Spencer" userId="5e092cbe68b984a3" providerId="LiveId" clId="{0F530BDA-D423-4C18-8AB4-51EE92CB21D5}" dt="2021-02-11T22:42:08.131" v="4260" actId="47"/>
        <pc:sldMkLst>
          <pc:docMk/>
          <pc:sldMk cId="1300596430" sldId="275"/>
        </pc:sldMkLst>
      </pc:sldChg>
      <pc:sldChg chg="addSp delSp modSp new mod">
        <pc:chgData name="Bryan Spencer" userId="5e092cbe68b984a3" providerId="LiveId" clId="{0F530BDA-D423-4C18-8AB4-51EE92CB21D5}" dt="2021-02-11T19:34:55.608" v="812" actId="20577"/>
        <pc:sldMkLst>
          <pc:docMk/>
          <pc:sldMk cId="4061253234" sldId="276"/>
        </pc:sldMkLst>
        <pc:spChg chg="mod">
          <ac:chgData name="Bryan Spencer" userId="5e092cbe68b984a3" providerId="LiveId" clId="{0F530BDA-D423-4C18-8AB4-51EE92CB21D5}" dt="2021-02-11T19:11:31.850" v="390" actId="20577"/>
          <ac:spMkLst>
            <pc:docMk/>
            <pc:sldMk cId="4061253234" sldId="276"/>
            <ac:spMk id="2" creationId="{88D96354-4F6B-4BB4-B498-25D13DE9C4CA}"/>
          </ac:spMkLst>
        </pc:spChg>
        <pc:spChg chg="del">
          <ac:chgData name="Bryan Spencer" userId="5e092cbe68b984a3" providerId="LiveId" clId="{0F530BDA-D423-4C18-8AB4-51EE92CB21D5}" dt="2021-02-11T19:11:15.760" v="357"/>
          <ac:spMkLst>
            <pc:docMk/>
            <pc:sldMk cId="4061253234" sldId="276"/>
            <ac:spMk id="3" creationId="{53A24C4B-56E0-4A1D-A15C-DFC692B9A704}"/>
          </ac:spMkLst>
        </pc:spChg>
        <pc:spChg chg="mod">
          <ac:chgData name="Bryan Spencer" userId="5e092cbe68b984a3" providerId="LiveId" clId="{0F530BDA-D423-4C18-8AB4-51EE92CB21D5}" dt="2021-02-11T19:34:55.608" v="812" actId="20577"/>
          <ac:spMkLst>
            <pc:docMk/>
            <pc:sldMk cId="4061253234" sldId="276"/>
            <ac:spMk id="4" creationId="{BC5D3446-5FC7-4714-961C-E971EAD6796E}"/>
          </ac:spMkLst>
        </pc:spChg>
        <pc:picChg chg="add mod">
          <ac:chgData name="Bryan Spencer" userId="5e092cbe68b984a3" providerId="LiveId" clId="{0F530BDA-D423-4C18-8AB4-51EE92CB21D5}" dt="2021-02-11T19:11:15.760" v="357"/>
          <ac:picMkLst>
            <pc:docMk/>
            <pc:sldMk cId="4061253234" sldId="276"/>
            <ac:picMk id="2050" creationId="{CD1B507E-B41F-4762-8CD5-FF2C6C40013F}"/>
          </ac:picMkLst>
        </pc:picChg>
      </pc:sldChg>
      <pc:sldChg chg="addSp delSp modSp add mod">
        <pc:chgData name="Bryan Spencer" userId="5e092cbe68b984a3" providerId="LiveId" clId="{0F530BDA-D423-4C18-8AB4-51EE92CB21D5}" dt="2021-02-11T22:09:36.389" v="3251" actId="20577"/>
        <pc:sldMkLst>
          <pc:docMk/>
          <pc:sldMk cId="1529588287" sldId="277"/>
        </pc:sldMkLst>
        <pc:spChg chg="mod">
          <ac:chgData name="Bryan Spencer" userId="5e092cbe68b984a3" providerId="LiveId" clId="{0F530BDA-D423-4C18-8AB4-51EE92CB21D5}" dt="2021-02-11T22:09:36.389" v="3251" actId="20577"/>
          <ac:spMkLst>
            <pc:docMk/>
            <pc:sldMk cId="1529588287" sldId="277"/>
            <ac:spMk id="2" creationId="{00000000-0000-0000-0000-000000000000}"/>
          </ac:spMkLst>
        </pc:spChg>
        <pc:spChg chg="del">
          <ac:chgData name="Bryan Spencer" userId="5e092cbe68b984a3" providerId="LiveId" clId="{0F530BDA-D423-4C18-8AB4-51EE92CB21D5}" dt="2021-02-11T20:33:02.338" v="1474" actId="478"/>
          <ac:spMkLst>
            <pc:docMk/>
            <pc:sldMk cId="1529588287" sldId="277"/>
            <ac:spMk id="3" creationId="{00000000-0000-0000-0000-000000000000}"/>
          </ac:spMkLst>
        </pc:spChg>
        <pc:spChg chg="add mod">
          <ac:chgData name="Bryan Spencer" userId="5e092cbe68b984a3" providerId="LiveId" clId="{0F530BDA-D423-4C18-8AB4-51EE92CB21D5}" dt="2021-02-11T20:33:02.338" v="1474" actId="478"/>
          <ac:spMkLst>
            <pc:docMk/>
            <pc:sldMk cId="1529588287" sldId="277"/>
            <ac:spMk id="5" creationId="{55D7008C-3542-4337-A574-D156524C0084}"/>
          </ac:spMkLst>
        </pc:spChg>
      </pc:sldChg>
      <pc:sldChg chg="addSp delSp modSp add mod">
        <pc:chgData name="Bryan Spencer" userId="5e092cbe68b984a3" providerId="LiveId" clId="{0F530BDA-D423-4C18-8AB4-51EE92CB21D5}" dt="2021-02-11T22:09:53.412" v="3283" actId="20577"/>
        <pc:sldMkLst>
          <pc:docMk/>
          <pc:sldMk cId="3488361825" sldId="278"/>
        </pc:sldMkLst>
        <pc:spChg chg="mod">
          <ac:chgData name="Bryan Spencer" userId="5e092cbe68b984a3" providerId="LiveId" clId="{0F530BDA-D423-4C18-8AB4-51EE92CB21D5}" dt="2021-02-11T22:09:53.412" v="3283" actId="20577"/>
          <ac:spMkLst>
            <pc:docMk/>
            <pc:sldMk cId="3488361825" sldId="278"/>
            <ac:spMk id="2" creationId="{00000000-0000-0000-0000-000000000000}"/>
          </ac:spMkLst>
        </pc:spChg>
        <pc:spChg chg="del mod">
          <ac:chgData name="Bryan Spencer" userId="5e092cbe68b984a3" providerId="LiveId" clId="{0F530BDA-D423-4C18-8AB4-51EE92CB21D5}" dt="2021-02-11T20:32:59.350" v="1473" actId="478"/>
          <ac:spMkLst>
            <pc:docMk/>
            <pc:sldMk cId="3488361825" sldId="278"/>
            <ac:spMk id="3" creationId="{00000000-0000-0000-0000-000000000000}"/>
          </ac:spMkLst>
        </pc:spChg>
        <pc:spChg chg="add mod">
          <ac:chgData name="Bryan Spencer" userId="5e092cbe68b984a3" providerId="LiveId" clId="{0F530BDA-D423-4C18-8AB4-51EE92CB21D5}" dt="2021-02-11T20:32:59.350" v="1473" actId="478"/>
          <ac:spMkLst>
            <pc:docMk/>
            <pc:sldMk cId="3488361825" sldId="278"/>
            <ac:spMk id="5" creationId="{0133FE32-AD12-403E-BC56-9419093FFBEE}"/>
          </ac:spMkLst>
        </pc:spChg>
      </pc:sldChg>
      <pc:sldChg chg="addSp delSp modSp add mod">
        <pc:chgData name="Bryan Spencer" userId="5e092cbe68b984a3" providerId="LiveId" clId="{0F530BDA-D423-4C18-8AB4-51EE92CB21D5}" dt="2021-02-11T20:32:57.742" v="1471" actId="478"/>
        <pc:sldMkLst>
          <pc:docMk/>
          <pc:sldMk cId="3525592619" sldId="279"/>
        </pc:sldMkLst>
        <pc:spChg chg="mod">
          <ac:chgData name="Bryan Spencer" userId="5e092cbe68b984a3" providerId="LiveId" clId="{0F530BDA-D423-4C18-8AB4-51EE92CB21D5}" dt="2021-02-11T20:32:54.228" v="1470" actId="20577"/>
          <ac:spMkLst>
            <pc:docMk/>
            <pc:sldMk cId="3525592619" sldId="279"/>
            <ac:spMk id="2" creationId="{00000000-0000-0000-0000-000000000000}"/>
          </ac:spMkLst>
        </pc:spChg>
        <pc:spChg chg="del">
          <ac:chgData name="Bryan Spencer" userId="5e092cbe68b984a3" providerId="LiveId" clId="{0F530BDA-D423-4C18-8AB4-51EE92CB21D5}" dt="2021-02-11T20:32:57.742" v="1471" actId="478"/>
          <ac:spMkLst>
            <pc:docMk/>
            <pc:sldMk cId="3525592619" sldId="279"/>
            <ac:spMk id="3" creationId="{00000000-0000-0000-0000-000000000000}"/>
          </ac:spMkLst>
        </pc:spChg>
        <pc:spChg chg="add mod">
          <ac:chgData name="Bryan Spencer" userId="5e092cbe68b984a3" providerId="LiveId" clId="{0F530BDA-D423-4C18-8AB4-51EE92CB21D5}" dt="2021-02-11T20:32:57.742" v="1471" actId="478"/>
          <ac:spMkLst>
            <pc:docMk/>
            <pc:sldMk cId="3525592619" sldId="279"/>
            <ac:spMk id="5" creationId="{63840CDA-3746-42B8-BB8C-4282E9819EED}"/>
          </ac:spMkLst>
        </pc:spChg>
      </pc:sldChg>
      <pc:sldChg chg="add del">
        <pc:chgData name="Bryan Spencer" userId="5e092cbe68b984a3" providerId="LiveId" clId="{0F530BDA-D423-4C18-8AB4-51EE92CB21D5}" dt="2021-02-11T22:42:02.365" v="4252" actId="47"/>
        <pc:sldMkLst>
          <pc:docMk/>
          <pc:sldMk cId="3105829779" sldId="280"/>
        </pc:sldMkLst>
      </pc:sldChg>
      <pc:sldChg chg="add del">
        <pc:chgData name="Bryan Spencer" userId="5e092cbe68b984a3" providerId="LiveId" clId="{0F530BDA-D423-4C18-8AB4-51EE92CB21D5}" dt="2021-02-11T22:42:03.156" v="4253" actId="47"/>
        <pc:sldMkLst>
          <pc:docMk/>
          <pc:sldMk cId="3626359292" sldId="281"/>
        </pc:sldMkLst>
      </pc:sldChg>
      <pc:sldChg chg="delSp modSp new del mod">
        <pc:chgData name="Bryan Spencer" userId="5e092cbe68b984a3" providerId="LiveId" clId="{0F530BDA-D423-4C18-8AB4-51EE92CB21D5}" dt="2021-02-11T22:09:33.523" v="3250" actId="2696"/>
        <pc:sldMkLst>
          <pc:docMk/>
          <pc:sldMk cId="2575006792" sldId="282"/>
        </pc:sldMkLst>
        <pc:spChg chg="mod">
          <ac:chgData name="Bryan Spencer" userId="5e092cbe68b984a3" providerId="LiveId" clId="{0F530BDA-D423-4C18-8AB4-51EE92CB21D5}" dt="2021-02-11T20:38:12.462" v="1527" actId="20577"/>
          <ac:spMkLst>
            <pc:docMk/>
            <pc:sldMk cId="2575006792" sldId="282"/>
            <ac:spMk id="2" creationId="{135E2A3F-8C84-4573-88A0-A4F2932F56A5}"/>
          </ac:spMkLst>
        </pc:spChg>
        <pc:spChg chg="del">
          <ac:chgData name="Bryan Spencer" userId="5e092cbe68b984a3" providerId="LiveId" clId="{0F530BDA-D423-4C18-8AB4-51EE92CB21D5}" dt="2021-02-11T20:42:56.270" v="1528" actId="478"/>
          <ac:spMkLst>
            <pc:docMk/>
            <pc:sldMk cId="2575006792" sldId="282"/>
            <ac:spMk id="3" creationId="{E00CBD3F-4267-421E-BF47-8359F59F4E7D}"/>
          </ac:spMkLst>
        </pc:spChg>
      </pc:sldChg>
      <pc:sldChg chg="addSp delSp modSp add mod modTransition delAnim modAnim">
        <pc:chgData name="Bryan Spencer" userId="5e092cbe68b984a3" providerId="LiveId" clId="{0F530BDA-D423-4C18-8AB4-51EE92CB21D5}" dt="2021-02-11T21:48:17.906" v="2948" actId="27636"/>
        <pc:sldMkLst>
          <pc:docMk/>
          <pc:sldMk cId="3214035871" sldId="283"/>
        </pc:sldMkLst>
        <pc:spChg chg="mod">
          <ac:chgData name="Bryan Spencer" userId="5e092cbe68b984a3" providerId="LiveId" clId="{0F530BDA-D423-4C18-8AB4-51EE92CB21D5}" dt="2021-02-11T20:43:10.561" v="1555" actId="20577"/>
          <ac:spMkLst>
            <pc:docMk/>
            <pc:sldMk cId="3214035871" sldId="283"/>
            <ac:spMk id="4" creationId="{00000000-0000-0000-0000-000000000000}"/>
          </ac:spMkLst>
        </pc:spChg>
        <pc:spChg chg="mod">
          <ac:chgData name="Bryan Spencer" userId="5e092cbe68b984a3" providerId="LiveId" clId="{0F530BDA-D423-4C18-8AB4-51EE92CB21D5}" dt="2021-02-11T21:48:11.405" v="2941" actId="14100"/>
          <ac:spMkLst>
            <pc:docMk/>
            <pc:sldMk cId="3214035871" sldId="283"/>
            <ac:spMk id="7" creationId="{00000000-0000-0000-0000-000000000000}"/>
          </ac:spMkLst>
        </pc:spChg>
        <pc:spChg chg="mod">
          <ac:chgData name="Bryan Spencer" userId="5e092cbe68b984a3" providerId="LiveId" clId="{0F530BDA-D423-4C18-8AB4-51EE92CB21D5}" dt="2021-02-11T20:46:40.497" v="1698" actId="20577"/>
          <ac:spMkLst>
            <pc:docMk/>
            <pc:sldMk cId="3214035871" sldId="283"/>
            <ac:spMk id="9" creationId="{00000000-0000-0000-0000-000000000000}"/>
          </ac:spMkLst>
        </pc:spChg>
        <pc:spChg chg="mod">
          <ac:chgData name="Bryan Spencer" userId="5e092cbe68b984a3" providerId="LiveId" clId="{0F530BDA-D423-4C18-8AB4-51EE92CB21D5}" dt="2021-02-11T21:48:11.405" v="2941" actId="14100"/>
          <ac:spMkLst>
            <pc:docMk/>
            <pc:sldMk cId="3214035871" sldId="283"/>
            <ac:spMk id="10" creationId="{00000000-0000-0000-0000-000000000000}"/>
          </ac:spMkLst>
        </pc:spChg>
        <pc:spChg chg="del">
          <ac:chgData name="Bryan Spencer" userId="5e092cbe68b984a3" providerId="LiveId" clId="{0F530BDA-D423-4C18-8AB4-51EE92CB21D5}" dt="2021-02-11T20:47:25.622" v="1699" actId="21"/>
          <ac:spMkLst>
            <pc:docMk/>
            <pc:sldMk cId="3214035871" sldId="283"/>
            <ac:spMk id="11" creationId="{07445B46-D60E-408E-B204-DF98522A4BAA}"/>
          </ac:spMkLst>
        </pc:spChg>
        <pc:spChg chg="del">
          <ac:chgData name="Bryan Spencer" userId="5e092cbe68b984a3" providerId="LiveId" clId="{0F530BDA-D423-4C18-8AB4-51EE92CB21D5}" dt="2021-02-11T20:47:25.622" v="1699" actId="21"/>
          <ac:spMkLst>
            <pc:docMk/>
            <pc:sldMk cId="3214035871" sldId="283"/>
            <ac:spMk id="12" creationId="{B5C81DBD-6D48-4BD7-90D6-5F614E41F474}"/>
          </ac:spMkLst>
        </pc:spChg>
        <pc:spChg chg="add mod">
          <ac:chgData name="Bryan Spencer" userId="5e092cbe68b984a3" providerId="LiveId" clId="{0F530BDA-D423-4C18-8AB4-51EE92CB21D5}" dt="2021-02-11T20:47:29.121" v="1701" actId="1076"/>
          <ac:spMkLst>
            <pc:docMk/>
            <pc:sldMk cId="3214035871" sldId="283"/>
            <ac:spMk id="13" creationId="{0FF2D1C8-F7A1-4058-904A-B980F38A01E4}"/>
          </ac:spMkLst>
        </pc:spChg>
        <pc:spChg chg="add mod">
          <ac:chgData name="Bryan Spencer" userId="5e092cbe68b984a3" providerId="LiveId" clId="{0F530BDA-D423-4C18-8AB4-51EE92CB21D5}" dt="2021-02-11T20:47:29.121" v="1701" actId="1076"/>
          <ac:spMkLst>
            <pc:docMk/>
            <pc:sldMk cId="3214035871" sldId="283"/>
            <ac:spMk id="14" creationId="{E0ED1EF9-40BF-4897-9477-E7CAD6E34D3A}"/>
          </ac:spMkLst>
        </pc:spChg>
        <pc:spChg chg="add del mod">
          <ac:chgData name="Bryan Spencer" userId="5e092cbe68b984a3" providerId="LiveId" clId="{0F530BDA-D423-4C18-8AB4-51EE92CB21D5}" dt="2021-02-11T20:50:02.425" v="1834" actId="478"/>
          <ac:spMkLst>
            <pc:docMk/>
            <pc:sldMk cId="3214035871" sldId="283"/>
            <ac:spMk id="15" creationId="{ECF4DB91-FA64-4AB4-9007-EFE2F28F7219}"/>
          </ac:spMkLst>
        </pc:spChg>
        <pc:spChg chg="add del mod">
          <ac:chgData name="Bryan Spencer" userId="5e092cbe68b984a3" providerId="LiveId" clId="{0F530BDA-D423-4C18-8AB4-51EE92CB21D5}" dt="2021-02-11T20:50:02.425" v="1834" actId="478"/>
          <ac:spMkLst>
            <pc:docMk/>
            <pc:sldMk cId="3214035871" sldId="283"/>
            <ac:spMk id="16" creationId="{4DB387EB-80F0-4F2B-B30D-45A5C87C223C}"/>
          </ac:spMkLst>
        </pc:spChg>
        <pc:spChg chg="add mod">
          <ac:chgData name="Bryan Spencer" userId="5e092cbe68b984a3" providerId="LiveId" clId="{0F530BDA-D423-4C18-8AB4-51EE92CB21D5}" dt="2021-02-11T21:48:17.906" v="2948" actId="27636"/>
          <ac:spMkLst>
            <pc:docMk/>
            <pc:sldMk cId="3214035871" sldId="283"/>
            <ac:spMk id="17" creationId="{22D17AD4-3017-4C24-9CB7-4FC63B689066}"/>
          </ac:spMkLst>
        </pc:spChg>
        <pc:spChg chg="add mod">
          <ac:chgData name="Bryan Spencer" userId="5e092cbe68b984a3" providerId="LiveId" clId="{0F530BDA-D423-4C18-8AB4-51EE92CB21D5}" dt="2021-02-11T21:10:55.660" v="1964" actId="1076"/>
          <ac:spMkLst>
            <pc:docMk/>
            <pc:sldMk cId="3214035871" sldId="283"/>
            <ac:spMk id="18" creationId="{6A4BE307-5AD0-4329-BEA1-DE1D0BDABF6F}"/>
          </ac:spMkLst>
        </pc:spChg>
      </pc:sldChg>
      <pc:sldChg chg="addSp delSp modSp new mod modClrScheme modAnim chgLayout">
        <pc:chgData name="Bryan Spencer" userId="5e092cbe68b984a3" providerId="LiveId" clId="{0F530BDA-D423-4C18-8AB4-51EE92CB21D5}" dt="2021-02-11T21:26:48.916" v="2365" actId="20577"/>
        <pc:sldMkLst>
          <pc:docMk/>
          <pc:sldMk cId="2024956729" sldId="284"/>
        </pc:sldMkLst>
        <pc:spChg chg="mod ord">
          <ac:chgData name="Bryan Spencer" userId="5e092cbe68b984a3" providerId="LiveId" clId="{0F530BDA-D423-4C18-8AB4-51EE92CB21D5}" dt="2021-02-11T21:12:34.177" v="2005" actId="700"/>
          <ac:spMkLst>
            <pc:docMk/>
            <pc:sldMk cId="2024956729" sldId="284"/>
            <ac:spMk id="2" creationId="{3DDD61B3-BAB5-48F5-89C9-751E92E70CA6}"/>
          </ac:spMkLst>
        </pc:spChg>
        <pc:spChg chg="del">
          <ac:chgData name="Bryan Spencer" userId="5e092cbe68b984a3" providerId="LiveId" clId="{0F530BDA-D423-4C18-8AB4-51EE92CB21D5}" dt="2021-02-11T21:12:34.177" v="2005" actId="700"/>
          <ac:spMkLst>
            <pc:docMk/>
            <pc:sldMk cId="2024956729" sldId="284"/>
            <ac:spMk id="3" creationId="{22CF2012-6502-4844-A03C-6B0C851A5687}"/>
          </ac:spMkLst>
        </pc:spChg>
        <pc:spChg chg="del mod ord">
          <ac:chgData name="Bryan Spencer" userId="5e092cbe68b984a3" providerId="LiveId" clId="{0F530BDA-D423-4C18-8AB4-51EE92CB21D5}" dt="2021-02-11T21:12:34.177" v="2005" actId="700"/>
          <ac:spMkLst>
            <pc:docMk/>
            <pc:sldMk cId="2024956729" sldId="284"/>
            <ac:spMk id="4" creationId="{933CE60D-4B42-400E-827C-5EF6DB88EB29}"/>
          </ac:spMkLst>
        </pc:spChg>
        <pc:spChg chg="del">
          <ac:chgData name="Bryan Spencer" userId="5e092cbe68b984a3" providerId="LiveId" clId="{0F530BDA-D423-4C18-8AB4-51EE92CB21D5}" dt="2021-02-11T21:12:34.177" v="2005" actId="700"/>
          <ac:spMkLst>
            <pc:docMk/>
            <pc:sldMk cId="2024956729" sldId="284"/>
            <ac:spMk id="5" creationId="{998EF517-E996-461C-BDCA-94C8003841A7}"/>
          </ac:spMkLst>
        </pc:spChg>
        <pc:spChg chg="del mod ord">
          <ac:chgData name="Bryan Spencer" userId="5e092cbe68b984a3" providerId="LiveId" clId="{0F530BDA-D423-4C18-8AB4-51EE92CB21D5}" dt="2021-02-11T21:12:34.177" v="2005" actId="700"/>
          <ac:spMkLst>
            <pc:docMk/>
            <pc:sldMk cId="2024956729" sldId="284"/>
            <ac:spMk id="6" creationId="{AA45132C-BB54-4FA9-A3ED-0A44DEBE46CC}"/>
          </ac:spMkLst>
        </pc:spChg>
        <pc:spChg chg="add del mod ord">
          <ac:chgData name="Bryan Spencer" userId="5e092cbe68b984a3" providerId="LiveId" clId="{0F530BDA-D423-4C18-8AB4-51EE92CB21D5}" dt="2021-02-11T21:12:35.898" v="2006"/>
          <ac:spMkLst>
            <pc:docMk/>
            <pc:sldMk cId="2024956729" sldId="284"/>
            <ac:spMk id="7" creationId="{E9E8EB8F-1DBD-405E-9B58-CD358FBD5666}"/>
          </ac:spMkLst>
        </pc:spChg>
        <pc:spChg chg="add del mod ord">
          <ac:chgData name="Bryan Spencer" userId="5e092cbe68b984a3" providerId="LiveId" clId="{0F530BDA-D423-4C18-8AB4-51EE92CB21D5}" dt="2021-02-11T21:16:58.510" v="2055"/>
          <ac:spMkLst>
            <pc:docMk/>
            <pc:sldMk cId="2024956729" sldId="284"/>
            <ac:spMk id="8" creationId="{CE48AF3C-605C-4855-8E80-C866461E17D4}"/>
          </ac:spMkLst>
        </pc:spChg>
        <pc:spChg chg="add del mod">
          <ac:chgData name="Bryan Spencer" userId="5e092cbe68b984a3" providerId="LiveId" clId="{0F530BDA-D423-4C18-8AB4-51EE92CB21D5}" dt="2021-02-11T21:12:37.805" v="2007"/>
          <ac:spMkLst>
            <pc:docMk/>
            <pc:sldMk cId="2024956729" sldId="284"/>
            <ac:spMk id="9" creationId="{3259CFA2-A483-4202-B32D-2438B6C33CBD}"/>
          </ac:spMkLst>
        </pc:spChg>
        <pc:spChg chg="add del mod">
          <ac:chgData name="Bryan Spencer" userId="5e092cbe68b984a3" providerId="LiveId" clId="{0F530BDA-D423-4C18-8AB4-51EE92CB21D5}" dt="2021-02-11T21:12:41.491" v="2008"/>
          <ac:spMkLst>
            <pc:docMk/>
            <pc:sldMk cId="2024956729" sldId="284"/>
            <ac:spMk id="10" creationId="{BF251A4A-0D02-4FD7-B2B3-4E13309A9C87}"/>
          </ac:spMkLst>
        </pc:spChg>
        <pc:spChg chg="add del mod">
          <ac:chgData name="Bryan Spencer" userId="5e092cbe68b984a3" providerId="LiveId" clId="{0F530BDA-D423-4C18-8AB4-51EE92CB21D5}" dt="2021-02-11T21:12:48.489" v="2010"/>
          <ac:spMkLst>
            <pc:docMk/>
            <pc:sldMk cId="2024956729" sldId="284"/>
            <ac:spMk id="11" creationId="{AE7E0DCD-FB3F-43E1-A8B9-6597F69D46BE}"/>
          </ac:spMkLst>
        </pc:spChg>
        <pc:spChg chg="add">
          <ac:chgData name="Bryan Spencer" userId="5e092cbe68b984a3" providerId="LiveId" clId="{0F530BDA-D423-4C18-8AB4-51EE92CB21D5}" dt="2021-02-11T21:12:42.545" v="2009"/>
          <ac:spMkLst>
            <pc:docMk/>
            <pc:sldMk cId="2024956729" sldId="284"/>
            <ac:spMk id="12" creationId="{0C7DB2E6-5021-4297-B754-8C176D04B616}"/>
          </ac:spMkLst>
        </pc:spChg>
        <pc:spChg chg="add del mod">
          <ac:chgData name="Bryan Spencer" userId="5e092cbe68b984a3" providerId="LiveId" clId="{0F530BDA-D423-4C18-8AB4-51EE92CB21D5}" dt="2021-02-11T21:14:39.145" v="2026"/>
          <ac:spMkLst>
            <pc:docMk/>
            <pc:sldMk cId="2024956729" sldId="284"/>
            <ac:spMk id="13" creationId="{6BFB851B-1F8F-4090-A8F0-8DFE84AB13EF}"/>
          </ac:spMkLst>
        </pc:spChg>
        <pc:spChg chg="add del mod">
          <ac:chgData name="Bryan Spencer" userId="5e092cbe68b984a3" providerId="LiveId" clId="{0F530BDA-D423-4C18-8AB4-51EE92CB21D5}" dt="2021-02-11T21:13:02.153" v="2022"/>
          <ac:spMkLst>
            <pc:docMk/>
            <pc:sldMk cId="2024956729" sldId="284"/>
            <ac:spMk id="14" creationId="{39798641-ACB7-4F11-9560-5D8B410055EC}"/>
          </ac:spMkLst>
        </pc:spChg>
        <pc:spChg chg="add del mod">
          <ac:chgData name="Bryan Spencer" userId="5e092cbe68b984a3" providerId="LiveId" clId="{0F530BDA-D423-4C18-8AB4-51EE92CB21D5}" dt="2021-02-11T21:13:11.630" v="2025"/>
          <ac:spMkLst>
            <pc:docMk/>
            <pc:sldMk cId="2024956729" sldId="284"/>
            <ac:spMk id="15" creationId="{1E38042C-5A2B-4E98-B2A9-1F1F80F20D62}"/>
          </ac:spMkLst>
        </pc:spChg>
        <pc:spChg chg="add mod">
          <ac:chgData name="Bryan Spencer" userId="5e092cbe68b984a3" providerId="LiveId" clId="{0F530BDA-D423-4C18-8AB4-51EE92CB21D5}" dt="2021-02-11T21:15:56.129" v="2039" actId="208"/>
          <ac:spMkLst>
            <pc:docMk/>
            <pc:sldMk cId="2024956729" sldId="284"/>
            <ac:spMk id="16" creationId="{805880BB-1AAA-44D7-804C-C5BE86CD5BB9}"/>
          </ac:spMkLst>
        </pc:spChg>
        <pc:spChg chg="add mod">
          <ac:chgData name="Bryan Spencer" userId="5e092cbe68b984a3" providerId="LiveId" clId="{0F530BDA-D423-4C18-8AB4-51EE92CB21D5}" dt="2021-02-11T21:16:14.102" v="2045" actId="14100"/>
          <ac:spMkLst>
            <pc:docMk/>
            <pc:sldMk cId="2024956729" sldId="284"/>
            <ac:spMk id="18" creationId="{E7598591-4D47-43ED-82F1-15408EF15C38}"/>
          </ac:spMkLst>
        </pc:spChg>
        <pc:spChg chg="add mod">
          <ac:chgData name="Bryan Spencer" userId="5e092cbe68b984a3" providerId="LiveId" clId="{0F530BDA-D423-4C18-8AB4-51EE92CB21D5}" dt="2021-02-11T21:16:43.684" v="2054" actId="14100"/>
          <ac:spMkLst>
            <pc:docMk/>
            <pc:sldMk cId="2024956729" sldId="284"/>
            <ac:spMk id="19" creationId="{B9A0C302-CFA2-48BC-B81F-54DF5F083588}"/>
          </ac:spMkLst>
        </pc:spChg>
        <pc:spChg chg="add mod">
          <ac:chgData name="Bryan Spencer" userId="5e092cbe68b984a3" providerId="LiveId" clId="{0F530BDA-D423-4C18-8AB4-51EE92CB21D5}" dt="2021-02-11T21:26:48.916" v="2365" actId="20577"/>
          <ac:spMkLst>
            <pc:docMk/>
            <pc:sldMk cId="2024956729" sldId="284"/>
            <ac:spMk id="20" creationId="{42E22EEF-CC2E-4A9C-84D4-67D47C779D19}"/>
          </ac:spMkLst>
        </pc:spChg>
        <pc:picChg chg="add mod">
          <ac:chgData name="Bryan Spencer" userId="5e092cbe68b984a3" providerId="LiveId" clId="{0F530BDA-D423-4C18-8AB4-51EE92CB21D5}" dt="2021-02-11T21:16:35.719" v="2051" actId="1076"/>
          <ac:picMkLst>
            <pc:docMk/>
            <pc:sldMk cId="2024956729" sldId="284"/>
            <ac:picMk id="4112" creationId="{D984A736-7CAC-4120-9C2C-CEE5B31EFB30}"/>
          </ac:picMkLst>
        </pc:picChg>
        <pc:picChg chg="add del mod">
          <ac:chgData name="Bryan Spencer" userId="5e092cbe68b984a3" providerId="LiveId" clId="{0F530BDA-D423-4C18-8AB4-51EE92CB21D5}" dt="2021-02-11T21:20:21.795" v="2057" actId="21"/>
          <ac:picMkLst>
            <pc:docMk/>
            <pc:sldMk cId="2024956729" sldId="284"/>
            <ac:picMk id="4114" creationId="{5568FC67-9857-4B17-B688-0B77608083CB}"/>
          </ac:picMkLst>
        </pc:picChg>
        <pc:picChg chg="add mod ord">
          <ac:chgData name="Bryan Spencer" userId="5e092cbe68b984a3" providerId="LiveId" clId="{0F530BDA-D423-4C18-8AB4-51EE92CB21D5}" dt="2021-02-11T21:25:53.168" v="2295" actId="167"/>
          <ac:picMkLst>
            <pc:docMk/>
            <pc:sldMk cId="2024956729" sldId="284"/>
            <ac:picMk id="4116" creationId="{CE03B6E4-472D-4A03-9E7C-E11F8902A7DF}"/>
          </ac:picMkLst>
        </pc:picChg>
      </pc:sldChg>
      <pc:sldChg chg="addSp delSp modSp new mod">
        <pc:chgData name="Bryan Spencer" userId="5e092cbe68b984a3" providerId="LiveId" clId="{0F530BDA-D423-4C18-8AB4-51EE92CB21D5}" dt="2021-02-11T21:45:03.047" v="2771" actId="20577"/>
        <pc:sldMkLst>
          <pc:docMk/>
          <pc:sldMk cId="937470766" sldId="285"/>
        </pc:sldMkLst>
        <pc:spChg chg="mod">
          <ac:chgData name="Bryan Spencer" userId="5e092cbe68b984a3" providerId="LiveId" clId="{0F530BDA-D423-4C18-8AB4-51EE92CB21D5}" dt="2021-02-11T21:36:34.858" v="2381" actId="20577"/>
          <ac:spMkLst>
            <pc:docMk/>
            <pc:sldMk cId="937470766" sldId="285"/>
            <ac:spMk id="2" creationId="{05DC538C-04CB-45EB-96BB-C2D8494916FC}"/>
          </ac:spMkLst>
        </pc:spChg>
        <pc:spChg chg="mod">
          <ac:chgData name="Bryan Spencer" userId="5e092cbe68b984a3" providerId="LiveId" clId="{0F530BDA-D423-4C18-8AB4-51EE92CB21D5}" dt="2021-02-11T21:38:11.767" v="2461" actId="20577"/>
          <ac:spMkLst>
            <pc:docMk/>
            <pc:sldMk cId="937470766" sldId="285"/>
            <ac:spMk id="3" creationId="{5BE02373-8F78-4C3C-A9D4-F319B802FB23}"/>
          </ac:spMkLst>
        </pc:spChg>
        <pc:spChg chg="mod">
          <ac:chgData name="Bryan Spencer" userId="5e092cbe68b984a3" providerId="LiveId" clId="{0F530BDA-D423-4C18-8AB4-51EE92CB21D5}" dt="2021-02-11T21:45:03.047" v="2771" actId="20577"/>
          <ac:spMkLst>
            <pc:docMk/>
            <pc:sldMk cId="937470766" sldId="285"/>
            <ac:spMk id="4" creationId="{B2782053-20BD-4E89-AEA6-EDBB47A1A3DA}"/>
          </ac:spMkLst>
        </pc:spChg>
        <pc:spChg chg="add del">
          <ac:chgData name="Bryan Spencer" userId="5e092cbe68b984a3" providerId="LiveId" clId="{0F530BDA-D423-4C18-8AB4-51EE92CB21D5}" dt="2021-02-11T21:37:21.817" v="2444"/>
          <ac:spMkLst>
            <pc:docMk/>
            <pc:sldMk cId="937470766" sldId="285"/>
            <ac:spMk id="5" creationId="{F4AEA27E-5B79-4B85-B035-B6A64B3A9AC4}"/>
          </ac:spMkLst>
        </pc:spChg>
        <pc:picChg chg="add mod">
          <ac:chgData name="Bryan Spencer" userId="5e092cbe68b984a3" providerId="LiveId" clId="{0F530BDA-D423-4C18-8AB4-51EE92CB21D5}" dt="2021-02-11T21:37:54.806" v="2451" actId="1076"/>
          <ac:picMkLst>
            <pc:docMk/>
            <pc:sldMk cId="937470766" sldId="285"/>
            <ac:picMk id="7" creationId="{69FAD314-94CC-42C0-B60D-8B1F4CDFCA2F}"/>
          </ac:picMkLst>
        </pc:picChg>
        <pc:picChg chg="add mod">
          <ac:chgData name="Bryan Spencer" userId="5e092cbe68b984a3" providerId="LiveId" clId="{0F530BDA-D423-4C18-8AB4-51EE92CB21D5}" dt="2021-02-11T21:38:35.910" v="2463" actId="1076"/>
          <ac:picMkLst>
            <pc:docMk/>
            <pc:sldMk cId="937470766" sldId="285"/>
            <ac:picMk id="9" creationId="{FDA1EC28-4871-4AEB-95C1-4697B5B72FBD}"/>
          </ac:picMkLst>
        </pc:picChg>
      </pc:sldChg>
      <pc:sldChg chg="addSp delSp modSp new mod">
        <pc:chgData name="Bryan Spencer" userId="5e092cbe68b984a3" providerId="LiveId" clId="{0F530BDA-D423-4C18-8AB4-51EE92CB21D5}" dt="2021-02-11T22:23:36.563" v="3615" actId="20577"/>
        <pc:sldMkLst>
          <pc:docMk/>
          <pc:sldMk cId="1214765878" sldId="286"/>
        </pc:sldMkLst>
        <pc:spChg chg="mod">
          <ac:chgData name="Bryan Spencer" userId="5e092cbe68b984a3" providerId="LiveId" clId="{0F530BDA-D423-4C18-8AB4-51EE92CB21D5}" dt="2021-02-11T21:45:33.113" v="2802" actId="20577"/>
          <ac:spMkLst>
            <pc:docMk/>
            <pc:sldMk cId="1214765878" sldId="286"/>
            <ac:spMk id="2" creationId="{EFF4933A-0E57-4C4D-AD03-0B35F5F23A92}"/>
          </ac:spMkLst>
        </pc:spChg>
        <pc:spChg chg="mod">
          <ac:chgData name="Bryan Spencer" userId="5e092cbe68b984a3" providerId="LiveId" clId="{0F530BDA-D423-4C18-8AB4-51EE92CB21D5}" dt="2021-02-11T22:23:36.563" v="3615" actId="20577"/>
          <ac:spMkLst>
            <pc:docMk/>
            <pc:sldMk cId="1214765878" sldId="286"/>
            <ac:spMk id="3" creationId="{CDC9E979-4ADB-458B-89D9-3FBE38162660}"/>
          </ac:spMkLst>
        </pc:spChg>
        <pc:spChg chg="del">
          <ac:chgData name="Bryan Spencer" userId="5e092cbe68b984a3" providerId="LiveId" clId="{0F530BDA-D423-4C18-8AB4-51EE92CB21D5}" dt="2021-02-11T21:54:41.063" v="2949" actId="22"/>
          <ac:spMkLst>
            <pc:docMk/>
            <pc:sldMk cId="1214765878" sldId="286"/>
            <ac:spMk id="4" creationId="{FE9AC803-B098-42F1-9D27-2CEF3ADDB036}"/>
          </ac:spMkLst>
        </pc:spChg>
        <pc:picChg chg="add mod ord">
          <ac:chgData name="Bryan Spencer" userId="5e092cbe68b984a3" providerId="LiveId" clId="{0F530BDA-D423-4C18-8AB4-51EE92CB21D5}" dt="2021-02-11T21:54:41.063" v="2949" actId="22"/>
          <ac:picMkLst>
            <pc:docMk/>
            <pc:sldMk cId="1214765878" sldId="286"/>
            <ac:picMk id="6" creationId="{07AA26B0-0EDE-4D4A-8C04-8A7B2B8F295F}"/>
          </ac:picMkLst>
        </pc:picChg>
      </pc:sldChg>
      <pc:sldChg chg="addSp delSp modSp new mod ord">
        <pc:chgData name="Bryan Spencer" userId="5e092cbe68b984a3" providerId="LiveId" clId="{0F530BDA-D423-4C18-8AB4-51EE92CB21D5}" dt="2021-02-11T22:16:34.387" v="3520" actId="207"/>
        <pc:sldMkLst>
          <pc:docMk/>
          <pc:sldMk cId="476082985" sldId="287"/>
        </pc:sldMkLst>
        <pc:spChg chg="mod">
          <ac:chgData name="Bryan Spencer" userId="5e092cbe68b984a3" providerId="LiveId" clId="{0F530BDA-D423-4C18-8AB4-51EE92CB21D5}" dt="2021-02-11T22:10:20.059" v="3284" actId="313"/>
          <ac:spMkLst>
            <pc:docMk/>
            <pc:sldMk cId="476082985" sldId="287"/>
            <ac:spMk id="2" creationId="{22DA6D98-E4D6-4E65-8B34-274DAE3D11AE}"/>
          </ac:spMkLst>
        </pc:spChg>
        <pc:spChg chg="mod">
          <ac:chgData name="Bryan Spencer" userId="5e092cbe68b984a3" providerId="LiveId" clId="{0F530BDA-D423-4C18-8AB4-51EE92CB21D5}" dt="2021-02-11T22:15:15.709" v="3510" actId="20577"/>
          <ac:spMkLst>
            <pc:docMk/>
            <pc:sldMk cId="476082985" sldId="287"/>
            <ac:spMk id="3" creationId="{8C84F9D9-F3A1-417D-BB9C-95174DB5D8FC}"/>
          </ac:spMkLst>
        </pc:spChg>
        <pc:spChg chg="del">
          <ac:chgData name="Bryan Spencer" userId="5e092cbe68b984a3" providerId="LiveId" clId="{0F530BDA-D423-4C18-8AB4-51EE92CB21D5}" dt="2021-02-11T22:15:23.195" v="3511"/>
          <ac:spMkLst>
            <pc:docMk/>
            <pc:sldMk cId="476082985" sldId="287"/>
            <ac:spMk id="4" creationId="{507D9AE8-B5B8-4292-B8A4-919BF5FAB9B3}"/>
          </ac:spMkLst>
        </pc:spChg>
        <pc:spChg chg="add">
          <ac:chgData name="Bryan Spencer" userId="5e092cbe68b984a3" providerId="LiveId" clId="{0F530BDA-D423-4C18-8AB4-51EE92CB21D5}" dt="2021-02-11T22:07:23.708" v="3247"/>
          <ac:spMkLst>
            <pc:docMk/>
            <pc:sldMk cId="476082985" sldId="287"/>
            <ac:spMk id="5" creationId="{77A16098-04D5-44EC-930C-F10CCC0FEEEF}"/>
          </ac:spMkLst>
        </pc:spChg>
        <pc:spChg chg="add del mod">
          <ac:chgData name="Bryan Spencer" userId="5e092cbe68b984a3" providerId="LiveId" clId="{0F530BDA-D423-4C18-8AB4-51EE92CB21D5}" dt="2021-02-11T22:16:30.809" v="3518"/>
          <ac:spMkLst>
            <pc:docMk/>
            <pc:sldMk cId="476082985" sldId="287"/>
            <ac:spMk id="9" creationId="{39C90A5F-298A-4A56-B7BC-A83FEDA39F3F}"/>
          </ac:spMkLst>
        </pc:spChg>
        <pc:picChg chg="add mod">
          <ac:chgData name="Bryan Spencer" userId="5e092cbe68b984a3" providerId="LiveId" clId="{0F530BDA-D423-4C18-8AB4-51EE92CB21D5}" dt="2021-02-11T22:13:48.824" v="3380" actId="1076"/>
          <ac:picMkLst>
            <pc:docMk/>
            <pc:sldMk cId="476082985" sldId="287"/>
            <ac:picMk id="7" creationId="{830E5E64-9D3E-4130-B8B5-07AB26B14832}"/>
          </ac:picMkLst>
        </pc:picChg>
        <pc:picChg chg="add mod">
          <ac:chgData name="Bryan Spencer" userId="5e092cbe68b984a3" providerId="LiveId" clId="{0F530BDA-D423-4C18-8AB4-51EE92CB21D5}" dt="2021-02-11T22:16:34.387" v="3520" actId="207"/>
          <ac:picMkLst>
            <pc:docMk/>
            <pc:sldMk cId="476082985" sldId="287"/>
            <ac:picMk id="12" creationId="{3FC69CDE-BBD0-4D5D-AAF5-D9592D80655C}"/>
          </ac:picMkLst>
        </pc:picChg>
        <pc:picChg chg="add del mod">
          <ac:chgData name="Bryan Spencer" userId="5e092cbe68b984a3" providerId="LiveId" clId="{0F530BDA-D423-4C18-8AB4-51EE92CB21D5}" dt="2021-02-11T22:16:26.305" v="3514" actId="478"/>
          <ac:picMkLst>
            <pc:docMk/>
            <pc:sldMk cId="476082985" sldId="287"/>
            <ac:picMk id="6148" creationId="{DEACB9D1-AFF0-4CF3-958E-9058E48D0EB5}"/>
          </ac:picMkLst>
        </pc:picChg>
        <pc:picChg chg="add del mod">
          <ac:chgData name="Bryan Spencer" userId="5e092cbe68b984a3" providerId="LiveId" clId="{0F530BDA-D423-4C18-8AB4-51EE92CB21D5}" dt="2021-02-11T22:16:29.540" v="3517" actId="21"/>
          <ac:picMkLst>
            <pc:docMk/>
            <pc:sldMk cId="476082985" sldId="287"/>
            <ac:picMk id="6150" creationId="{D1A79A1F-99BF-4C84-9707-913DE69C7CAE}"/>
          </ac:picMkLst>
        </pc:picChg>
      </pc:sldChg>
      <pc:sldChg chg="addSp delSp modSp new mod modNotesTx">
        <pc:chgData name="Bryan Spencer" userId="5e092cbe68b984a3" providerId="LiveId" clId="{0F530BDA-D423-4C18-8AB4-51EE92CB21D5}" dt="2021-02-11T22:29:07.248" v="3812" actId="20577"/>
        <pc:sldMkLst>
          <pc:docMk/>
          <pc:sldMk cId="431449683" sldId="288"/>
        </pc:sldMkLst>
        <pc:spChg chg="mod">
          <ac:chgData name="Bryan Spencer" userId="5e092cbe68b984a3" providerId="LiveId" clId="{0F530BDA-D423-4C18-8AB4-51EE92CB21D5}" dt="2021-02-11T22:28:27.293" v="3677" actId="20577"/>
          <ac:spMkLst>
            <pc:docMk/>
            <pc:sldMk cId="431449683" sldId="288"/>
            <ac:spMk id="2" creationId="{529FB4BD-687D-4737-8631-6E4956977DEF}"/>
          </ac:spMkLst>
        </pc:spChg>
        <pc:spChg chg="del">
          <ac:chgData name="Bryan Spencer" userId="5e092cbe68b984a3" providerId="LiveId" clId="{0F530BDA-D423-4C18-8AB4-51EE92CB21D5}" dt="2021-02-11T22:23:47.086" v="3616"/>
          <ac:spMkLst>
            <pc:docMk/>
            <pc:sldMk cId="431449683" sldId="288"/>
            <ac:spMk id="3" creationId="{91E0B91A-E195-4B67-A016-EBEED90D36DF}"/>
          </ac:spMkLst>
        </pc:spChg>
        <pc:spChg chg="del">
          <ac:chgData name="Bryan Spencer" userId="5e092cbe68b984a3" providerId="LiveId" clId="{0F530BDA-D423-4C18-8AB4-51EE92CB21D5}" dt="2021-02-11T22:26:05.947" v="3619"/>
          <ac:spMkLst>
            <pc:docMk/>
            <pc:sldMk cId="431449683" sldId="288"/>
            <ac:spMk id="4" creationId="{56D695E9-E578-4258-BA5B-6B200085BFBA}"/>
          </ac:spMkLst>
        </pc:spChg>
        <pc:spChg chg="add del mod">
          <ac:chgData name="Bryan Spencer" userId="5e092cbe68b984a3" providerId="LiveId" clId="{0F530BDA-D423-4C18-8AB4-51EE92CB21D5}" dt="2021-02-11T22:28:04.844" v="3625"/>
          <ac:spMkLst>
            <pc:docMk/>
            <pc:sldMk cId="431449683" sldId="288"/>
            <ac:spMk id="6" creationId="{70A274EF-361C-48A7-A5AA-D73F6D4D4A9A}"/>
          </ac:spMkLst>
        </pc:spChg>
        <pc:picChg chg="add mod">
          <ac:chgData name="Bryan Spencer" userId="5e092cbe68b984a3" providerId="LiveId" clId="{0F530BDA-D423-4C18-8AB4-51EE92CB21D5}" dt="2021-02-11T22:23:51.686" v="3618" actId="207"/>
          <ac:picMkLst>
            <pc:docMk/>
            <pc:sldMk cId="431449683" sldId="288"/>
            <ac:picMk id="7170" creationId="{92165188-5C9F-4E6F-BC3B-A67B28410385}"/>
          </ac:picMkLst>
        </pc:picChg>
        <pc:picChg chg="add del mod">
          <ac:chgData name="Bryan Spencer" userId="5e092cbe68b984a3" providerId="LiveId" clId="{0F530BDA-D423-4C18-8AB4-51EE92CB21D5}" dt="2021-02-11T22:28:00.377" v="3622" actId="478"/>
          <ac:picMkLst>
            <pc:docMk/>
            <pc:sldMk cId="431449683" sldId="288"/>
            <ac:picMk id="7172" creationId="{A4CA3C42-F1B2-4B22-9F6F-56CD5F3B72D2}"/>
          </ac:picMkLst>
        </pc:picChg>
        <pc:picChg chg="add del">
          <ac:chgData name="Bryan Spencer" userId="5e092cbe68b984a3" providerId="LiveId" clId="{0F530BDA-D423-4C18-8AB4-51EE92CB21D5}" dt="2021-02-11T22:28:02.691" v="3624"/>
          <ac:picMkLst>
            <pc:docMk/>
            <pc:sldMk cId="431449683" sldId="288"/>
            <ac:picMk id="7174" creationId="{968F9B49-A250-47D0-975F-E35712D61EB8}"/>
          </ac:picMkLst>
        </pc:picChg>
        <pc:picChg chg="add mod">
          <ac:chgData name="Bryan Spencer" userId="5e092cbe68b984a3" providerId="LiveId" clId="{0F530BDA-D423-4C18-8AB4-51EE92CB21D5}" dt="2021-02-11T22:28:08.675" v="3627" actId="207"/>
          <ac:picMkLst>
            <pc:docMk/>
            <pc:sldMk cId="431449683" sldId="288"/>
            <ac:picMk id="7176" creationId="{AD1E1DA6-964A-40C0-97EC-62F324134DAD}"/>
          </ac:picMkLst>
        </pc:picChg>
      </pc:sldChg>
      <pc:sldChg chg="addSp delSp modSp new mod modClrScheme chgLayout">
        <pc:chgData name="Bryan Spencer" userId="5e092cbe68b984a3" providerId="LiveId" clId="{0F530BDA-D423-4C18-8AB4-51EE92CB21D5}" dt="2021-02-11T22:33:52.994" v="3989" actId="1076"/>
        <pc:sldMkLst>
          <pc:docMk/>
          <pc:sldMk cId="2724249128" sldId="289"/>
        </pc:sldMkLst>
        <pc:spChg chg="mod ord">
          <ac:chgData name="Bryan Spencer" userId="5e092cbe68b984a3" providerId="LiveId" clId="{0F530BDA-D423-4C18-8AB4-51EE92CB21D5}" dt="2021-02-11T22:33:39.030" v="3985" actId="700"/>
          <ac:spMkLst>
            <pc:docMk/>
            <pc:sldMk cId="2724249128" sldId="289"/>
            <ac:spMk id="2" creationId="{801EE96F-D0D4-4985-9089-960964103320}"/>
          </ac:spMkLst>
        </pc:spChg>
        <pc:spChg chg="mod ord">
          <ac:chgData name="Bryan Spencer" userId="5e092cbe68b984a3" providerId="LiveId" clId="{0F530BDA-D423-4C18-8AB4-51EE92CB21D5}" dt="2021-02-11T22:33:39.030" v="3985" actId="700"/>
          <ac:spMkLst>
            <pc:docMk/>
            <pc:sldMk cId="2724249128" sldId="289"/>
            <ac:spMk id="3" creationId="{F52ED09B-8F59-498E-8A31-AE8B9F236294}"/>
          </ac:spMkLst>
        </pc:spChg>
        <pc:spChg chg="del">
          <ac:chgData name="Bryan Spencer" userId="5e092cbe68b984a3" providerId="LiveId" clId="{0F530BDA-D423-4C18-8AB4-51EE92CB21D5}" dt="2021-02-11T22:33:00.942" v="3979"/>
          <ac:spMkLst>
            <pc:docMk/>
            <pc:sldMk cId="2724249128" sldId="289"/>
            <ac:spMk id="4" creationId="{F47C5156-F024-4D43-AD0B-6B69E619436B}"/>
          </ac:spMkLst>
        </pc:spChg>
        <pc:spChg chg="add del mod">
          <ac:chgData name="Bryan Spencer" userId="5e092cbe68b984a3" providerId="LiveId" clId="{0F530BDA-D423-4C18-8AB4-51EE92CB21D5}" dt="2021-02-11T22:33:21.708" v="3980" actId="931"/>
          <ac:spMkLst>
            <pc:docMk/>
            <pc:sldMk cId="2724249128" sldId="289"/>
            <ac:spMk id="5" creationId="{6C9C2A6A-A826-44C6-86DF-85AB1B6EEC3F}"/>
          </ac:spMkLst>
        </pc:spChg>
        <pc:picChg chg="add mod ord">
          <ac:chgData name="Bryan Spencer" userId="5e092cbe68b984a3" providerId="LiveId" clId="{0F530BDA-D423-4C18-8AB4-51EE92CB21D5}" dt="2021-02-11T22:33:52.994" v="3989" actId="1076"/>
          <ac:picMkLst>
            <pc:docMk/>
            <pc:sldMk cId="2724249128" sldId="289"/>
            <ac:picMk id="7" creationId="{00165B20-E241-4108-BC3A-E8D6A350348E}"/>
          </ac:picMkLst>
        </pc:picChg>
      </pc:sldChg>
      <pc:sldChg chg="addSp delSp modSp new mod modClrScheme chgLayout">
        <pc:chgData name="Bryan Spencer" userId="5e092cbe68b984a3" providerId="LiveId" clId="{0F530BDA-D423-4C18-8AB4-51EE92CB21D5}" dt="2021-02-11T22:43:10.004" v="4277" actId="20577"/>
        <pc:sldMkLst>
          <pc:docMk/>
          <pc:sldMk cId="2838896511" sldId="290"/>
        </pc:sldMkLst>
        <pc:spChg chg="mod ord">
          <ac:chgData name="Bryan Spencer" userId="5e092cbe68b984a3" providerId="LiveId" clId="{0F530BDA-D423-4C18-8AB4-51EE92CB21D5}" dt="2021-02-11T22:43:10.004" v="4277" actId="20577"/>
          <ac:spMkLst>
            <pc:docMk/>
            <pc:sldMk cId="2838896511" sldId="290"/>
            <ac:spMk id="2" creationId="{831015D3-9C70-43BD-8B0E-3C6B8C8C163F}"/>
          </ac:spMkLst>
        </pc:spChg>
        <pc:spChg chg="del mod ord">
          <ac:chgData name="Bryan Spencer" userId="5e092cbe68b984a3" providerId="LiveId" clId="{0F530BDA-D423-4C18-8AB4-51EE92CB21D5}" dt="2021-02-11T22:37:15.020" v="4028" actId="700"/>
          <ac:spMkLst>
            <pc:docMk/>
            <pc:sldMk cId="2838896511" sldId="290"/>
            <ac:spMk id="3" creationId="{50B670BB-94B6-4FC3-BC14-D91DE329F24E}"/>
          </ac:spMkLst>
        </pc:spChg>
        <pc:spChg chg="add mod ord">
          <ac:chgData name="Bryan Spencer" userId="5e092cbe68b984a3" providerId="LiveId" clId="{0F530BDA-D423-4C18-8AB4-51EE92CB21D5}" dt="2021-02-11T22:41:57.025" v="4251" actId="20577"/>
          <ac:spMkLst>
            <pc:docMk/>
            <pc:sldMk cId="2838896511" sldId="290"/>
            <ac:spMk id="4" creationId="{32D6AB88-F433-413E-B62E-F165DF7CB227}"/>
          </ac:spMkLst>
        </pc:spChg>
        <pc:spChg chg="add mod ord">
          <ac:chgData name="Bryan Spencer" userId="5e092cbe68b984a3" providerId="LiveId" clId="{0F530BDA-D423-4C18-8AB4-51EE92CB21D5}" dt="2021-02-11T22:37:15.020" v="4028" actId="700"/>
          <ac:spMkLst>
            <pc:docMk/>
            <pc:sldMk cId="2838896511" sldId="290"/>
            <ac:spMk id="5" creationId="{83624C6B-3C16-403F-AFEF-2B3EA04A6CFA}"/>
          </ac:spMkLst>
        </pc:spChg>
        <pc:picChg chg="add mod">
          <ac:chgData name="Bryan Spencer" userId="5e092cbe68b984a3" providerId="LiveId" clId="{0F530BDA-D423-4C18-8AB4-51EE92CB21D5}" dt="2021-02-11T22:39:54.098" v="4074" actId="1076"/>
          <ac:picMkLst>
            <pc:docMk/>
            <pc:sldMk cId="2838896511" sldId="290"/>
            <ac:picMk id="7" creationId="{43092231-937C-4302-92BD-30D02FBD7E8F}"/>
          </ac:picMkLst>
        </pc:picChg>
        <pc:picChg chg="add mod">
          <ac:chgData name="Bryan Spencer" userId="5e092cbe68b984a3" providerId="LiveId" clId="{0F530BDA-D423-4C18-8AB4-51EE92CB21D5}" dt="2021-02-11T22:39:57.214" v="4075" actId="1076"/>
          <ac:picMkLst>
            <pc:docMk/>
            <pc:sldMk cId="2838896511" sldId="290"/>
            <ac:picMk id="8" creationId="{AB078DF1-AC60-43AB-8F76-2BF1563978EA}"/>
          </ac:picMkLst>
        </pc:picChg>
      </pc:sldChg>
      <pc:sldChg chg="addSp modSp new mod">
        <pc:chgData name="Bryan Spencer" userId="5e092cbe68b984a3" providerId="LiveId" clId="{0F530BDA-D423-4C18-8AB4-51EE92CB21D5}" dt="2021-02-11T22:50:17.077" v="4506" actId="1076"/>
        <pc:sldMkLst>
          <pc:docMk/>
          <pc:sldMk cId="1327403110" sldId="291"/>
        </pc:sldMkLst>
        <pc:spChg chg="mod">
          <ac:chgData name="Bryan Spencer" userId="5e092cbe68b984a3" providerId="LiveId" clId="{0F530BDA-D423-4C18-8AB4-51EE92CB21D5}" dt="2021-02-11T22:48:29.276" v="4316" actId="20577"/>
          <ac:spMkLst>
            <pc:docMk/>
            <pc:sldMk cId="1327403110" sldId="291"/>
            <ac:spMk id="2" creationId="{113AFE95-68DE-48B4-8BC8-A2E9E4724EF0}"/>
          </ac:spMkLst>
        </pc:spChg>
        <pc:spChg chg="mod">
          <ac:chgData name="Bryan Spencer" userId="5e092cbe68b984a3" providerId="LiveId" clId="{0F530BDA-D423-4C18-8AB4-51EE92CB21D5}" dt="2021-02-11T22:49:28.138" v="4434" actId="20577"/>
          <ac:spMkLst>
            <pc:docMk/>
            <pc:sldMk cId="1327403110" sldId="291"/>
            <ac:spMk id="3" creationId="{2D466249-C41D-4774-B45B-95F0D86AF63E}"/>
          </ac:spMkLst>
        </pc:spChg>
        <pc:spChg chg="mod">
          <ac:chgData name="Bryan Spencer" userId="5e092cbe68b984a3" providerId="LiveId" clId="{0F530BDA-D423-4C18-8AB4-51EE92CB21D5}" dt="2021-02-11T22:50:07.800" v="4503" actId="20577"/>
          <ac:spMkLst>
            <pc:docMk/>
            <pc:sldMk cId="1327403110" sldId="291"/>
            <ac:spMk id="4" creationId="{6FC3D3CF-0F3A-4ABE-8FBF-A384031780D2}"/>
          </ac:spMkLst>
        </pc:spChg>
        <pc:picChg chg="add mod">
          <ac:chgData name="Bryan Spencer" userId="5e092cbe68b984a3" providerId="LiveId" clId="{0F530BDA-D423-4C18-8AB4-51EE92CB21D5}" dt="2021-02-11T22:49:10.494" v="4395" actId="1076"/>
          <ac:picMkLst>
            <pc:docMk/>
            <pc:sldMk cId="1327403110" sldId="291"/>
            <ac:picMk id="6" creationId="{8920DE77-AE9B-4226-A72F-CCE9AAB4BC5F}"/>
          </ac:picMkLst>
        </pc:picChg>
        <pc:picChg chg="add mod">
          <ac:chgData name="Bryan Spencer" userId="5e092cbe68b984a3" providerId="LiveId" clId="{0F530BDA-D423-4C18-8AB4-51EE92CB21D5}" dt="2021-02-11T22:50:17.077" v="4506" actId="1076"/>
          <ac:picMkLst>
            <pc:docMk/>
            <pc:sldMk cId="1327403110" sldId="291"/>
            <ac:picMk id="8" creationId="{A77F36E5-5FB9-43C2-B598-33DA5D6C1F40}"/>
          </ac:picMkLst>
        </pc:picChg>
      </pc:sldChg>
      <pc:sldChg chg="addSp delSp modSp new mod ord modClrScheme chgLayout">
        <pc:chgData name="Bryan Spencer" userId="5e092cbe68b984a3" providerId="LiveId" clId="{0F530BDA-D423-4C18-8AB4-51EE92CB21D5}" dt="2021-02-11T22:57:51.293" v="4529"/>
        <pc:sldMkLst>
          <pc:docMk/>
          <pc:sldMk cId="295033903" sldId="292"/>
        </pc:sldMkLst>
        <pc:spChg chg="del mod ord">
          <ac:chgData name="Bryan Spencer" userId="5e092cbe68b984a3" providerId="LiveId" clId="{0F530BDA-D423-4C18-8AB4-51EE92CB21D5}" dt="2021-02-11T22:57:17.973" v="4508" actId="700"/>
          <ac:spMkLst>
            <pc:docMk/>
            <pc:sldMk cId="295033903" sldId="292"/>
            <ac:spMk id="2" creationId="{BC55FC70-8F17-4C6C-BF31-4683705A5E60}"/>
          </ac:spMkLst>
        </pc:spChg>
        <pc:spChg chg="del mod ord">
          <ac:chgData name="Bryan Spencer" userId="5e092cbe68b984a3" providerId="LiveId" clId="{0F530BDA-D423-4C18-8AB4-51EE92CB21D5}" dt="2021-02-11T22:57:17.973" v="4508" actId="700"/>
          <ac:spMkLst>
            <pc:docMk/>
            <pc:sldMk cId="295033903" sldId="292"/>
            <ac:spMk id="3" creationId="{F275BFF8-31F7-4008-B530-91D53978CE5C}"/>
          </ac:spMkLst>
        </pc:spChg>
        <pc:spChg chg="del">
          <ac:chgData name="Bryan Spencer" userId="5e092cbe68b984a3" providerId="LiveId" clId="{0F530BDA-D423-4C18-8AB4-51EE92CB21D5}" dt="2021-02-11T22:57:17.973" v="4508" actId="700"/>
          <ac:spMkLst>
            <pc:docMk/>
            <pc:sldMk cId="295033903" sldId="292"/>
            <ac:spMk id="4" creationId="{E67575F1-F5D9-4603-9C26-83D4FFDD9E2E}"/>
          </ac:spMkLst>
        </pc:spChg>
        <pc:spChg chg="add mod ord">
          <ac:chgData name="Bryan Spencer" userId="5e092cbe68b984a3" providerId="LiveId" clId="{0F530BDA-D423-4C18-8AB4-51EE92CB21D5}" dt="2021-02-11T22:57:46.741" v="4527" actId="20577"/>
          <ac:spMkLst>
            <pc:docMk/>
            <pc:sldMk cId="295033903" sldId="292"/>
            <ac:spMk id="5" creationId="{243282F8-DBBB-4038-8501-6FEBD87A612F}"/>
          </ac:spMkLst>
        </pc:spChg>
        <pc:spChg chg="add mod ord">
          <ac:chgData name="Bryan Spencer" userId="5e092cbe68b984a3" providerId="LiveId" clId="{0F530BDA-D423-4C18-8AB4-51EE92CB21D5}" dt="2021-02-11T22:57:34.662" v="4510"/>
          <ac:spMkLst>
            <pc:docMk/>
            <pc:sldMk cId="295033903" sldId="292"/>
            <ac:spMk id="6" creationId="{E0441B5B-9D94-4AF2-B924-74AC44CC7D27}"/>
          </ac:spMkLst>
        </pc:spChg>
      </pc:sldChg>
      <pc:sldChg chg="delSp modSp new mod">
        <pc:chgData name="Bryan Spencer" userId="5e092cbe68b984a3" providerId="LiveId" clId="{0F530BDA-D423-4C18-8AB4-51EE92CB21D5}" dt="2021-02-11T23:00:51.248" v="4589" actId="478"/>
        <pc:sldMkLst>
          <pc:docMk/>
          <pc:sldMk cId="210644026" sldId="293"/>
        </pc:sldMkLst>
        <pc:spChg chg="mod">
          <ac:chgData name="Bryan Spencer" userId="5e092cbe68b984a3" providerId="LiveId" clId="{0F530BDA-D423-4C18-8AB4-51EE92CB21D5}" dt="2021-02-11T22:59:01.410" v="4545" actId="20577"/>
          <ac:spMkLst>
            <pc:docMk/>
            <pc:sldMk cId="210644026" sldId="293"/>
            <ac:spMk id="2" creationId="{79F7BE9D-7C48-49A1-AEDD-67F8BD7CB0EE}"/>
          </ac:spMkLst>
        </pc:spChg>
        <pc:spChg chg="mod">
          <ac:chgData name="Bryan Spencer" userId="5e092cbe68b984a3" providerId="LiveId" clId="{0F530BDA-D423-4C18-8AB4-51EE92CB21D5}" dt="2021-02-11T23:00:48.995" v="4588" actId="14100"/>
          <ac:spMkLst>
            <pc:docMk/>
            <pc:sldMk cId="210644026" sldId="293"/>
            <ac:spMk id="3" creationId="{036851C9-BC62-4421-AA02-27FA08F3A9F8}"/>
          </ac:spMkLst>
        </pc:spChg>
        <pc:spChg chg="del">
          <ac:chgData name="Bryan Spencer" userId="5e092cbe68b984a3" providerId="LiveId" clId="{0F530BDA-D423-4C18-8AB4-51EE92CB21D5}" dt="2021-02-11T23:00:51.248" v="4589" actId="478"/>
          <ac:spMkLst>
            <pc:docMk/>
            <pc:sldMk cId="210644026" sldId="293"/>
            <ac:spMk id="4" creationId="{13A2AE94-C173-4112-A0FF-970422FF5B9E}"/>
          </ac:spMkLst>
        </pc:spChg>
      </pc:sldChg>
      <pc:sldChg chg="addSp delSp modSp new mod">
        <pc:chgData name="Bryan Spencer" userId="5e092cbe68b984a3" providerId="LiveId" clId="{0F530BDA-D423-4C18-8AB4-51EE92CB21D5}" dt="2021-02-11T23:01:58.893" v="4638" actId="22"/>
        <pc:sldMkLst>
          <pc:docMk/>
          <pc:sldMk cId="1913234837" sldId="294"/>
        </pc:sldMkLst>
        <pc:spChg chg="mod">
          <ac:chgData name="Bryan Spencer" userId="5e092cbe68b984a3" providerId="LiveId" clId="{0F530BDA-D423-4C18-8AB4-51EE92CB21D5}" dt="2021-02-11T23:01:02.775" v="4607" actId="20577"/>
          <ac:spMkLst>
            <pc:docMk/>
            <pc:sldMk cId="1913234837" sldId="294"/>
            <ac:spMk id="2" creationId="{D5ED38B5-6172-43D0-8081-B8B54A9BF299}"/>
          </ac:spMkLst>
        </pc:spChg>
        <pc:spChg chg="mod">
          <ac:chgData name="Bryan Spencer" userId="5e092cbe68b984a3" providerId="LiveId" clId="{0F530BDA-D423-4C18-8AB4-51EE92CB21D5}" dt="2021-02-11T23:01:44.686" v="4636"/>
          <ac:spMkLst>
            <pc:docMk/>
            <pc:sldMk cId="1913234837" sldId="294"/>
            <ac:spMk id="3" creationId="{811F31D4-1001-4823-8F20-38919951A88B}"/>
          </ac:spMkLst>
        </pc:spChg>
        <pc:spChg chg="del">
          <ac:chgData name="Bryan Spencer" userId="5e092cbe68b984a3" providerId="LiveId" clId="{0F530BDA-D423-4C18-8AB4-51EE92CB21D5}" dt="2021-02-11T23:01:58.893" v="4638" actId="22"/>
          <ac:spMkLst>
            <pc:docMk/>
            <pc:sldMk cId="1913234837" sldId="294"/>
            <ac:spMk id="4" creationId="{E56FA084-984A-4EAC-A5D7-859B99F36593}"/>
          </ac:spMkLst>
        </pc:spChg>
        <pc:picChg chg="add mod">
          <ac:chgData name="Bryan Spencer" userId="5e092cbe68b984a3" providerId="LiveId" clId="{0F530BDA-D423-4C18-8AB4-51EE92CB21D5}" dt="2021-02-11T23:01:49.041" v="4637" actId="1076"/>
          <ac:picMkLst>
            <pc:docMk/>
            <pc:sldMk cId="1913234837" sldId="294"/>
            <ac:picMk id="6" creationId="{44FDE9D0-292A-4079-9E4B-26E80F53B8E6}"/>
          </ac:picMkLst>
        </pc:picChg>
        <pc:picChg chg="add mod ord">
          <ac:chgData name="Bryan Spencer" userId="5e092cbe68b984a3" providerId="LiveId" clId="{0F530BDA-D423-4C18-8AB4-51EE92CB21D5}" dt="2021-02-11T23:01:58.893" v="4638" actId="22"/>
          <ac:picMkLst>
            <pc:docMk/>
            <pc:sldMk cId="1913234837" sldId="294"/>
            <ac:picMk id="8" creationId="{3BFA9E90-7E4C-4E2D-B675-660639E0CBAF}"/>
          </ac:picMkLst>
        </pc:picChg>
      </pc:sldChg>
      <pc:sldChg chg="addSp delSp modSp new del mod">
        <pc:chgData name="Bryan Spencer" userId="5e092cbe68b984a3" providerId="LiveId" clId="{0F530BDA-D423-4C18-8AB4-51EE92CB21D5}" dt="2021-02-11T23:02:43.894" v="4656" actId="2696"/>
        <pc:sldMkLst>
          <pc:docMk/>
          <pc:sldMk cId="3368409025" sldId="295"/>
        </pc:sldMkLst>
        <pc:spChg chg="mod">
          <ac:chgData name="Bryan Spencer" userId="5e092cbe68b984a3" providerId="LiveId" clId="{0F530BDA-D423-4C18-8AB4-51EE92CB21D5}" dt="2021-02-11T23:02:21.177" v="4647" actId="20577"/>
          <ac:spMkLst>
            <pc:docMk/>
            <pc:sldMk cId="3368409025" sldId="295"/>
            <ac:spMk id="2" creationId="{CD6364AF-D406-413F-B960-EFAE24A3CE51}"/>
          </ac:spMkLst>
        </pc:spChg>
        <pc:picChg chg="add del">
          <ac:chgData name="Bryan Spencer" userId="5e092cbe68b984a3" providerId="LiveId" clId="{0F530BDA-D423-4C18-8AB4-51EE92CB21D5}" dt="2021-02-11T23:02:26.991" v="4650" actId="22"/>
          <ac:picMkLst>
            <pc:docMk/>
            <pc:sldMk cId="3368409025" sldId="295"/>
            <ac:picMk id="6" creationId="{7E2507EE-0CA6-48E2-AE5F-E047FEF032DF}"/>
          </ac:picMkLst>
        </pc:picChg>
        <pc:picChg chg="add del">
          <ac:chgData name="Bryan Spencer" userId="5e092cbe68b984a3" providerId="LiveId" clId="{0F530BDA-D423-4C18-8AB4-51EE92CB21D5}" dt="2021-02-11T23:02:30.284" v="4652" actId="22"/>
          <ac:picMkLst>
            <pc:docMk/>
            <pc:sldMk cId="3368409025" sldId="295"/>
            <ac:picMk id="8" creationId="{A4CE43F0-F5A2-4C13-AD54-36C21465418F}"/>
          </ac:picMkLst>
        </pc:picChg>
      </pc:sldChg>
      <pc:sldChg chg="addSp delSp modSp add mod ord modTransition delAnim">
        <pc:chgData name="Bryan Spencer" userId="5e092cbe68b984a3" providerId="LiveId" clId="{0F530BDA-D423-4C18-8AB4-51EE92CB21D5}" dt="2021-02-11T23:30:56.666" v="4762" actId="20577"/>
        <pc:sldMkLst>
          <pc:docMk/>
          <pc:sldMk cId="1594961117" sldId="296"/>
        </pc:sldMkLst>
        <pc:spChg chg="mod">
          <ac:chgData name="Bryan Spencer" userId="5e092cbe68b984a3" providerId="LiveId" clId="{0F530BDA-D423-4C18-8AB4-51EE92CB21D5}" dt="2021-02-11T23:30:22.417" v="4737" actId="1076"/>
          <ac:spMkLst>
            <pc:docMk/>
            <pc:sldMk cId="1594961117" sldId="296"/>
            <ac:spMk id="7" creationId="{8FFE7F85-3ACC-499A-A33B-88E208229647}"/>
          </ac:spMkLst>
        </pc:spChg>
        <pc:graphicFrameChg chg="mod modGraphic">
          <ac:chgData name="Bryan Spencer" userId="5e092cbe68b984a3" providerId="LiveId" clId="{0F530BDA-D423-4C18-8AB4-51EE92CB21D5}" dt="2021-02-11T23:30:56.666" v="4762" actId="20577"/>
          <ac:graphicFrameMkLst>
            <pc:docMk/>
            <pc:sldMk cId="1594961117" sldId="296"/>
            <ac:graphicFrameMk id="6" creationId="{902BA64D-14F9-4C71-9AE8-59AE260D47FB}"/>
          </ac:graphicFrameMkLst>
        </pc:graphicFrameChg>
        <pc:picChg chg="add mod">
          <ac:chgData name="Bryan Spencer" userId="5e092cbe68b984a3" providerId="LiveId" clId="{0F530BDA-D423-4C18-8AB4-51EE92CB21D5}" dt="2021-02-11T23:16:16.207" v="4729" actId="1076"/>
          <ac:picMkLst>
            <pc:docMk/>
            <pc:sldMk cId="1594961117" sldId="296"/>
            <ac:picMk id="4" creationId="{91E50ED0-1A39-4526-A510-C8168ECF7C5E}"/>
          </ac:picMkLst>
        </pc:picChg>
        <pc:picChg chg="del">
          <ac:chgData name="Bryan Spencer" userId="5e092cbe68b984a3" providerId="LiveId" clId="{0F530BDA-D423-4C18-8AB4-51EE92CB21D5}" dt="2021-02-11T23:16:03.718" v="4725" actId="478"/>
          <ac:picMkLst>
            <pc:docMk/>
            <pc:sldMk cId="1594961117" sldId="296"/>
            <ac:picMk id="14338" creationId="{ADDFDAFA-E8A2-4D93-A321-AAA0A522579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2021-02-11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2021-02-11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data will we use? The two subsets of data are the actual rig count data and the economic data.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Rig Count Data comes from Baker Hughes – which has long been the standard for recording rig count data worldwide, and in the US. The data is available from 2011 to present and is available every week.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economic data comes from the US Energy Intelligence Agency or EIA. Here we will have four subsets of data : oil price, USA storage and production data, OPEC and non-OPEC production data, and OECD and non-OECD consumption data. The frequency of this data varies from daily to monthly and have all been normalized to match the weekly rig count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Overall the data has 35 features and 510 observations.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Easier to differentiate between non functional / functional needs repair – harder to differentiate between functional / needs repair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table of all the models that were trained. The baseline dummy classifier performs slightly better than random choice, while </a:t>
            </a:r>
            <a:r>
              <a:rPr lang="en-US" dirty="0" err="1"/>
              <a:t>Kmeans</a:t>
            </a:r>
            <a:r>
              <a:rPr lang="en-US" dirty="0"/>
              <a:t> performs worse than the dummy classifier. This shows that the data are not grouped and requires a more complex analysis.</a:t>
            </a:r>
          </a:p>
          <a:p>
            <a:endParaRPr lang="en-US" dirty="0"/>
          </a:p>
          <a:p>
            <a:r>
              <a:rPr lang="en-US" dirty="0"/>
              <a:t>The Random Forest Classifiers and </a:t>
            </a:r>
            <a:r>
              <a:rPr lang="en-US" dirty="0" err="1"/>
              <a:t>XGBoosts</a:t>
            </a:r>
            <a:r>
              <a:rPr lang="en-US" dirty="0"/>
              <a:t> were optimized with different metrics, as well as their base model performance. The Random Forest Classifier using the positive negative classification metric to during parameter tuning provided the best performance. </a:t>
            </a:r>
          </a:p>
          <a:p>
            <a:endParaRPr lang="en-US" dirty="0"/>
          </a:p>
          <a:p>
            <a:r>
              <a:rPr lang="en-US" dirty="0"/>
              <a:t>The confusion matrix is shown on the right.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2021-02-11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2021-02-11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2021-02-11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2021-02-11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2021-02-11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2021-02-11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2021-02-11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2021-02-11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2021-02-11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2021-02-11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2021-02-11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water pump function status in Tanzania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Bryan Spencer </a:t>
            </a:r>
          </a:p>
          <a:p>
            <a:endParaRPr lang="en-US" sz="2000" dirty="0"/>
          </a:p>
          <a:p>
            <a:r>
              <a:rPr lang="en-US" sz="2000" dirty="0"/>
              <a:t>https://github.com/brspencer90/water-pump-tanzania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BF866BC-CFF5-4DEB-9016-8F5D8F07B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844" y="3728912"/>
            <a:ext cx="792956" cy="806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&amp; Data preprocessing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BF866BC-CFF5-4DEB-9016-8F5D8F07B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844" y="3728912"/>
            <a:ext cx="792956" cy="806706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133FE32-AD12-403E-BC56-9419093FF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6D98-E4D6-4E65-8B34-274DAE3D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F9D9-F3A1-417D-BB9C-95174DB5D8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Many features with high cardinality – hard to interpret and visualize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Reduce cardinality of categorical variables by binning smaller variables into ‘other’ category</a:t>
            </a:r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77A16098-04D5-44EC-930C-F10CCC0FE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E5E64-9D3E-4130-B8B5-07AB26B14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3124200"/>
            <a:ext cx="3530599" cy="609600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3FC69CDE-BBD0-4D5D-AAF5-D9592D80655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2220162"/>
            <a:ext cx="4708525" cy="35606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760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B4BD-687D-4737-8631-6E495697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2165188-5C9F-4E6F-BC3B-A67B284103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308008"/>
            <a:ext cx="4708525" cy="3384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AD1E1DA6-964A-40C0-97EC-62F324134D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2243588"/>
            <a:ext cx="4708525" cy="35138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314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E96F-D0D4-4985-9089-96096410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D09B-8F59-498E-8A31-AE8B9F23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to use :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Keras</a:t>
            </a:r>
            <a:r>
              <a:rPr lang="en-US" dirty="0"/>
              <a:t> Neural Network</a:t>
            </a:r>
          </a:p>
          <a:p>
            <a:pPr lvl="1"/>
            <a:endParaRPr lang="en-US" dirty="0"/>
          </a:p>
          <a:p>
            <a:r>
              <a:rPr lang="en-US" dirty="0"/>
              <a:t>Need to one-hot encode categorical variables for compatibility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165B20-E241-4108-BC3A-E8D6A350348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3312" y="4718050"/>
            <a:ext cx="740251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4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BF866BC-CFF5-4DEB-9016-8F5D8F07B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844" y="3728912"/>
            <a:ext cx="792956" cy="806706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3840CDA-3746-42B8-BB8C-4282E9819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3282F8-DBBB-4038-8501-6FEBD87A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41B5B-9D94-4AF2-B924-74AC44CC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classification labels</a:t>
            </a:r>
          </a:p>
          <a:p>
            <a:r>
              <a:rPr lang="en-US" dirty="0"/>
              <a:t>Data split into train and test set</a:t>
            </a:r>
          </a:p>
          <a:p>
            <a:pPr lvl="1"/>
            <a:r>
              <a:rPr lang="en-US" dirty="0"/>
              <a:t>33% test set</a:t>
            </a:r>
          </a:p>
          <a:p>
            <a:r>
              <a:rPr lang="en-US" dirty="0"/>
              <a:t>Model training</a:t>
            </a:r>
          </a:p>
          <a:p>
            <a:pPr lvl="1"/>
            <a:r>
              <a:rPr lang="en-US" dirty="0"/>
              <a:t>Grid Search for parameter optimization</a:t>
            </a:r>
          </a:p>
          <a:p>
            <a:pPr lvl="1"/>
            <a:r>
              <a:rPr lang="en-US" dirty="0"/>
              <a:t>5-fold cross validation</a:t>
            </a:r>
          </a:p>
          <a:p>
            <a:r>
              <a:rPr lang="en-US" dirty="0"/>
              <a:t>Model evaluation, selection, and performance</a:t>
            </a:r>
          </a:p>
          <a:p>
            <a:pPr lvl="1"/>
            <a:r>
              <a:rPr lang="en-US" dirty="0"/>
              <a:t>Multivariate classification scoring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15D3-9C70-43BD-8B0E-3C6B8C8C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variable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6AB88-F433-413E-B62E-F165DF7CB2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is ‘</a:t>
            </a:r>
            <a:r>
              <a:rPr lang="en-US" dirty="0" err="1"/>
              <a:t>status_group</a:t>
            </a:r>
            <a:r>
              <a:rPr lang="en-US" dirty="0"/>
              <a:t>’ distributed?</a:t>
            </a:r>
          </a:p>
          <a:p>
            <a:r>
              <a:rPr lang="en-US" dirty="0"/>
              <a:t>Significant imbalance, especially with ‘functional needs repair’</a:t>
            </a:r>
          </a:p>
          <a:p>
            <a:r>
              <a:rPr lang="en-US" dirty="0"/>
              <a:t>Will need to see if an over / under sampling method will help model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624C6B-3C16-403F-AFEF-2B3EA04A6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92231-937C-4302-92BD-30D02FBD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905000"/>
            <a:ext cx="2895600" cy="100748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B078DF1-AC60-43AB-8F76-2BF156397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048000"/>
            <a:ext cx="3889157" cy="25318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3889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FE95-68DE-48B4-8BC8-A2E9E472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test split &amp; label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6249-C41D-4774-B45B-95F0D86AF6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function used</a:t>
            </a:r>
          </a:p>
          <a:p>
            <a:pPr lvl="1"/>
            <a:r>
              <a:rPr lang="en-US" dirty="0"/>
              <a:t>25% test size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3D3CF-0F3A-4ABE-8FBF-A384031780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SMOTE oversampling method used to balance the output labels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0DE77-AE9B-4226-A72F-CCE9AAB4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352800"/>
            <a:ext cx="4086795" cy="117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F36E5-5FB9-43C2-B598-33DA5D6C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3352800"/>
            <a:ext cx="359142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0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BE9D-7C48-49A1-AEDD-67F8BD7C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51C9-BC62-4421-AA02-27FA08F3A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37933" cy="4343400"/>
          </a:xfrm>
        </p:spPr>
        <p:txBody>
          <a:bodyPr/>
          <a:lstStyle/>
          <a:p>
            <a:r>
              <a:rPr lang="en-US" dirty="0"/>
              <a:t>Establish baseline :</a:t>
            </a:r>
          </a:p>
          <a:p>
            <a:pPr lvl="1"/>
            <a:r>
              <a:rPr lang="en-US" dirty="0"/>
              <a:t>Random Choice from distribution</a:t>
            </a:r>
          </a:p>
          <a:p>
            <a:r>
              <a:rPr lang="en-US" dirty="0"/>
              <a:t>Models used : 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Keras</a:t>
            </a:r>
            <a:r>
              <a:rPr lang="en-US" dirty="0"/>
              <a:t>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38B5-6172-43D0-8081-B8B54A9B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31D4-1001-4823-8F20-38919951A8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Multivariate classification scoring metrics : 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FA9E90-7E4C-4E2D-B675-660639E0C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7816" y="2338155"/>
            <a:ext cx="4258269" cy="332468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DE9D0-292A-4079-9E4B-26E80F53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962400"/>
            <a:ext cx="497274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with water pumps in Tanzania?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43% of all Tanzanians do not have access to reliable and close water sources</a:t>
            </a:r>
          </a:p>
          <a:p>
            <a:r>
              <a:rPr lang="en-US" dirty="0"/>
              <a:t>Arid / semi-arid conditions across 1/3 of country</a:t>
            </a:r>
          </a:p>
          <a:p>
            <a:r>
              <a:rPr lang="en-US" dirty="0"/>
              <a:t>Gov. and private intervention to improve access had limited results until late 1990’s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CBA24CE-59EF-40DF-8EF5-A681FEB866E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2234803"/>
            <a:ext cx="4708525" cy="353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D0C8-EF9D-4855-B4A4-33449E72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2BA64D-14F9-4C71-9AE8-59AE260D47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470284"/>
              </p:ext>
            </p:extLst>
          </p:nvPr>
        </p:nvGraphicFramePr>
        <p:xfrm>
          <a:off x="1233488" y="1828800"/>
          <a:ext cx="6537324" cy="3733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4331">
                  <a:extLst>
                    <a:ext uri="{9D8B030D-6E8A-4147-A177-3AD203B41FA5}">
                      <a16:colId xmlns:a16="http://schemas.microsoft.com/office/drawing/2014/main" val="3301379062"/>
                    </a:ext>
                  </a:extLst>
                </a:gridCol>
                <a:gridCol w="1634331">
                  <a:extLst>
                    <a:ext uri="{9D8B030D-6E8A-4147-A177-3AD203B41FA5}">
                      <a16:colId xmlns:a16="http://schemas.microsoft.com/office/drawing/2014/main" val="995255234"/>
                    </a:ext>
                  </a:extLst>
                </a:gridCol>
                <a:gridCol w="1634331">
                  <a:extLst>
                    <a:ext uri="{9D8B030D-6E8A-4147-A177-3AD203B41FA5}">
                      <a16:colId xmlns:a16="http://schemas.microsoft.com/office/drawing/2014/main" val="983414190"/>
                    </a:ext>
                  </a:extLst>
                </a:gridCol>
                <a:gridCol w="1634331">
                  <a:extLst>
                    <a:ext uri="{9D8B030D-6E8A-4147-A177-3AD203B41FA5}">
                      <a16:colId xmlns:a16="http://schemas.microsoft.com/office/drawing/2014/main" val="434822529"/>
                    </a:ext>
                  </a:extLst>
                </a:gridCol>
              </a:tblGrid>
              <a:tr h="7014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Needs Repair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Needs Repair Recall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6806476"/>
                  </a:ext>
                </a:extLst>
              </a:tr>
              <a:tr h="60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RFC Base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447146"/>
                  </a:ext>
                </a:extLst>
              </a:tr>
              <a:tr h="60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RFC SMOTE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0531897"/>
                  </a:ext>
                </a:extLst>
              </a:tr>
              <a:tr h="60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XGBoost Base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8180841"/>
                  </a:ext>
                </a:extLst>
              </a:tr>
              <a:tr h="60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XGBoost SMOTE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8781967"/>
                  </a:ext>
                </a:extLst>
              </a:tr>
              <a:tr h="606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 SMOTE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91558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9308F-5D4B-4358-8109-4014D0C2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FE7F85-3ACC-499A-A33B-88E208229647}"/>
              </a:ext>
            </a:extLst>
          </p:cNvPr>
          <p:cNvSpPr/>
          <p:nvPr/>
        </p:nvSpPr>
        <p:spPr>
          <a:xfrm>
            <a:off x="1217612" y="4343400"/>
            <a:ext cx="6553201" cy="6096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50ED0-1A39-4526-A510-C8168ECF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2362200"/>
            <a:ext cx="416966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6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6354-4F6B-4BB4-B498-25D13DE9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solution?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3446-5FC7-4714-961C-E971EAD679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Ground water wells were identified to improve access to water in rural areas</a:t>
            </a:r>
          </a:p>
          <a:p>
            <a:r>
              <a:rPr lang="en-US" dirty="0"/>
              <a:t>Borehole drilling increased significantly since 1997 leading to more pumps.</a:t>
            </a:r>
          </a:p>
          <a:p>
            <a:r>
              <a:rPr lang="en-US" dirty="0"/>
              <a:t>More pumps mean more maintenance required to keep up water supply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1B507E-B41F-4762-8CD5-FF2C6C40013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467757"/>
            <a:ext cx="4708525" cy="306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STATUS OF WATER PUMPs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83E86A-12C0-407E-ADA2-C33A649A5F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can we prevent pumps from falling into a non-functional state?</a:t>
            </a:r>
          </a:p>
          <a:p>
            <a:r>
              <a:rPr lang="en-US" dirty="0"/>
              <a:t>Repairs or replacement of non-functional pumps will cost more than preventative maintenance to functional pumps.</a:t>
            </a:r>
          </a:p>
          <a:p>
            <a:r>
              <a:rPr lang="en-US" b="1" dirty="0"/>
              <a:t>Objective : </a:t>
            </a:r>
            <a:r>
              <a:rPr lang="en-US" dirty="0" err="1"/>
              <a:t>Optimise</a:t>
            </a:r>
            <a:r>
              <a:rPr lang="en-US" dirty="0"/>
              <a:t> model to properly predict pumps that require repair</a:t>
            </a:r>
          </a:p>
          <a:p>
            <a:endParaRPr 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82FA4760-DDDE-40E7-95E7-3C2A44D1FF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2467899"/>
            <a:ext cx="4708525" cy="30652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550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BF866BC-CFF5-4DEB-9016-8F5D8F07B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844" y="3728912"/>
            <a:ext cx="792956" cy="806706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5D7008C-3542-4337-A574-D156524C0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will be used?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pump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297180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Taarifa</a:t>
            </a:r>
            <a:r>
              <a:rPr lang="en-US" b="1" dirty="0"/>
              <a:t> Waterpoint Dashboard </a:t>
            </a:r>
            <a:r>
              <a:rPr lang="en-US" dirty="0"/>
              <a:t>(inactive site – data stored on DrivenData.org)</a:t>
            </a:r>
          </a:p>
          <a:p>
            <a:r>
              <a:rPr lang="en-US" dirty="0"/>
              <a:t>From 1960 - 2013</a:t>
            </a:r>
          </a:p>
          <a:p>
            <a:r>
              <a:rPr lang="en-US" b="1" dirty="0"/>
              <a:t>Water Point Mapping Tanzania </a:t>
            </a:r>
            <a:r>
              <a:rPr lang="en-US" dirty="0"/>
              <a:t>(wpm.maji.go.tz)</a:t>
            </a:r>
          </a:p>
          <a:p>
            <a:r>
              <a:rPr lang="en-US" dirty="0"/>
              <a:t>Updated dashboard with recent data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Geographic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262054" y="2743201"/>
            <a:ext cx="4709160" cy="137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the </a:t>
            </a:r>
            <a:r>
              <a:rPr lang="en-US" b="1" dirty="0"/>
              <a:t>UN Humanitarian Data Exchange </a:t>
            </a:r>
            <a:r>
              <a:rPr lang="en-US" dirty="0"/>
              <a:t>(data.humdata.org)</a:t>
            </a:r>
          </a:p>
          <a:p>
            <a:r>
              <a:rPr lang="en-US" dirty="0"/>
              <a:t>Shapefiles and region, sub-region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CDF122-793B-4DF6-8199-763B09A7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FF2D1C8-F7A1-4058-904A-B980F38A01E4}"/>
              </a:ext>
            </a:extLst>
          </p:cNvPr>
          <p:cNvSpPr txBox="1">
            <a:spLocks/>
          </p:cNvSpPr>
          <p:nvPr/>
        </p:nvSpPr>
        <p:spPr>
          <a:xfrm>
            <a:off x="1248100" y="8500000"/>
            <a:ext cx="4709160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510 observations</a:t>
            </a:r>
          </a:p>
          <a:p>
            <a:r>
              <a:rPr lang="en-US" dirty="0"/>
              <a:t>35 features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0ED1EF9-40BF-4897-9477-E7CAD6E34D3A}"/>
              </a:ext>
            </a:extLst>
          </p:cNvPr>
          <p:cNvSpPr txBox="1">
            <a:spLocks/>
          </p:cNvSpPr>
          <p:nvPr/>
        </p:nvSpPr>
        <p:spPr>
          <a:xfrm>
            <a:off x="1246640" y="7661799"/>
            <a:ext cx="470916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b="0" kern="1200" cap="all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 data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2D17AD4-3017-4C24-9CB7-4FC63B689066}"/>
              </a:ext>
            </a:extLst>
          </p:cNvPr>
          <p:cNvSpPr txBox="1">
            <a:spLocks/>
          </p:cNvSpPr>
          <p:nvPr/>
        </p:nvSpPr>
        <p:spPr>
          <a:xfrm>
            <a:off x="6248272" y="4953001"/>
            <a:ext cx="4709160" cy="167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74,250 observations</a:t>
            </a:r>
          </a:p>
          <a:p>
            <a:r>
              <a:rPr lang="en-US" dirty="0"/>
              <a:t>Includes 14,850 test points for </a:t>
            </a:r>
            <a:r>
              <a:rPr lang="en-US" dirty="0" err="1"/>
              <a:t>competiton</a:t>
            </a:r>
            <a:endParaRPr lang="en-US" dirty="0"/>
          </a:p>
          <a:p>
            <a:r>
              <a:rPr lang="en-US" dirty="0"/>
              <a:t>40 features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A4BE307-5AD0-4329-BEA1-DE1D0BDABF6F}"/>
              </a:ext>
            </a:extLst>
          </p:cNvPr>
          <p:cNvSpPr txBox="1">
            <a:spLocks/>
          </p:cNvSpPr>
          <p:nvPr/>
        </p:nvSpPr>
        <p:spPr>
          <a:xfrm>
            <a:off x="6246812" y="4114800"/>
            <a:ext cx="470916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b="0" kern="1200" cap="all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 data</a:t>
            </a:r>
          </a:p>
        </p:txBody>
      </p:sp>
    </p:spTree>
    <p:extLst>
      <p:ext uri="{BB962C8B-B14F-4D97-AF65-F5344CB8AC3E}">
        <p14:creationId xmlns:p14="http://schemas.microsoft.com/office/powerpoint/2010/main" val="32140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9" grpId="0" build="p"/>
      <p:bldP spid="9" grpId="1" build="p"/>
      <p:bldP spid="9" grpId="2" build="p"/>
      <p:bldP spid="10" grpId="0" build="p"/>
      <p:bldP spid="10" grpId="1" build="p"/>
      <p:bldP spid="10" grpId="2" build="p"/>
      <p:bldP spid="13" grpId="0" build="p"/>
      <p:bldP spid="13" grpId="1" uiExpand="1" build="allAtOnce"/>
      <p:bldP spid="14" grpId="0" build="p"/>
      <p:bldP spid="14" grpId="1" build="allAtOnce"/>
      <p:bldP spid="17" grpId="0" build="p"/>
      <p:bldP spid="17" grpId="1" uiExpand="1" build="allAtOnce"/>
      <p:bldP spid="18" grpId="0" build="p"/>
      <p:bldP spid="18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" name="Picture 20">
            <a:extLst>
              <a:ext uri="{FF2B5EF4-FFF2-40B4-BE49-F238E27FC236}">
                <a16:creationId xmlns:a16="http://schemas.microsoft.com/office/drawing/2014/main" id="{CE03B6E4-472D-4A03-9E7C-E11F8902A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828800"/>
            <a:ext cx="4404309" cy="43529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DD61B3-BAB5-48F5-89C9-751E92E7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location correction</a:t>
            </a:r>
          </a:p>
        </p:txBody>
      </p:sp>
      <p:sp>
        <p:nvSpPr>
          <p:cNvPr id="12" name="AutoShape 8" descr="image">
            <a:extLst>
              <a:ext uri="{FF2B5EF4-FFF2-40B4-BE49-F238E27FC236}">
                <a16:creationId xmlns:a16="http://schemas.microsoft.com/office/drawing/2014/main" id="{0C7DB2E6-5021-4297-B754-8C176D04B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D984A736-7CAC-4120-9C2C-CEE5B31EFB3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15" y="1828800"/>
            <a:ext cx="4394671" cy="4343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05880BB-1AAA-44D7-804C-C5BE86CD5BB9}"/>
              </a:ext>
            </a:extLst>
          </p:cNvPr>
          <p:cNvSpPr/>
          <p:nvPr/>
        </p:nvSpPr>
        <p:spPr>
          <a:xfrm>
            <a:off x="2513012" y="2743200"/>
            <a:ext cx="1295400" cy="6096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598591-4D47-43ED-82F1-15408EF15C38}"/>
              </a:ext>
            </a:extLst>
          </p:cNvPr>
          <p:cNvSpPr/>
          <p:nvPr/>
        </p:nvSpPr>
        <p:spPr>
          <a:xfrm rot="3586633">
            <a:off x="1831407" y="3876026"/>
            <a:ext cx="1555441" cy="92691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A0C302-CFA2-48BC-B81F-54DF5F083588}"/>
              </a:ext>
            </a:extLst>
          </p:cNvPr>
          <p:cNvSpPr/>
          <p:nvPr/>
        </p:nvSpPr>
        <p:spPr>
          <a:xfrm rot="5400000">
            <a:off x="1979612" y="2286000"/>
            <a:ext cx="1143000" cy="8382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2E22EEF-CC2E-4A9C-84D4-67D47C779D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Mislabeled regions and sub-regions for water pumps</a:t>
            </a:r>
          </a:p>
          <a:p>
            <a:r>
              <a:rPr lang="en-US" dirty="0"/>
              <a:t>Location coordinates not within map boundaries</a:t>
            </a:r>
          </a:p>
          <a:p>
            <a:r>
              <a:rPr lang="en-US" dirty="0"/>
              <a:t>Could interfere with proper relationships with features</a:t>
            </a:r>
          </a:p>
          <a:p>
            <a:r>
              <a:rPr lang="en-US" dirty="0"/>
              <a:t>Used </a:t>
            </a:r>
            <a:r>
              <a:rPr lang="en-US" dirty="0" err="1"/>
              <a:t>geopandas</a:t>
            </a:r>
            <a:r>
              <a:rPr lang="en-US" dirty="0"/>
              <a:t> and shapefiles to correctly map the data points.</a:t>
            </a:r>
          </a:p>
        </p:txBody>
      </p:sp>
    </p:spTree>
    <p:extLst>
      <p:ext uri="{BB962C8B-B14F-4D97-AF65-F5344CB8AC3E}">
        <p14:creationId xmlns:p14="http://schemas.microsoft.com/office/powerpoint/2010/main" val="202495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538C-04CB-45EB-96BB-C2D84949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2373-8F78-4C3C-A9D4-F319B802FB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Many features where data was improperly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82053-20BD-4E89-AEA6-EDBB47A1A3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construction_year</a:t>
            </a:r>
            <a:r>
              <a:rPr lang="en-US" dirty="0"/>
              <a:t>’ : zero values are clearly not valid</a:t>
            </a:r>
          </a:p>
          <a:p>
            <a:r>
              <a:rPr lang="en-US" dirty="0"/>
              <a:t>‘</a:t>
            </a:r>
            <a:r>
              <a:rPr lang="en-US" dirty="0" err="1"/>
              <a:t>amount_tsh</a:t>
            </a:r>
            <a:r>
              <a:rPr lang="en-US" dirty="0"/>
              <a:t>’ : refers to static head pressure at pump</a:t>
            </a:r>
          </a:p>
          <a:p>
            <a:r>
              <a:rPr lang="en-US" dirty="0"/>
              <a:t>Zero values could be valid and are not separatable from invalid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AD314-94CC-42C0-B60D-8B1F4CDF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743200"/>
            <a:ext cx="3896269" cy="1200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1EC28-4871-4AEB-95C1-4697B5B72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4495800"/>
            <a:ext cx="359142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933A-0E57-4C4D-AD03-0B35F5F2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feature list and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E979-4ADB-458B-89D9-3FBE381626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Features reduced with considerations : </a:t>
            </a:r>
          </a:p>
          <a:p>
            <a:pPr lvl="1"/>
            <a:r>
              <a:rPr lang="en-US" dirty="0"/>
              <a:t>% of valid data points</a:t>
            </a:r>
          </a:p>
          <a:p>
            <a:pPr lvl="1"/>
            <a:r>
              <a:rPr lang="en-US" b="1" dirty="0"/>
              <a:t>Redundancies : </a:t>
            </a:r>
            <a:r>
              <a:rPr lang="en-US" dirty="0"/>
              <a:t>region vs. </a:t>
            </a:r>
            <a:r>
              <a:rPr lang="en-US" dirty="0" err="1"/>
              <a:t>region_code</a:t>
            </a:r>
            <a:endParaRPr lang="en-US" dirty="0"/>
          </a:p>
          <a:p>
            <a:pPr lvl="1"/>
            <a:r>
              <a:rPr lang="en-US" b="1" dirty="0"/>
              <a:t>Over specificity : </a:t>
            </a:r>
            <a:r>
              <a:rPr lang="en-US" dirty="0"/>
              <a:t>LGA (sub-region) and wards (sub-LGA)</a:t>
            </a:r>
          </a:p>
          <a:p>
            <a:r>
              <a:rPr lang="en-US" dirty="0"/>
              <a:t>Features added : </a:t>
            </a:r>
          </a:p>
          <a:p>
            <a:pPr lvl="1"/>
            <a:r>
              <a:rPr lang="en-US" dirty="0" err="1"/>
              <a:t>pump_age</a:t>
            </a:r>
            <a:r>
              <a:rPr lang="en-US" dirty="0"/>
              <a:t> = </a:t>
            </a:r>
            <a:r>
              <a:rPr lang="en-US" dirty="0" err="1"/>
              <a:t>construction_year</a:t>
            </a:r>
            <a:r>
              <a:rPr lang="en-US" dirty="0"/>
              <a:t> – </a:t>
            </a:r>
            <a:r>
              <a:rPr lang="en-US" dirty="0" err="1"/>
              <a:t>date_visited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AA26B0-0EDE-4D4A-8C04-8A7B2B8F29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7512" y="1828800"/>
            <a:ext cx="3558877" cy="4343400"/>
          </a:xfrm>
        </p:spPr>
      </p:pic>
    </p:spTree>
    <p:extLst>
      <p:ext uri="{BB962C8B-B14F-4D97-AF65-F5344CB8AC3E}">
        <p14:creationId xmlns:p14="http://schemas.microsoft.com/office/powerpoint/2010/main" val="121476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356</TotalTime>
  <Words>859</Words>
  <Application>Microsoft Office PowerPoint</Application>
  <PresentationFormat>Custom</PresentationFormat>
  <Paragraphs>140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African continent presentation 16x9</vt:lpstr>
      <vt:lpstr>Predicting water pump function status in Tanzania</vt:lpstr>
      <vt:lpstr>What’s with water pumps in Tanzania?</vt:lpstr>
      <vt:lpstr>What’s the solution?</vt:lpstr>
      <vt:lpstr>PREDICTING STATUS OF WATER PUMPs</vt:lpstr>
      <vt:lpstr>Data wrangling</vt:lpstr>
      <vt:lpstr>What data will be used?</vt:lpstr>
      <vt:lpstr>Geographic location correction</vt:lpstr>
      <vt:lpstr>Data cleaning</vt:lpstr>
      <vt:lpstr>Final feature list and data set</vt:lpstr>
      <vt:lpstr>Exploratory data analysis &amp; Data preprocessing</vt:lpstr>
      <vt:lpstr>Exploratory data analysis</vt:lpstr>
      <vt:lpstr>Exploratory data analysis </vt:lpstr>
      <vt:lpstr>Pre-processing</vt:lpstr>
      <vt:lpstr>modelling</vt:lpstr>
      <vt:lpstr>Modelling process</vt:lpstr>
      <vt:lpstr>output variable distribution</vt:lpstr>
      <vt:lpstr>Train / test split &amp; label balance</vt:lpstr>
      <vt:lpstr>Model training</vt:lpstr>
      <vt:lpstr>Model evaluation</vt:lpstr>
      <vt:lpstr>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 </dc:title>
  <dc:creator>Bryan Spencer</dc:creator>
  <cp:lastModifiedBy>Bryan Spencer</cp:lastModifiedBy>
  <cp:revision>4</cp:revision>
  <dcterms:created xsi:type="dcterms:W3CDTF">2021-02-11T17:35:09Z</dcterms:created>
  <dcterms:modified xsi:type="dcterms:W3CDTF">2021-02-11T23:31:15Z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