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2758-C9BA-1261-3FC7-44287CE3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A0849-7CC4-4DB9-9DEA-E2C314415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9025-D588-3297-1047-446A3E8D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BFA7-75F1-42F3-9D27-9B56155E5E15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8A4A-3D01-79C1-C61B-3E0C108D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43CB8-3BA0-367F-E45A-1C1B0124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8410-9860-4B52-9597-D6D6D71D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2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514B-D744-0DFE-5AFF-46CBC402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81984-9408-DE08-CE08-2668AEA3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8CC-97BE-5476-177F-E0309ACA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BFA7-75F1-42F3-9D27-9B56155E5E15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0C26B-7449-BE52-A4EA-75E8E41A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8142E-219C-2D30-F603-529F47C0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8410-9860-4B52-9597-D6D6D71D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22CA3-5336-5C51-E531-C44C13C7F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C1A5A-3FC6-C020-31B1-ED5E134B1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8EC5A-AEA0-BDDE-CE89-CB0A418E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BFA7-75F1-42F3-9D27-9B56155E5E15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8B31-C1FC-8DF6-0CE2-04D4224E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0E6F1-DAD5-8019-E996-D1A1695D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8410-9860-4B52-9597-D6D6D71D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3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37E3-62CA-728C-ECD5-A0A62F42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9335-4CB0-4F9E-3644-C6ECBC066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4DEF6-D0C4-4B87-1377-2E175E14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BFA7-75F1-42F3-9D27-9B56155E5E15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79016-C3CC-C79B-3736-A1BB851D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AB7E8-7A7B-F191-B260-900930DD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8410-9860-4B52-9597-D6D6D71D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29BC-B165-E0EF-268D-2657693C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09C17-22A0-A118-7532-78818FC50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ADA00-1969-DD81-46EF-5A0DF378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BFA7-75F1-42F3-9D27-9B56155E5E15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D9639-7264-1E40-0783-F35E3A67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150D3-E561-55F9-5FAB-611976A9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8410-9860-4B52-9597-D6D6D71D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AEE8-71D4-65B7-DFEA-64AC527E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CA4B3-4BDA-E8EA-6292-F01585DFB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0BEE7-0789-AC28-EE17-2ECCAEDAE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48A18-96FD-324D-4301-DBD9298D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BFA7-75F1-42F3-9D27-9B56155E5E15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F671D-4D57-CCF7-772C-6B0EF84A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21077-2B64-621A-3133-C7053DEC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8410-9860-4B52-9597-D6D6D71D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8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AE7A-C143-0735-5463-A2072812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3AD09-7CD9-B645-D1B8-8D5EF291C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DF7F7-DDBA-A39B-852E-DF50570BA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D222A-37CB-B9DE-5EE7-DF991FADB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EFE18-27D2-DA99-CB41-E6909AED8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9B6A2-CBDF-C260-A0DE-D9077B3E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BFA7-75F1-42F3-9D27-9B56155E5E15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9357C-E899-31EC-D3B8-1198B4D6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95D39-B346-5BE8-7F7B-AAA8C754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8410-9860-4B52-9597-D6D6D71D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43AB-D017-DC2D-3452-2A569F99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61EDF-1029-83FE-B094-B7BEEF67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BFA7-75F1-42F3-9D27-9B56155E5E15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B65E2-17CF-86CC-8584-0964300F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2B6FC-7616-91D7-D92D-F1026332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8410-9860-4B52-9597-D6D6D71D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3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69266-0E23-AE9B-8834-1FD985CE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BFA7-75F1-42F3-9D27-9B56155E5E15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49EB9-8DC2-F70A-CFA4-115205A7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376BD-4AA2-198B-BC7D-034BEEDB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8410-9860-4B52-9597-D6D6D71D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2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0211-14FE-483F-CB12-2EB8C18D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77BA-93F9-27BF-BA86-7764D330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10203-1C94-5D69-4CA5-91E105295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7AAED-BE70-6E81-04E1-17EC8402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BFA7-75F1-42F3-9D27-9B56155E5E15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7213E-1CEF-8F62-79C1-78F34CFA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A4322-3F2D-CFD8-FBAC-18866C72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8410-9860-4B52-9597-D6D6D71D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9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8689-9C51-AA58-DC7D-D7A5FB59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E6CC9-6DD4-2738-36AF-8CDD3B8DD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74FDD-89A5-AC16-5A51-3BE7BB184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3900-1D24-A0AC-AE1F-5F4FC7B9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BFA7-75F1-42F3-9D27-9B56155E5E15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99D6-05B3-96C9-A3BC-62592C39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467FC-AFDF-29E2-DC0C-51D9E9E8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8410-9860-4B52-9597-D6D6D71D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7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DD376-A258-A8A0-D187-9FA556BC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9E082-825B-41EB-E174-F41234654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CF0F-B044-A01A-2425-4EEA59692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8BFA7-75F1-42F3-9D27-9B56155E5E15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37555-7D69-FB1D-5E73-0683726C6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3F4E3-3B40-9C88-8ECC-F735D7B58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8410-9860-4B52-9597-D6D6D71D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D65B50-8F6A-D90C-3590-A5C38B060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82" y="0"/>
            <a:ext cx="395161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477B25-0E70-25FC-46AF-483BDC268E94}"/>
              </a:ext>
            </a:extLst>
          </p:cNvPr>
          <p:cNvSpPr txBox="1"/>
          <p:nvPr/>
        </p:nvSpPr>
        <p:spPr>
          <a:xfrm>
            <a:off x="5396459" y="539646"/>
            <a:ext cx="5876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default theme is dark.</a:t>
            </a:r>
          </a:p>
          <a:p>
            <a:r>
              <a:rPr lang="en-US" dirty="0"/>
              <a:t>The buttons are themed and have a color associated to their press.</a:t>
            </a:r>
          </a:p>
          <a:p>
            <a:r>
              <a:rPr lang="en-US" dirty="0"/>
              <a:t>The styles are mainly defined in Resource dictionaries in the Shared app.</a:t>
            </a:r>
          </a:p>
          <a:p>
            <a:r>
              <a:rPr lang="en-US" dirty="0"/>
              <a:t>The Space bar button uses a font icon</a:t>
            </a:r>
          </a:p>
        </p:txBody>
      </p:sp>
    </p:spTree>
    <p:extLst>
      <p:ext uri="{BB962C8B-B14F-4D97-AF65-F5344CB8AC3E}">
        <p14:creationId xmlns:p14="http://schemas.microsoft.com/office/powerpoint/2010/main" val="298726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2884C-CFAB-8C4D-2D06-5B2AF366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1" y="0"/>
            <a:ext cx="3951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477B25-0E70-25FC-46AF-483BDC268E94}"/>
              </a:ext>
            </a:extLst>
          </p:cNvPr>
          <p:cNvSpPr txBox="1"/>
          <p:nvPr/>
        </p:nvSpPr>
        <p:spPr>
          <a:xfrm>
            <a:off x="7801185" y="539646"/>
            <a:ext cx="4220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default theme is dark is not persisted.  </a:t>
            </a:r>
          </a:p>
          <a:p>
            <a:r>
              <a:rPr lang="en-US" dirty="0"/>
              <a:t>The button themes are not consistent – there is no press color with the island.</a:t>
            </a:r>
          </a:p>
          <a:p>
            <a:r>
              <a:rPr lang="en-US" dirty="0"/>
              <a:t>The Space bar button doesn’t have the font icon even though I reference the same font file.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6D977-E6E4-E4AE-3E0E-D328AA71C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90" y="259669"/>
            <a:ext cx="748769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2023-09-16T17:04:27Z</dcterms:created>
  <dcterms:modified xsi:type="dcterms:W3CDTF">2023-09-16T17:10:03Z</dcterms:modified>
</cp:coreProperties>
</file>