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4676" autoAdjust="0"/>
  </p:normalViewPr>
  <p:slideViewPr>
    <p:cSldViewPr showGuides="1">
      <p:cViewPr varScale="1">
        <p:scale>
          <a:sx n="121" d="100"/>
          <a:sy n="121" d="100"/>
        </p:scale>
        <p:origin x="114" y="37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source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python-solver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</a:t>
            </a:r>
            <a:r>
              <a:rPr lang="en-US" dirty="0" err="1"/>
              <a:t>figtures</a:t>
            </a:r>
            <a:endParaRPr lang="en-US" dirty="0"/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840CC-E4CB-4A43-9090-6348EDBF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CD6D14-D0BA-44C1-9F09-D76F2A85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</a:t>
            </a:r>
            <a:r>
              <a:rPr lang="en-US" dirty="0" err="1"/>
              <a:t>Exel</a:t>
            </a:r>
            <a:r>
              <a:rPr lang="en-US" dirty="0"/>
              <a:t>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6FC9A-73EC-441D-93ED-2A1087BC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F123DA-084D-47C0-9922-98C8E860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FD9E42-6E86-4278-B620-C92B97982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7A9EA3D-F61F-4375-9D38-CE6CD02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Equalization: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2" t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DAB1E2D-7C19-431C-A296-D14A92C8C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blipFill>
                <a:blip r:embed="rId3"/>
                <a:stretch>
                  <a:fillRect l="-523" t="-2326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283968" y="3894144"/>
            <a:ext cx="499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	80 fishes * 4$ + 400 ducks * 5$ = 2320$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4390760" imgH="3295344" progId="Acrobat.Document.DC">
                  <p:embed/>
                </p:oleObj>
              </mc:Choice>
              <mc:Fallback>
                <p:oleObj name="Acrobat Document" r:id="rId3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</a:t>
            </a:r>
            <a:r>
              <a:rPr lang="en-US" dirty="0" err="1"/>
              <a:t>LaTex</a:t>
            </a:r>
            <a:endParaRPr lang="en-US" dirty="0"/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vs.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422</Words>
  <Application>Microsoft Office PowerPoint</Application>
  <PresentationFormat>Bildschirmpräsentation (16:9)</PresentationFormat>
  <Paragraphs>112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CMBX12</vt:lpstr>
      <vt:lpstr>CMR10</vt:lpstr>
      <vt:lpstr>Arial</vt:lpstr>
      <vt:lpstr>Calibri</vt:lpstr>
      <vt:lpstr>Cambria Math</vt:lpstr>
      <vt:lpstr>Lucida Sans</vt:lpstr>
      <vt:lpstr>Wingdings</vt:lpstr>
      <vt:lpstr>OTH_PPT_16x9</vt:lpstr>
      <vt:lpstr>Adobe Acrobat Document</vt:lpstr>
      <vt:lpstr>Reproducibility Engineering  Portfolio Exam </vt:lpstr>
      <vt:lpstr>PowerPoint-Präsentation</vt:lpstr>
      <vt:lpstr>Introduction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Thomas Brandl</cp:lastModifiedBy>
  <cp:revision>47</cp:revision>
  <dcterms:created xsi:type="dcterms:W3CDTF">2016-03-30T09:52:44Z</dcterms:created>
  <dcterms:modified xsi:type="dcterms:W3CDTF">2022-02-19T16:08:06Z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