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E02DB1-187D-4754-960D-0EECBFAB647A}" v="15" dt="2024-01-08T17:24:00.1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37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3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ódi Roland Ferenc" userId="3cd88b84-0f7f-4ec4-9473-c479cacd0213" providerId="ADAL" clId="{B6E02DB1-187D-4754-960D-0EECBFAB647A}"/>
    <pc:docChg chg="undo custSel addSld delSld modSld">
      <pc:chgData name="Maródi Roland Ferenc" userId="3cd88b84-0f7f-4ec4-9473-c479cacd0213" providerId="ADAL" clId="{B6E02DB1-187D-4754-960D-0EECBFAB647A}" dt="2024-01-08T17:24:00.131" v="400"/>
      <pc:docMkLst>
        <pc:docMk/>
      </pc:docMkLst>
      <pc:sldChg chg="addSp delSp modSp mod modTransition">
        <pc:chgData name="Maródi Roland Ferenc" userId="3cd88b84-0f7f-4ec4-9473-c479cacd0213" providerId="ADAL" clId="{B6E02DB1-187D-4754-960D-0EECBFAB647A}" dt="2024-01-08T17:18:57.997" v="300"/>
        <pc:sldMkLst>
          <pc:docMk/>
          <pc:sldMk cId="1536761432" sldId="256"/>
        </pc:sldMkLst>
        <pc:spChg chg="mod">
          <ac:chgData name="Maródi Roland Ferenc" userId="3cd88b84-0f7f-4ec4-9473-c479cacd0213" providerId="ADAL" clId="{B6E02DB1-187D-4754-960D-0EECBFAB647A}" dt="2024-01-08T17:18:35.098" v="299" actId="26606"/>
          <ac:spMkLst>
            <pc:docMk/>
            <pc:sldMk cId="1536761432" sldId="256"/>
            <ac:spMk id="2" creationId="{7CC02597-30CD-13E7-6AF5-CFE03140FC2A}"/>
          </ac:spMkLst>
        </pc:spChg>
        <pc:spChg chg="mod">
          <ac:chgData name="Maródi Roland Ferenc" userId="3cd88b84-0f7f-4ec4-9473-c479cacd0213" providerId="ADAL" clId="{B6E02DB1-187D-4754-960D-0EECBFAB647A}" dt="2024-01-08T17:18:35.098" v="299" actId="26606"/>
          <ac:spMkLst>
            <pc:docMk/>
            <pc:sldMk cId="1536761432" sldId="256"/>
            <ac:spMk id="3" creationId="{BA82071C-186D-FC74-1E9B-D13600246A14}"/>
          </ac:spMkLst>
        </pc:spChg>
        <pc:spChg chg="del">
          <ac:chgData name="Maródi Roland Ferenc" userId="3cd88b84-0f7f-4ec4-9473-c479cacd0213" providerId="ADAL" clId="{B6E02DB1-187D-4754-960D-0EECBFAB647A}" dt="2024-01-08T17:16:06.527" v="264" actId="26606"/>
          <ac:spMkLst>
            <pc:docMk/>
            <pc:sldMk cId="1536761432" sldId="256"/>
            <ac:spMk id="22" creationId="{E9BC5B79-B912-427C-8219-E3E50943FCDE}"/>
          </ac:spMkLst>
        </pc:spChg>
        <pc:spChg chg="del">
          <ac:chgData name="Maródi Roland Ferenc" userId="3cd88b84-0f7f-4ec4-9473-c479cacd0213" providerId="ADAL" clId="{B6E02DB1-187D-4754-960D-0EECBFAB647A}" dt="2024-01-08T17:16:06.527" v="264" actId="26606"/>
          <ac:spMkLst>
            <pc:docMk/>
            <pc:sldMk cId="1536761432" sldId="256"/>
            <ac:spMk id="23" creationId="{5463EB0A-3D7C-4AA5-BFA5-8EE5B4BA5624}"/>
          </ac:spMkLst>
        </pc:spChg>
        <pc:spChg chg="del">
          <ac:chgData name="Maródi Roland Ferenc" userId="3cd88b84-0f7f-4ec4-9473-c479cacd0213" providerId="ADAL" clId="{B6E02DB1-187D-4754-960D-0EECBFAB647A}" dt="2024-01-08T17:16:06.527" v="264" actId="26606"/>
          <ac:spMkLst>
            <pc:docMk/>
            <pc:sldMk cId="1536761432" sldId="256"/>
            <ac:spMk id="24" creationId="{7945AD00-F967-454D-A4B2-39ABA5C88C20}"/>
          </ac:spMkLst>
        </pc:spChg>
        <pc:spChg chg="add del">
          <ac:chgData name="Maródi Roland Ferenc" userId="3cd88b84-0f7f-4ec4-9473-c479cacd0213" providerId="ADAL" clId="{B6E02DB1-187D-4754-960D-0EECBFAB647A}" dt="2024-01-08T17:18:35.098" v="299" actId="26606"/>
          <ac:spMkLst>
            <pc:docMk/>
            <pc:sldMk cId="1536761432" sldId="256"/>
            <ac:spMk id="29" creationId="{FB5B0058-AF13-4859-B429-4EDDE2A26F7F}"/>
          </ac:spMkLst>
        </pc:spChg>
        <pc:spChg chg="add">
          <ac:chgData name="Maródi Roland Ferenc" userId="3cd88b84-0f7f-4ec4-9473-c479cacd0213" providerId="ADAL" clId="{B6E02DB1-187D-4754-960D-0EECBFAB647A}" dt="2024-01-08T17:18:35.098" v="299" actId="26606"/>
          <ac:spMkLst>
            <pc:docMk/>
            <pc:sldMk cId="1536761432" sldId="256"/>
            <ac:spMk id="38" creationId="{FB5B0058-AF13-4859-B429-4EDDE2A26F7F}"/>
          </ac:spMkLst>
        </pc:spChg>
        <pc:cxnChg chg="add del">
          <ac:chgData name="Maródi Roland Ferenc" userId="3cd88b84-0f7f-4ec4-9473-c479cacd0213" providerId="ADAL" clId="{B6E02DB1-187D-4754-960D-0EECBFAB647A}" dt="2024-01-08T17:18:35.098" v="299" actId="26606"/>
          <ac:cxnSpMkLst>
            <pc:docMk/>
            <pc:sldMk cId="1536761432" sldId="256"/>
            <ac:cxnSpMk id="31" creationId="{EC4521DE-248E-440D-AAD6-FD9E7D34B3BF}"/>
          </ac:cxnSpMkLst>
        </pc:cxnChg>
        <pc:cxnChg chg="add del">
          <ac:chgData name="Maródi Roland Ferenc" userId="3cd88b84-0f7f-4ec4-9473-c479cacd0213" providerId="ADAL" clId="{B6E02DB1-187D-4754-960D-0EECBFAB647A}" dt="2024-01-08T17:18:35.098" v="299" actId="26606"/>
          <ac:cxnSpMkLst>
            <pc:docMk/>
            <pc:sldMk cId="1536761432" sldId="256"/>
            <ac:cxnSpMk id="33" creationId="{442C13FA-4C0F-42D0-9626-5BA6040D8C31}"/>
          </ac:cxnSpMkLst>
        </pc:cxnChg>
        <pc:cxnChg chg="add">
          <ac:chgData name="Maródi Roland Ferenc" userId="3cd88b84-0f7f-4ec4-9473-c479cacd0213" providerId="ADAL" clId="{B6E02DB1-187D-4754-960D-0EECBFAB647A}" dt="2024-01-08T17:18:35.098" v="299" actId="26606"/>
          <ac:cxnSpMkLst>
            <pc:docMk/>
            <pc:sldMk cId="1536761432" sldId="256"/>
            <ac:cxnSpMk id="40" creationId="{C4C8A451-B6C1-4CB1-95FC-2DBDEC61FF17}"/>
          </ac:cxnSpMkLst>
        </pc:cxnChg>
        <pc:cxnChg chg="add">
          <ac:chgData name="Maródi Roland Ferenc" userId="3cd88b84-0f7f-4ec4-9473-c479cacd0213" providerId="ADAL" clId="{B6E02DB1-187D-4754-960D-0EECBFAB647A}" dt="2024-01-08T17:18:35.098" v="299" actId="26606"/>
          <ac:cxnSpMkLst>
            <pc:docMk/>
            <pc:sldMk cId="1536761432" sldId="256"/>
            <ac:cxnSpMk id="42" creationId="{E8439DD6-1CCF-48C6-AF10-B7018793022A}"/>
          </ac:cxnSpMkLst>
        </pc:cxnChg>
      </pc:sldChg>
      <pc:sldChg chg="addSp delSp modSp mod modTransition">
        <pc:chgData name="Maródi Roland Ferenc" userId="3cd88b84-0f7f-4ec4-9473-c479cacd0213" providerId="ADAL" clId="{B6E02DB1-187D-4754-960D-0EECBFAB647A}" dt="2024-01-08T17:18:57.997" v="300"/>
        <pc:sldMkLst>
          <pc:docMk/>
          <pc:sldMk cId="3207303455" sldId="257"/>
        </pc:sldMkLst>
        <pc:spChg chg="mod">
          <ac:chgData name="Maródi Roland Ferenc" userId="3cd88b84-0f7f-4ec4-9473-c479cacd0213" providerId="ADAL" clId="{B6E02DB1-187D-4754-960D-0EECBFAB647A}" dt="2024-01-08T17:16:13.112" v="265" actId="26606"/>
          <ac:spMkLst>
            <pc:docMk/>
            <pc:sldMk cId="3207303455" sldId="257"/>
            <ac:spMk id="2" creationId="{7B9F3AC2-2C3A-21E4-AECE-FFAEE3A8250B}"/>
          </ac:spMkLst>
        </pc:spChg>
        <pc:spChg chg="mod">
          <ac:chgData name="Maródi Roland Ferenc" userId="3cd88b84-0f7f-4ec4-9473-c479cacd0213" providerId="ADAL" clId="{B6E02DB1-187D-4754-960D-0EECBFAB647A}" dt="2024-01-08T17:18:27.929" v="298" actId="20577"/>
          <ac:spMkLst>
            <pc:docMk/>
            <pc:sldMk cId="3207303455" sldId="257"/>
            <ac:spMk id="3" creationId="{965D3B9D-54D7-BCC4-2D4E-0E3CE7F8DDFB}"/>
          </ac:spMkLst>
        </pc:spChg>
        <pc:spChg chg="del">
          <ac:chgData name="Maródi Roland Ferenc" userId="3cd88b84-0f7f-4ec4-9473-c479cacd0213" providerId="ADAL" clId="{B6E02DB1-187D-4754-960D-0EECBFAB647A}" dt="2024-01-08T17:16:13.112" v="265" actId="26606"/>
          <ac:spMkLst>
            <pc:docMk/>
            <pc:sldMk cId="3207303455" sldId="257"/>
            <ac:spMk id="1048" creationId="{F821940F-7A1D-4ACC-85B4-A932898ABB37}"/>
          </ac:spMkLst>
        </pc:spChg>
        <pc:spChg chg="del">
          <ac:chgData name="Maródi Roland Ferenc" userId="3cd88b84-0f7f-4ec4-9473-c479cacd0213" providerId="ADAL" clId="{B6E02DB1-187D-4754-960D-0EECBFAB647A}" dt="2024-01-08T17:16:13.112" v="265" actId="26606"/>
          <ac:spMkLst>
            <pc:docMk/>
            <pc:sldMk cId="3207303455" sldId="257"/>
            <ac:spMk id="1050" creationId="{16674508-81D3-48CF-96BF-7FC60EAA572A}"/>
          </ac:spMkLst>
        </pc:spChg>
        <pc:spChg chg="add">
          <ac:chgData name="Maródi Roland Ferenc" userId="3cd88b84-0f7f-4ec4-9473-c479cacd0213" providerId="ADAL" clId="{B6E02DB1-187D-4754-960D-0EECBFAB647A}" dt="2024-01-08T17:16:13.112" v="265" actId="26606"/>
          <ac:spMkLst>
            <pc:docMk/>
            <pc:sldMk cId="3207303455" sldId="257"/>
            <ac:spMk id="1055" creationId="{E8A8EAB8-D2FF-444D-B34B-7D32F106AD0E}"/>
          </ac:spMkLst>
        </pc:spChg>
        <pc:picChg chg="mod">
          <ac:chgData name="Maródi Roland Ferenc" userId="3cd88b84-0f7f-4ec4-9473-c479cacd0213" providerId="ADAL" clId="{B6E02DB1-187D-4754-960D-0EECBFAB647A}" dt="2024-01-08T17:16:13.112" v="265" actId="26606"/>
          <ac:picMkLst>
            <pc:docMk/>
            <pc:sldMk cId="3207303455" sldId="257"/>
            <ac:picMk id="1028" creationId="{842F0AB6-96B8-ADF4-A8D0-7E74042F9CCC}"/>
          </ac:picMkLst>
        </pc:picChg>
        <pc:cxnChg chg="add">
          <ac:chgData name="Maródi Roland Ferenc" userId="3cd88b84-0f7f-4ec4-9473-c479cacd0213" providerId="ADAL" clId="{B6E02DB1-187D-4754-960D-0EECBFAB647A}" dt="2024-01-08T17:16:13.112" v="265" actId="26606"/>
          <ac:cxnSpMkLst>
            <pc:docMk/>
            <pc:sldMk cId="3207303455" sldId="257"/>
            <ac:cxnSpMk id="1057" creationId="{EEA38897-7BA3-4408-8083-3235339C4A60}"/>
          </ac:cxnSpMkLst>
        </pc:cxnChg>
        <pc:cxnChg chg="add">
          <ac:chgData name="Maródi Roland Ferenc" userId="3cd88b84-0f7f-4ec4-9473-c479cacd0213" providerId="ADAL" clId="{B6E02DB1-187D-4754-960D-0EECBFAB647A}" dt="2024-01-08T17:16:13.112" v="265" actId="26606"/>
          <ac:cxnSpMkLst>
            <pc:docMk/>
            <pc:sldMk cId="3207303455" sldId="257"/>
            <ac:cxnSpMk id="1059" creationId="{F11AD06B-AB20-4097-8606-5DA00DBACE88}"/>
          </ac:cxnSpMkLst>
        </pc:cxnChg>
      </pc:sldChg>
      <pc:sldChg chg="addSp delSp modSp mod modTransition">
        <pc:chgData name="Maródi Roland Ferenc" userId="3cd88b84-0f7f-4ec4-9473-c479cacd0213" providerId="ADAL" clId="{B6E02DB1-187D-4754-960D-0EECBFAB647A}" dt="2024-01-08T17:18:57.997" v="300"/>
        <pc:sldMkLst>
          <pc:docMk/>
          <pc:sldMk cId="1012767671" sldId="258"/>
        </pc:sldMkLst>
        <pc:spChg chg="mod">
          <ac:chgData name="Maródi Roland Ferenc" userId="3cd88b84-0f7f-4ec4-9473-c479cacd0213" providerId="ADAL" clId="{B6E02DB1-187D-4754-960D-0EECBFAB647A}" dt="2024-01-08T17:16:36.236" v="266" actId="26606"/>
          <ac:spMkLst>
            <pc:docMk/>
            <pc:sldMk cId="1012767671" sldId="258"/>
            <ac:spMk id="2" creationId="{6A8BBBE5-1699-6A5D-987C-40583636E9C5}"/>
          </ac:spMkLst>
        </pc:spChg>
        <pc:spChg chg="mod">
          <ac:chgData name="Maródi Roland Ferenc" userId="3cd88b84-0f7f-4ec4-9473-c479cacd0213" providerId="ADAL" clId="{B6E02DB1-187D-4754-960D-0EECBFAB647A}" dt="2024-01-08T17:16:36.236" v="266" actId="26606"/>
          <ac:spMkLst>
            <pc:docMk/>
            <pc:sldMk cId="1012767671" sldId="258"/>
            <ac:spMk id="3" creationId="{019F423D-D152-DF19-88B1-4D66C2C2760B}"/>
          </ac:spMkLst>
        </pc:spChg>
        <pc:spChg chg="del">
          <ac:chgData name="Maródi Roland Ferenc" userId="3cd88b84-0f7f-4ec4-9473-c479cacd0213" providerId="ADAL" clId="{B6E02DB1-187D-4754-960D-0EECBFAB647A}" dt="2024-01-08T17:16:36.236" v="266" actId="26606"/>
          <ac:spMkLst>
            <pc:docMk/>
            <pc:sldMk cId="1012767671" sldId="258"/>
            <ac:spMk id="36" creationId="{5D13CC36-B950-4F02-9BAF-9A7EB267398C}"/>
          </ac:spMkLst>
        </pc:spChg>
        <pc:spChg chg="del">
          <ac:chgData name="Maródi Roland Ferenc" userId="3cd88b84-0f7f-4ec4-9473-c479cacd0213" providerId="ADAL" clId="{B6E02DB1-187D-4754-960D-0EECBFAB647A}" dt="2024-01-08T17:16:36.236" v="266" actId="26606"/>
          <ac:spMkLst>
            <pc:docMk/>
            <pc:sldMk cId="1012767671" sldId="258"/>
            <ac:spMk id="37" creationId="{4F2E2428-58BA-458D-AA54-05502E63F32F}"/>
          </ac:spMkLst>
        </pc:spChg>
        <pc:spChg chg="add">
          <ac:chgData name="Maródi Roland Ferenc" userId="3cd88b84-0f7f-4ec4-9473-c479cacd0213" providerId="ADAL" clId="{B6E02DB1-187D-4754-960D-0EECBFAB647A}" dt="2024-01-08T17:16:36.236" v="266" actId="26606"/>
          <ac:spMkLst>
            <pc:docMk/>
            <pc:sldMk cId="1012767671" sldId="258"/>
            <ac:spMk id="42" creationId="{E8A8EAB8-D2FF-444D-B34B-7D32F106AD0E}"/>
          </ac:spMkLst>
        </pc:spChg>
        <pc:grpChg chg="add">
          <ac:chgData name="Maródi Roland Ferenc" userId="3cd88b84-0f7f-4ec4-9473-c479cacd0213" providerId="ADAL" clId="{B6E02DB1-187D-4754-960D-0EECBFAB647A}" dt="2024-01-08T17:16:36.236" v="266" actId="26606"/>
          <ac:grpSpMkLst>
            <pc:docMk/>
            <pc:sldMk cId="1012767671" sldId="258"/>
            <ac:grpSpMk id="46" creationId="{9D20816A-53A8-414B-9615-2877C1081698}"/>
          </ac:grpSpMkLst>
        </pc:grpChg>
        <pc:picChg chg="mod">
          <ac:chgData name="Maródi Roland Ferenc" userId="3cd88b84-0f7f-4ec4-9473-c479cacd0213" providerId="ADAL" clId="{B6E02DB1-187D-4754-960D-0EECBFAB647A}" dt="2024-01-08T17:16:42.395" v="267" actId="14100"/>
          <ac:picMkLst>
            <pc:docMk/>
            <pc:sldMk cId="1012767671" sldId="258"/>
            <ac:picMk id="5" creationId="{537B8887-158A-241B-FB4D-836FF42ECC18}"/>
          </ac:picMkLst>
        </pc:picChg>
        <pc:cxnChg chg="add">
          <ac:chgData name="Maródi Roland Ferenc" userId="3cd88b84-0f7f-4ec4-9473-c479cacd0213" providerId="ADAL" clId="{B6E02DB1-187D-4754-960D-0EECBFAB647A}" dt="2024-01-08T17:16:36.236" v="266" actId="26606"/>
          <ac:cxnSpMkLst>
            <pc:docMk/>
            <pc:sldMk cId="1012767671" sldId="258"/>
            <ac:cxnSpMk id="44" creationId="{DAE05351-315A-4BA9-A90A-FE5C949522D1}"/>
          </ac:cxnSpMkLst>
        </pc:cxnChg>
      </pc:sldChg>
      <pc:sldChg chg="addSp delSp modSp mod modTransition">
        <pc:chgData name="Maródi Roland Ferenc" userId="3cd88b84-0f7f-4ec4-9473-c479cacd0213" providerId="ADAL" clId="{B6E02DB1-187D-4754-960D-0EECBFAB647A}" dt="2024-01-08T17:18:57.997" v="300"/>
        <pc:sldMkLst>
          <pc:docMk/>
          <pc:sldMk cId="2050412068" sldId="259"/>
        </pc:sldMkLst>
        <pc:spChg chg="mod">
          <ac:chgData name="Maródi Roland Ferenc" userId="3cd88b84-0f7f-4ec4-9473-c479cacd0213" providerId="ADAL" clId="{B6E02DB1-187D-4754-960D-0EECBFAB647A}" dt="2024-01-08T17:16:51.649" v="268" actId="26606"/>
          <ac:spMkLst>
            <pc:docMk/>
            <pc:sldMk cId="2050412068" sldId="259"/>
            <ac:spMk id="2" creationId="{C4D757D5-AEDB-7196-1A36-DE8345862260}"/>
          </ac:spMkLst>
        </pc:spChg>
        <pc:spChg chg="mod">
          <ac:chgData name="Maródi Roland Ferenc" userId="3cd88b84-0f7f-4ec4-9473-c479cacd0213" providerId="ADAL" clId="{B6E02DB1-187D-4754-960D-0EECBFAB647A}" dt="2024-01-08T17:16:51.649" v="268" actId="26606"/>
          <ac:spMkLst>
            <pc:docMk/>
            <pc:sldMk cId="2050412068" sldId="259"/>
            <ac:spMk id="3" creationId="{CE33FE87-0E1D-6985-9A9D-7B7DFBF6FB17}"/>
          </ac:spMkLst>
        </pc:spChg>
        <pc:spChg chg="del">
          <ac:chgData name="Maródi Roland Ferenc" userId="3cd88b84-0f7f-4ec4-9473-c479cacd0213" providerId="ADAL" clId="{B6E02DB1-187D-4754-960D-0EECBFAB647A}" dt="2024-01-08T17:16:51.649" v="268" actId="26606"/>
          <ac:spMkLst>
            <pc:docMk/>
            <pc:sldMk cId="2050412068" sldId="259"/>
            <ac:spMk id="3079" creationId="{F821940F-7A1D-4ACC-85B4-A932898ABB37}"/>
          </ac:spMkLst>
        </pc:spChg>
        <pc:spChg chg="del">
          <ac:chgData name="Maródi Roland Ferenc" userId="3cd88b84-0f7f-4ec4-9473-c479cacd0213" providerId="ADAL" clId="{B6E02DB1-187D-4754-960D-0EECBFAB647A}" dt="2024-01-08T17:16:51.649" v="268" actId="26606"/>
          <ac:spMkLst>
            <pc:docMk/>
            <pc:sldMk cId="2050412068" sldId="259"/>
            <ac:spMk id="3081" creationId="{16674508-81D3-48CF-96BF-7FC60EAA572A}"/>
          </ac:spMkLst>
        </pc:spChg>
        <pc:spChg chg="add">
          <ac:chgData name="Maródi Roland Ferenc" userId="3cd88b84-0f7f-4ec4-9473-c479cacd0213" providerId="ADAL" clId="{B6E02DB1-187D-4754-960D-0EECBFAB647A}" dt="2024-01-08T17:16:51.649" v="268" actId="26606"/>
          <ac:spMkLst>
            <pc:docMk/>
            <pc:sldMk cId="2050412068" sldId="259"/>
            <ac:spMk id="3086" creationId="{E8A8EAB8-D2FF-444D-B34B-7D32F106AD0E}"/>
          </ac:spMkLst>
        </pc:spChg>
        <pc:spChg chg="add">
          <ac:chgData name="Maródi Roland Ferenc" userId="3cd88b84-0f7f-4ec4-9473-c479cacd0213" providerId="ADAL" clId="{B6E02DB1-187D-4754-960D-0EECBFAB647A}" dt="2024-01-08T17:16:51.649" v="268" actId="26606"/>
          <ac:spMkLst>
            <pc:docMk/>
            <pc:sldMk cId="2050412068" sldId="259"/>
            <ac:spMk id="3088" creationId="{9DD005C1-8C51-42D6-9BEE-B9B83849743D}"/>
          </ac:spMkLst>
        </pc:spChg>
        <pc:spChg chg="add">
          <ac:chgData name="Maródi Roland Ferenc" userId="3cd88b84-0f7f-4ec4-9473-c479cacd0213" providerId="ADAL" clId="{B6E02DB1-187D-4754-960D-0EECBFAB647A}" dt="2024-01-08T17:16:51.649" v="268" actId="26606"/>
          <ac:spMkLst>
            <pc:docMk/>
            <pc:sldMk cId="2050412068" sldId="259"/>
            <ac:spMk id="3090" creationId="{C61F2F60-14E3-4196-B7CE-175E46F04481}"/>
          </ac:spMkLst>
        </pc:spChg>
        <pc:picChg chg="mod">
          <ac:chgData name="Maródi Roland Ferenc" userId="3cd88b84-0f7f-4ec4-9473-c479cacd0213" providerId="ADAL" clId="{B6E02DB1-187D-4754-960D-0EECBFAB647A}" dt="2024-01-08T17:17:01.199" v="270" actId="14100"/>
          <ac:picMkLst>
            <pc:docMk/>
            <pc:sldMk cId="2050412068" sldId="259"/>
            <ac:picMk id="3074" creationId="{E7747565-F2CE-6193-0381-4D0C90E32762}"/>
          </ac:picMkLst>
        </pc:picChg>
      </pc:sldChg>
      <pc:sldChg chg="addSp delSp modSp mod modTransition">
        <pc:chgData name="Maródi Roland Ferenc" userId="3cd88b84-0f7f-4ec4-9473-c479cacd0213" providerId="ADAL" clId="{B6E02DB1-187D-4754-960D-0EECBFAB647A}" dt="2024-01-08T17:18:57.997" v="300"/>
        <pc:sldMkLst>
          <pc:docMk/>
          <pc:sldMk cId="928754120" sldId="260"/>
        </pc:sldMkLst>
        <pc:spChg chg="mod">
          <ac:chgData name="Maródi Roland Ferenc" userId="3cd88b84-0f7f-4ec4-9473-c479cacd0213" providerId="ADAL" clId="{B6E02DB1-187D-4754-960D-0EECBFAB647A}" dt="2024-01-08T17:17:15.099" v="271" actId="26606"/>
          <ac:spMkLst>
            <pc:docMk/>
            <pc:sldMk cId="928754120" sldId="260"/>
            <ac:spMk id="2" creationId="{A0C998EF-5215-1851-0249-B1FD06E5F4CD}"/>
          </ac:spMkLst>
        </pc:spChg>
        <pc:spChg chg="mod">
          <ac:chgData name="Maródi Roland Ferenc" userId="3cd88b84-0f7f-4ec4-9473-c479cacd0213" providerId="ADAL" clId="{B6E02DB1-187D-4754-960D-0EECBFAB647A}" dt="2024-01-08T17:17:15.099" v="271" actId="26606"/>
          <ac:spMkLst>
            <pc:docMk/>
            <pc:sldMk cId="928754120" sldId="260"/>
            <ac:spMk id="3" creationId="{EB7E4851-2B7E-8DF3-F032-0152736FFC15}"/>
          </ac:spMkLst>
        </pc:spChg>
        <pc:spChg chg="del">
          <ac:chgData name="Maródi Roland Ferenc" userId="3cd88b84-0f7f-4ec4-9473-c479cacd0213" providerId="ADAL" clId="{B6E02DB1-187D-4754-960D-0EECBFAB647A}" dt="2024-01-08T17:17:15.099" v="271" actId="26606"/>
          <ac:spMkLst>
            <pc:docMk/>
            <pc:sldMk cId="928754120" sldId="260"/>
            <ac:spMk id="2055" creationId="{F821940F-7A1D-4ACC-85B4-A932898ABB37}"/>
          </ac:spMkLst>
        </pc:spChg>
        <pc:spChg chg="del">
          <ac:chgData name="Maródi Roland Ferenc" userId="3cd88b84-0f7f-4ec4-9473-c479cacd0213" providerId="ADAL" clId="{B6E02DB1-187D-4754-960D-0EECBFAB647A}" dt="2024-01-08T17:17:15.099" v="271" actId="26606"/>
          <ac:spMkLst>
            <pc:docMk/>
            <pc:sldMk cId="928754120" sldId="260"/>
            <ac:spMk id="2057" creationId="{16674508-81D3-48CF-96BF-7FC60EAA572A}"/>
          </ac:spMkLst>
        </pc:spChg>
        <pc:spChg chg="add">
          <ac:chgData name="Maródi Roland Ferenc" userId="3cd88b84-0f7f-4ec4-9473-c479cacd0213" providerId="ADAL" clId="{B6E02DB1-187D-4754-960D-0EECBFAB647A}" dt="2024-01-08T17:17:15.099" v="271" actId="26606"/>
          <ac:spMkLst>
            <pc:docMk/>
            <pc:sldMk cId="928754120" sldId="260"/>
            <ac:spMk id="2062" creationId="{E8A8EAB8-D2FF-444D-B34B-7D32F106AD0E}"/>
          </ac:spMkLst>
        </pc:spChg>
        <pc:spChg chg="add">
          <ac:chgData name="Maródi Roland Ferenc" userId="3cd88b84-0f7f-4ec4-9473-c479cacd0213" providerId="ADAL" clId="{B6E02DB1-187D-4754-960D-0EECBFAB647A}" dt="2024-01-08T17:17:15.099" v="271" actId="26606"/>
          <ac:spMkLst>
            <pc:docMk/>
            <pc:sldMk cId="928754120" sldId="260"/>
            <ac:spMk id="2064" creationId="{9DD005C1-8C51-42D6-9BEE-B9B83849743D}"/>
          </ac:spMkLst>
        </pc:spChg>
        <pc:spChg chg="add">
          <ac:chgData name="Maródi Roland Ferenc" userId="3cd88b84-0f7f-4ec4-9473-c479cacd0213" providerId="ADAL" clId="{B6E02DB1-187D-4754-960D-0EECBFAB647A}" dt="2024-01-08T17:17:15.099" v="271" actId="26606"/>
          <ac:spMkLst>
            <pc:docMk/>
            <pc:sldMk cId="928754120" sldId="260"/>
            <ac:spMk id="2066" creationId="{C61F2F60-14E3-4196-B7CE-175E46F04481}"/>
          </ac:spMkLst>
        </pc:spChg>
        <pc:picChg chg="mod">
          <ac:chgData name="Maródi Roland Ferenc" userId="3cd88b84-0f7f-4ec4-9473-c479cacd0213" providerId="ADAL" clId="{B6E02DB1-187D-4754-960D-0EECBFAB647A}" dt="2024-01-08T17:17:27.562" v="272"/>
          <ac:picMkLst>
            <pc:docMk/>
            <pc:sldMk cId="928754120" sldId="260"/>
            <ac:picMk id="2050" creationId="{D7C27A51-8866-A1DA-4781-3BAC4EF626B4}"/>
          </ac:picMkLst>
        </pc:picChg>
      </pc:sldChg>
      <pc:sldChg chg="addSp delSp modSp mod modTransition">
        <pc:chgData name="Maródi Roland Ferenc" userId="3cd88b84-0f7f-4ec4-9473-c479cacd0213" providerId="ADAL" clId="{B6E02DB1-187D-4754-960D-0EECBFAB647A}" dt="2024-01-08T17:20:58.287" v="308" actId="22"/>
        <pc:sldMkLst>
          <pc:docMk/>
          <pc:sldMk cId="304623850" sldId="261"/>
        </pc:sldMkLst>
        <pc:spChg chg="mod">
          <ac:chgData name="Maródi Roland Ferenc" userId="3cd88b84-0f7f-4ec4-9473-c479cacd0213" providerId="ADAL" clId="{B6E02DB1-187D-4754-960D-0EECBFAB647A}" dt="2024-01-08T17:17:39.798" v="273" actId="26606"/>
          <ac:spMkLst>
            <pc:docMk/>
            <pc:sldMk cId="304623850" sldId="261"/>
            <ac:spMk id="2" creationId="{9D003031-BFA2-7507-A954-7FF5DD89C327}"/>
          </ac:spMkLst>
        </pc:spChg>
        <pc:spChg chg="mod">
          <ac:chgData name="Maródi Roland Ferenc" userId="3cd88b84-0f7f-4ec4-9473-c479cacd0213" providerId="ADAL" clId="{B6E02DB1-187D-4754-960D-0EECBFAB647A}" dt="2024-01-08T17:17:39.798" v="273" actId="26606"/>
          <ac:spMkLst>
            <pc:docMk/>
            <pc:sldMk cId="304623850" sldId="261"/>
            <ac:spMk id="7" creationId="{5F54024E-26C3-4BEA-DCA6-82F5DD42A0F9}"/>
          </ac:spMkLst>
        </pc:spChg>
        <pc:spChg chg="del">
          <ac:chgData name="Maródi Roland Ferenc" userId="3cd88b84-0f7f-4ec4-9473-c479cacd0213" providerId="ADAL" clId="{B6E02DB1-187D-4754-960D-0EECBFAB647A}" dt="2024-01-08T17:17:39.798" v="273" actId="26606"/>
          <ac:spMkLst>
            <pc:docMk/>
            <pc:sldMk cId="304623850" sldId="261"/>
            <ac:spMk id="4107" creationId="{F821940F-7A1D-4ACC-85B4-A932898ABB37}"/>
          </ac:spMkLst>
        </pc:spChg>
        <pc:spChg chg="del">
          <ac:chgData name="Maródi Roland Ferenc" userId="3cd88b84-0f7f-4ec4-9473-c479cacd0213" providerId="ADAL" clId="{B6E02DB1-187D-4754-960D-0EECBFAB647A}" dt="2024-01-08T17:17:39.798" v="273" actId="26606"/>
          <ac:spMkLst>
            <pc:docMk/>
            <pc:sldMk cId="304623850" sldId="261"/>
            <ac:spMk id="4109" creationId="{16674508-81D3-48CF-96BF-7FC60EAA572A}"/>
          </ac:spMkLst>
        </pc:spChg>
        <pc:spChg chg="add">
          <ac:chgData name="Maródi Roland Ferenc" userId="3cd88b84-0f7f-4ec4-9473-c479cacd0213" providerId="ADAL" clId="{B6E02DB1-187D-4754-960D-0EECBFAB647A}" dt="2024-01-08T17:17:39.798" v="273" actId="26606"/>
          <ac:spMkLst>
            <pc:docMk/>
            <pc:sldMk cId="304623850" sldId="261"/>
            <ac:spMk id="4114" creationId="{E8A8EAB8-D2FF-444D-B34B-7D32F106AD0E}"/>
          </ac:spMkLst>
        </pc:spChg>
        <pc:spChg chg="add">
          <ac:chgData name="Maródi Roland Ferenc" userId="3cd88b84-0f7f-4ec4-9473-c479cacd0213" providerId="ADAL" clId="{B6E02DB1-187D-4754-960D-0EECBFAB647A}" dt="2024-01-08T17:17:39.798" v="273" actId="26606"/>
          <ac:spMkLst>
            <pc:docMk/>
            <pc:sldMk cId="304623850" sldId="261"/>
            <ac:spMk id="4116" creationId="{9DD005C1-8C51-42D6-9BEE-B9B83849743D}"/>
          </ac:spMkLst>
        </pc:spChg>
        <pc:spChg chg="add">
          <ac:chgData name="Maródi Roland Ferenc" userId="3cd88b84-0f7f-4ec4-9473-c479cacd0213" providerId="ADAL" clId="{B6E02DB1-187D-4754-960D-0EECBFAB647A}" dt="2024-01-08T17:17:39.798" v="273" actId="26606"/>
          <ac:spMkLst>
            <pc:docMk/>
            <pc:sldMk cId="304623850" sldId="261"/>
            <ac:spMk id="4118" creationId="{C61F2F60-14E3-4196-B7CE-175E46F04481}"/>
          </ac:spMkLst>
        </pc:spChg>
        <pc:picChg chg="add del mod">
          <ac:chgData name="Maródi Roland Ferenc" userId="3cd88b84-0f7f-4ec4-9473-c479cacd0213" providerId="ADAL" clId="{B6E02DB1-187D-4754-960D-0EECBFAB647A}" dt="2024-01-08T17:20:58.287" v="308" actId="22"/>
          <ac:picMkLst>
            <pc:docMk/>
            <pc:sldMk cId="304623850" sldId="261"/>
            <ac:picMk id="6" creationId="{23D35B78-B5DE-D763-808D-D668EF37CF4C}"/>
          </ac:picMkLst>
        </pc:picChg>
        <pc:picChg chg="add del mod">
          <ac:chgData name="Maródi Roland Ferenc" userId="3cd88b84-0f7f-4ec4-9473-c479cacd0213" providerId="ADAL" clId="{B6E02DB1-187D-4754-960D-0EECBFAB647A}" dt="2024-01-08T17:20:57.532" v="307" actId="478"/>
          <ac:picMkLst>
            <pc:docMk/>
            <pc:sldMk cId="304623850" sldId="261"/>
            <ac:picMk id="4102" creationId="{08C48A05-ADCD-8BF6-C43B-7CA5D2E27AB9}"/>
          </ac:picMkLst>
        </pc:picChg>
      </pc:sldChg>
      <pc:sldChg chg="addSp modSp new mod modTransition setBg">
        <pc:chgData name="Maródi Roland Ferenc" userId="3cd88b84-0f7f-4ec4-9473-c479cacd0213" providerId="ADAL" clId="{B6E02DB1-187D-4754-960D-0EECBFAB647A}" dt="2024-01-08T17:18:57.997" v="300"/>
        <pc:sldMkLst>
          <pc:docMk/>
          <pc:sldMk cId="2052911198" sldId="262"/>
        </pc:sldMkLst>
        <pc:spChg chg="mod">
          <ac:chgData name="Maródi Roland Ferenc" userId="3cd88b84-0f7f-4ec4-9473-c479cacd0213" providerId="ADAL" clId="{B6E02DB1-187D-4754-960D-0EECBFAB647A}" dt="2024-01-08T17:15:26.164" v="263" actId="26606"/>
          <ac:spMkLst>
            <pc:docMk/>
            <pc:sldMk cId="2052911198" sldId="262"/>
            <ac:spMk id="2" creationId="{3487C728-B9E2-98EE-A64B-0437EA03B563}"/>
          </ac:spMkLst>
        </pc:spChg>
        <pc:spChg chg="mod">
          <ac:chgData name="Maródi Roland Ferenc" userId="3cd88b84-0f7f-4ec4-9473-c479cacd0213" providerId="ADAL" clId="{B6E02DB1-187D-4754-960D-0EECBFAB647A}" dt="2024-01-08T17:15:26.164" v="263" actId="26606"/>
          <ac:spMkLst>
            <pc:docMk/>
            <pc:sldMk cId="2052911198" sldId="262"/>
            <ac:spMk id="3" creationId="{5DA047FE-5D7E-FD0B-F2D8-EEA04CD89449}"/>
          </ac:spMkLst>
        </pc:spChg>
        <pc:spChg chg="add">
          <ac:chgData name="Maródi Roland Ferenc" userId="3cd88b84-0f7f-4ec4-9473-c479cacd0213" providerId="ADAL" clId="{B6E02DB1-187D-4754-960D-0EECBFAB647A}" dt="2024-01-08T17:15:26.164" v="263" actId="26606"/>
          <ac:spMkLst>
            <pc:docMk/>
            <pc:sldMk cId="2052911198" sldId="262"/>
            <ac:spMk id="5129" creationId="{A7AE9375-4664-4DB2-922D-2782A6E439AC}"/>
          </ac:spMkLst>
        </pc:spChg>
        <pc:spChg chg="add">
          <ac:chgData name="Maródi Roland Ferenc" userId="3cd88b84-0f7f-4ec4-9473-c479cacd0213" providerId="ADAL" clId="{B6E02DB1-187D-4754-960D-0EECBFAB647A}" dt="2024-01-08T17:15:26.164" v="263" actId="26606"/>
          <ac:spMkLst>
            <pc:docMk/>
            <pc:sldMk cId="2052911198" sldId="262"/>
            <ac:spMk id="5133" creationId="{C87417AF-190E-4D6E-AFA6-7D3E84B0B430}"/>
          </ac:spMkLst>
        </pc:spChg>
        <pc:spChg chg="add">
          <ac:chgData name="Maródi Roland Ferenc" userId="3cd88b84-0f7f-4ec4-9473-c479cacd0213" providerId="ADAL" clId="{B6E02DB1-187D-4754-960D-0EECBFAB647A}" dt="2024-01-08T17:15:26.164" v="263" actId="26606"/>
          <ac:spMkLst>
            <pc:docMk/>
            <pc:sldMk cId="2052911198" sldId="262"/>
            <ac:spMk id="5135" creationId="{80B30ED8-273E-4C07-8568-2FE5CC5C483D}"/>
          </ac:spMkLst>
        </pc:spChg>
        <pc:picChg chg="add mod">
          <ac:chgData name="Maródi Roland Ferenc" userId="3cd88b84-0f7f-4ec4-9473-c479cacd0213" providerId="ADAL" clId="{B6E02DB1-187D-4754-960D-0EECBFAB647A}" dt="2024-01-08T17:15:26.164" v="263" actId="26606"/>
          <ac:picMkLst>
            <pc:docMk/>
            <pc:sldMk cId="2052911198" sldId="262"/>
            <ac:picMk id="5122" creationId="{E2111678-DB73-F94D-FD75-72188E9EE7CB}"/>
          </ac:picMkLst>
        </pc:picChg>
        <pc:picChg chg="add mod">
          <ac:chgData name="Maródi Roland Ferenc" userId="3cd88b84-0f7f-4ec4-9473-c479cacd0213" providerId="ADAL" clId="{B6E02DB1-187D-4754-960D-0EECBFAB647A}" dt="2024-01-08T17:15:26.164" v="263" actId="26606"/>
          <ac:picMkLst>
            <pc:docMk/>
            <pc:sldMk cId="2052911198" sldId="262"/>
            <ac:picMk id="5124" creationId="{D388276B-86CC-6B14-68BB-871CC4D95018}"/>
          </ac:picMkLst>
        </pc:picChg>
        <pc:cxnChg chg="add">
          <ac:chgData name="Maródi Roland Ferenc" userId="3cd88b84-0f7f-4ec4-9473-c479cacd0213" providerId="ADAL" clId="{B6E02DB1-187D-4754-960D-0EECBFAB647A}" dt="2024-01-08T17:15:26.164" v="263" actId="26606"/>
          <ac:cxnSpMkLst>
            <pc:docMk/>
            <pc:sldMk cId="2052911198" sldId="262"/>
            <ac:cxnSpMk id="5131" creationId="{EE504C98-6397-41C1-A8D8-2D9C4ED307E0}"/>
          </ac:cxnSpMkLst>
        </pc:cxnChg>
      </pc:sldChg>
      <pc:sldChg chg="addSp delSp modSp new del mod setBg">
        <pc:chgData name="Maródi Roland Ferenc" userId="3cd88b84-0f7f-4ec4-9473-c479cacd0213" providerId="ADAL" clId="{B6E02DB1-187D-4754-960D-0EECBFAB647A}" dt="2024-01-08T17:22:20.473" v="347" actId="2696"/>
        <pc:sldMkLst>
          <pc:docMk/>
          <pc:sldMk cId="2808474007" sldId="263"/>
        </pc:sldMkLst>
        <pc:spChg chg="mod">
          <ac:chgData name="Maródi Roland Ferenc" userId="3cd88b84-0f7f-4ec4-9473-c479cacd0213" providerId="ADAL" clId="{B6E02DB1-187D-4754-960D-0EECBFAB647A}" dt="2024-01-08T17:22:13.381" v="344" actId="26606"/>
          <ac:spMkLst>
            <pc:docMk/>
            <pc:sldMk cId="2808474007" sldId="263"/>
            <ac:spMk id="2" creationId="{F33CF739-D99C-0DDA-B8B7-4329072534A4}"/>
          </ac:spMkLst>
        </pc:spChg>
        <pc:spChg chg="add del">
          <ac:chgData name="Maródi Roland Ferenc" userId="3cd88b84-0f7f-4ec4-9473-c479cacd0213" providerId="ADAL" clId="{B6E02DB1-187D-4754-960D-0EECBFAB647A}" dt="2024-01-08T17:22:17.291" v="346"/>
          <ac:spMkLst>
            <pc:docMk/>
            <pc:sldMk cId="2808474007" sldId="263"/>
            <ac:spMk id="3" creationId="{6A519271-5D00-3F6C-BCBE-00B2F82D9DBB}"/>
          </ac:spMkLst>
        </pc:spChg>
        <pc:spChg chg="add del">
          <ac:chgData name="Maródi Roland Ferenc" userId="3cd88b84-0f7f-4ec4-9473-c479cacd0213" providerId="ADAL" clId="{B6E02DB1-187D-4754-960D-0EECBFAB647A}" dt="2024-01-08T17:22:13.381" v="344" actId="26606"/>
          <ac:spMkLst>
            <pc:docMk/>
            <pc:sldMk cId="2808474007" sldId="263"/>
            <ac:spMk id="9" creationId="{A3D55C21-3DB5-4FF2-9CEF-CBF3A42A7CD1}"/>
          </ac:spMkLst>
        </pc:spChg>
        <pc:spChg chg="add del">
          <ac:chgData name="Maródi Roland Ferenc" userId="3cd88b84-0f7f-4ec4-9473-c479cacd0213" providerId="ADAL" clId="{B6E02DB1-187D-4754-960D-0EECBFAB647A}" dt="2024-01-08T17:22:13.381" v="344" actId="26606"/>
          <ac:spMkLst>
            <pc:docMk/>
            <pc:sldMk cId="2808474007" sldId="263"/>
            <ac:spMk id="15" creationId="{E8A8EAB8-D2FF-444D-B34B-7D32F106AD0E}"/>
          </ac:spMkLst>
        </pc:spChg>
        <pc:grpChg chg="add del">
          <ac:chgData name="Maródi Roland Ferenc" userId="3cd88b84-0f7f-4ec4-9473-c479cacd0213" providerId="ADAL" clId="{B6E02DB1-187D-4754-960D-0EECBFAB647A}" dt="2024-01-08T17:22:08.283" v="340" actId="26606"/>
          <ac:grpSpMkLst>
            <pc:docMk/>
            <pc:sldMk cId="2808474007" sldId="263"/>
            <ac:grpSpMk id="10" creationId="{780C4553-5AA5-ABAD-A86E-A9DB53A55466}"/>
          </ac:grpSpMkLst>
        </pc:grpChg>
        <pc:picChg chg="add del mod">
          <ac:chgData name="Maródi Roland Ferenc" userId="3cd88b84-0f7f-4ec4-9473-c479cacd0213" providerId="ADAL" clId="{B6E02DB1-187D-4754-960D-0EECBFAB647A}" dt="2024-01-08T17:22:17.291" v="346"/>
          <ac:picMkLst>
            <pc:docMk/>
            <pc:sldMk cId="2808474007" sldId="263"/>
            <ac:picMk id="5" creationId="{8109CFC4-6246-2EE8-F24A-B6E51ACFD728}"/>
          </ac:picMkLst>
        </pc:picChg>
        <pc:cxnChg chg="add del">
          <ac:chgData name="Maródi Roland Ferenc" userId="3cd88b84-0f7f-4ec4-9473-c479cacd0213" providerId="ADAL" clId="{B6E02DB1-187D-4754-960D-0EECBFAB647A}" dt="2024-01-08T17:22:13.381" v="344" actId="26606"/>
          <ac:cxnSpMkLst>
            <pc:docMk/>
            <pc:sldMk cId="2808474007" sldId="263"/>
            <ac:cxnSpMk id="14" creationId="{EEA38897-7BA3-4408-8083-3235339C4A60}"/>
          </ac:cxnSpMkLst>
        </pc:cxnChg>
        <pc:cxnChg chg="add del">
          <ac:chgData name="Maródi Roland Ferenc" userId="3cd88b84-0f7f-4ec4-9473-c479cacd0213" providerId="ADAL" clId="{B6E02DB1-187D-4754-960D-0EECBFAB647A}" dt="2024-01-08T17:22:13.381" v="344" actId="26606"/>
          <ac:cxnSpMkLst>
            <pc:docMk/>
            <pc:sldMk cId="2808474007" sldId="263"/>
            <ac:cxnSpMk id="16" creationId="{F11AD06B-AB20-4097-8606-5DA00DBACE88}"/>
          </ac:cxnSpMkLst>
        </pc:cxnChg>
      </pc:sldChg>
      <pc:sldChg chg="addSp delSp modSp new mod modTransition setBg">
        <pc:chgData name="Maródi Roland Ferenc" userId="3cd88b84-0f7f-4ec4-9473-c479cacd0213" providerId="ADAL" clId="{B6E02DB1-187D-4754-960D-0EECBFAB647A}" dt="2024-01-08T17:24:00.131" v="400"/>
        <pc:sldMkLst>
          <pc:docMk/>
          <pc:sldMk cId="3858589156" sldId="263"/>
        </pc:sldMkLst>
        <pc:spChg chg="mod ord">
          <ac:chgData name="Maródi Roland Ferenc" userId="3cd88b84-0f7f-4ec4-9473-c479cacd0213" providerId="ADAL" clId="{B6E02DB1-187D-4754-960D-0EECBFAB647A}" dt="2024-01-08T17:23:31.238" v="397" actId="26606"/>
          <ac:spMkLst>
            <pc:docMk/>
            <pc:sldMk cId="3858589156" sldId="263"/>
            <ac:spMk id="2" creationId="{1F215818-97C8-A93A-94F6-708FC81243F4}"/>
          </ac:spMkLst>
        </pc:spChg>
        <pc:spChg chg="del">
          <ac:chgData name="Maródi Roland Ferenc" userId="3cd88b84-0f7f-4ec4-9473-c479cacd0213" providerId="ADAL" clId="{B6E02DB1-187D-4754-960D-0EECBFAB647A}" dt="2024-01-08T17:22:31.210" v="354" actId="478"/>
          <ac:spMkLst>
            <pc:docMk/>
            <pc:sldMk cId="3858589156" sldId="263"/>
            <ac:spMk id="3" creationId="{C1DA0DAE-289C-0F1A-9C29-8BF0058F48CB}"/>
          </ac:spMkLst>
        </pc:spChg>
        <pc:spChg chg="add del">
          <ac:chgData name="Maródi Roland Ferenc" userId="3cd88b84-0f7f-4ec4-9473-c479cacd0213" providerId="ADAL" clId="{B6E02DB1-187D-4754-960D-0EECBFAB647A}" dt="2024-01-08T17:23:31.238" v="397" actId="26606"/>
          <ac:spMkLst>
            <pc:docMk/>
            <pc:sldMk cId="3858589156" sldId="263"/>
            <ac:spMk id="7" creationId="{FB5B0058-AF13-4859-B429-4EDDE2A26F7F}"/>
          </ac:spMkLst>
        </pc:spChg>
        <pc:spChg chg="add del">
          <ac:chgData name="Maródi Roland Ferenc" userId="3cd88b84-0f7f-4ec4-9473-c479cacd0213" providerId="ADAL" clId="{B6E02DB1-187D-4754-960D-0EECBFAB647A}" dt="2024-01-08T17:23:31.238" v="397" actId="26606"/>
          <ac:spMkLst>
            <pc:docMk/>
            <pc:sldMk cId="3858589156" sldId="263"/>
            <ac:spMk id="8" creationId="{D84C2E9E-0B5D-4B5F-9A1F-70EBDCE39034}"/>
          </ac:spMkLst>
        </pc:spChg>
        <pc:spChg chg="add del">
          <ac:chgData name="Maródi Roland Ferenc" userId="3cd88b84-0f7f-4ec4-9473-c479cacd0213" providerId="ADAL" clId="{B6E02DB1-187D-4754-960D-0EECBFAB647A}" dt="2024-01-08T17:22:53.063" v="361" actId="26606"/>
          <ac:spMkLst>
            <pc:docMk/>
            <pc:sldMk cId="3858589156" sldId="263"/>
            <ac:spMk id="10" creationId="{37C89E4B-3C9F-44B9-8B86-D9E3D112D8EC}"/>
          </ac:spMkLst>
        </pc:spChg>
        <pc:spChg chg="add">
          <ac:chgData name="Maródi Roland Ferenc" userId="3cd88b84-0f7f-4ec4-9473-c479cacd0213" providerId="ADAL" clId="{B6E02DB1-187D-4754-960D-0EECBFAB647A}" dt="2024-01-08T17:23:31.238" v="397" actId="26606"/>
          <ac:spMkLst>
            <pc:docMk/>
            <pc:sldMk cId="3858589156" sldId="263"/>
            <ac:spMk id="13" creationId="{37C89E4B-3C9F-44B9-8B86-D9E3D112D8EC}"/>
          </ac:spMkLst>
        </pc:spChg>
        <pc:picChg chg="add mod">
          <ac:chgData name="Maródi Roland Ferenc" userId="3cd88b84-0f7f-4ec4-9473-c479cacd0213" providerId="ADAL" clId="{B6E02DB1-187D-4754-960D-0EECBFAB647A}" dt="2024-01-08T17:23:38.383" v="399" actId="1076"/>
          <ac:picMkLst>
            <pc:docMk/>
            <pc:sldMk cId="3858589156" sldId="263"/>
            <ac:picMk id="5" creationId="{861C42CB-2CC8-3B6F-6077-2A03467DCC42}"/>
          </ac:picMkLst>
        </pc:picChg>
        <pc:cxnChg chg="add del">
          <ac:chgData name="Maródi Roland Ferenc" userId="3cd88b84-0f7f-4ec4-9473-c479cacd0213" providerId="ADAL" clId="{B6E02DB1-187D-4754-960D-0EECBFAB647A}" dt="2024-01-08T17:22:53.063" v="361" actId="26606"/>
          <ac:cxnSpMkLst>
            <pc:docMk/>
            <pc:sldMk cId="3858589156" sldId="263"/>
            <ac:cxnSpMk id="12" creationId="{AA2EAA10-076F-46BD-8F0F-B9A2FB77A85C}"/>
          </ac:cxnSpMkLst>
        </pc:cxnChg>
        <pc:cxnChg chg="add del">
          <ac:chgData name="Maródi Roland Ferenc" userId="3cd88b84-0f7f-4ec4-9473-c479cacd0213" providerId="ADAL" clId="{B6E02DB1-187D-4754-960D-0EECBFAB647A}" dt="2024-01-08T17:22:53.063" v="361" actId="26606"/>
          <ac:cxnSpMkLst>
            <pc:docMk/>
            <pc:sldMk cId="3858589156" sldId="263"/>
            <ac:cxnSpMk id="14" creationId="{D891E407-403B-4764-86C9-33A56D3BCAA3}"/>
          </ac:cxnSpMkLst>
        </pc:cxnChg>
        <pc:cxnChg chg="add">
          <ac:chgData name="Maródi Roland Ferenc" userId="3cd88b84-0f7f-4ec4-9473-c479cacd0213" providerId="ADAL" clId="{B6E02DB1-187D-4754-960D-0EECBFAB647A}" dt="2024-01-08T17:23:31.238" v="397" actId="26606"/>
          <ac:cxnSpMkLst>
            <pc:docMk/>
            <pc:sldMk cId="3858589156" sldId="263"/>
            <ac:cxnSpMk id="15" creationId="{AA2EAA10-076F-46BD-8F0F-B9A2FB77A85C}"/>
          </ac:cxnSpMkLst>
        </pc:cxnChg>
        <pc:cxnChg chg="add">
          <ac:chgData name="Maródi Roland Ferenc" userId="3cd88b84-0f7f-4ec4-9473-c479cacd0213" providerId="ADAL" clId="{B6E02DB1-187D-4754-960D-0EECBFAB647A}" dt="2024-01-08T17:23:31.238" v="397" actId="26606"/>
          <ac:cxnSpMkLst>
            <pc:docMk/>
            <pc:sldMk cId="3858589156" sldId="263"/>
            <ac:cxnSpMk id="17" creationId="{D891E407-403B-4764-86C9-33A56D3BCAA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26665B-3ED1-0E20-3EFF-351330299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5115A97-196F-E6AD-AE42-1C002438D6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E03E426-1073-C826-9600-4ADC14FD2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1/8/2024</a:t>
            </a:fld>
            <a:endParaRPr lang="en-US" sz="100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A5B62F9-9EF9-EDCA-2608-4AE3947C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10DF28C-39BB-CA33-D7B8-F6D4836BA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7266560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3CF187-F165-699C-84F9-3AE494CBD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FA836C5-568D-4F83-AEAB-827CC6CC5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6464330-9ACC-61C5-EFD6-2A5BD68C0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1/8/2024</a:t>
            </a:fld>
            <a:endParaRPr lang="en-US" sz="100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4150B73-3507-D0FC-DB39-624B1B93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724BB2A-297C-B2D4-6BB3-359989C00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5257469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BC5FA4E-2008-7A27-76F8-476AB6496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F4C1723-A583-780C-E893-63E3B94A5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F0D3ADB-CFF8-7E6F-AF21-F28860593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1/8/2024</a:t>
            </a:fld>
            <a:endParaRPr lang="en-US" sz="100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9E449FF-5C17-EB3E-18C3-5CB305B7D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B487F97-D56D-3292-AEBE-3D188604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2409364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71FC95-1784-926B-E1D0-09D2C386A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03F0736-79BC-A9F0-7EC8-2E241EDB6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6C30152-D5A4-E9E1-C3A4-C46482D09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1/8/2024</a:t>
            </a:fld>
            <a:endParaRPr lang="en-US" sz="100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199719A-A86B-2EBB-B679-4F51851F1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1C9DC9A-1ED6-92C8-DC24-2650902E8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9856388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5D14C9-BA3A-DFCA-9FD4-4A20A0B6F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C854DA0-9581-64E8-BD67-D1467642F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E030DB3-8569-A0B7-DDD0-FEE54B3BF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1/8/2024</a:t>
            </a:fld>
            <a:endParaRPr lang="en-US" sz="100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58ADABC-7895-C73A-CF2F-B382EFE1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B680058-4C3F-88CC-7C74-6437F190C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8550911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CE36AA-ADA3-4112-569F-E32170DDA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AB2D8C4-48F2-ADF4-D1FB-D5ADFA96AE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0D7596D-FC7F-5DB0-B0BB-A68159939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EC82946-F79B-E7E4-C547-3256D7A5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1/8/2024</a:t>
            </a:fld>
            <a:endParaRPr lang="en-US" sz="100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ED3E96C-D474-DAD6-AD01-EFF5003DC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0C98668-AC5D-2E73-4914-C7DE17DBC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2696354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1024A7-700C-BBDD-2AFA-5F07F0126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B9720BC-1372-338A-4428-64654D5F4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1B5A9F5-ED97-172B-93BF-3516A117F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64887D1E-54D2-FCE1-ACA5-B4CB1BEB31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64BF7A0-5BCD-92CC-77F2-7660660F73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5FF92A5F-F2A2-22DE-F017-6F3909C05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1/8/2024</a:t>
            </a:fld>
            <a:endParaRPr lang="en-US" sz="1000" dirty="0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E1EE7031-4762-4B27-02C0-0A41B988C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F60F59A4-BEB0-001E-1B2B-3EC7ED855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8579537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AA67C9-BB43-BD6E-2A5A-233A3A465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EAA52334-EEFB-979E-96C7-9999DF17C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1/8/2024</a:t>
            </a:fld>
            <a:endParaRPr lang="en-US" sz="1000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BCF4447-B3B1-802C-1AD2-F8793C2E9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6FEFCDAE-898C-6377-6C8F-F2A0046AA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9626276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462E66D7-604B-C57D-9C9A-D30DA20A1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1/8/2024</a:t>
            </a:fld>
            <a:endParaRPr lang="en-US" sz="1000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BE2A1C3D-C503-398A-4094-8C82AFECB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600C33A-4A58-955E-869B-AEAC6A408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9575337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C00D66D-A752-F97B-E2B0-C96C16911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C557DE3-13F5-4BF2-6610-7B8288241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B1785ED-0078-BF58-C0DA-1DE5878EC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F989BA5-22CC-9F05-6E99-397825FDA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1/8/2024</a:t>
            </a:fld>
            <a:endParaRPr lang="en-US" sz="100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6459B0D-E2EE-99A8-C329-C48EC695D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0B06EB1-BAC8-5041-1F18-BB7E0F067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360498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376FB1-FF12-4220-6014-0E1A8614B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A86A2132-72BE-B3F8-58D4-10A713E33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4403B6C-B38F-CC3D-3F06-8442BD263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1904DBC-A9CC-8557-031D-8AB202B9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1/8/2024</a:t>
            </a:fld>
            <a:endParaRPr lang="en-US" sz="100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455AD7D-44EB-E0FF-1AFB-F70B0D2C9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2734751-35CD-E189-6CAF-7BEEC33C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789355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6A620E06-C0AA-89E4-D311-E4F708C83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9EB2546-97E3-28DF-5448-E368CC114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8944CFF-C49C-DE90-D979-DA1D162B9C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1/8/2024</a:t>
            </a:fld>
            <a:endParaRPr lang="en-US" sz="100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C9756C6-41CF-37D1-679F-15A58ABBB8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AAD1B6F-7FCA-73F4-2A6B-9BA0BC54E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3799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CC02597-30CD-13E7-6AF5-CFE03140F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4948" y="717224"/>
            <a:ext cx="6151074" cy="2154370"/>
          </a:xfrm>
        </p:spPr>
        <p:txBody>
          <a:bodyPr anchor="b">
            <a:normAutofit/>
          </a:bodyPr>
          <a:lstStyle/>
          <a:p>
            <a:pPr algn="r"/>
            <a:r>
              <a:rPr lang="hu-HU" sz="4800">
                <a:solidFill>
                  <a:schemeClr val="bg1"/>
                </a:solidFill>
              </a:rPr>
              <a:t>Projekt: Játék tervezés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A82071C-186D-FC74-1E9B-D13600246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0607" y="4214848"/>
            <a:ext cx="3842778" cy="489643"/>
          </a:xfrm>
        </p:spPr>
        <p:txBody>
          <a:bodyPr anchor="b">
            <a:normAutofit/>
          </a:bodyPr>
          <a:lstStyle/>
          <a:p>
            <a:pPr algn="l"/>
            <a:r>
              <a:rPr lang="hu-HU" sz="1700">
                <a:solidFill>
                  <a:schemeClr val="bg1"/>
                </a:solidFill>
              </a:rPr>
              <a:t>Bíró Tamás, Maródi Roland, Ocskó Natasa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4C8A451-B6C1-4CB1-95FC-2DBDEC61F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3068597"/>
            <a:ext cx="748602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8439DD6-1CCF-48C6-AF10-B70187930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360607" y="4859086"/>
            <a:ext cx="583139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761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Rectangle 1054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B9F3AC2-2C3A-21E4-AECE-FFAEE3A82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hu-HU" sz="3800">
                <a:solidFill>
                  <a:schemeClr val="bg1"/>
                </a:solidFill>
              </a:rPr>
              <a:t>Játék</a:t>
            </a:r>
          </a:p>
        </p:txBody>
      </p:sp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65D3B9D-54D7-BCC4-2D4E-0E3CE7F8D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r>
              <a:rPr lang="hu-HU" sz="2000" dirty="0" err="1">
                <a:solidFill>
                  <a:schemeClr val="bg1"/>
                </a:solidFill>
              </a:rPr>
              <a:t>Pokemon</a:t>
            </a:r>
            <a:r>
              <a:rPr lang="hu-HU" sz="2000" dirty="0">
                <a:solidFill>
                  <a:schemeClr val="bg1"/>
                </a:solidFill>
              </a:rPr>
              <a:t> Red, újra gondolt, </a:t>
            </a:r>
            <a:r>
              <a:rPr lang="hu-HU" sz="2000" dirty="0" err="1">
                <a:solidFill>
                  <a:schemeClr val="bg1"/>
                </a:solidFill>
              </a:rPr>
              <a:t>fejleszetett</a:t>
            </a:r>
            <a:r>
              <a:rPr lang="hu-HU" sz="2000" dirty="0">
                <a:solidFill>
                  <a:schemeClr val="bg1"/>
                </a:solidFill>
              </a:rPr>
              <a:t> változata</a:t>
            </a:r>
          </a:p>
          <a:p>
            <a:endParaRPr lang="hu-HU" sz="2000" dirty="0">
              <a:solidFill>
                <a:schemeClr val="bg1"/>
              </a:solidFill>
            </a:endParaRPr>
          </a:p>
          <a:p>
            <a:endParaRPr lang="hu-HU" sz="2000" dirty="0">
              <a:solidFill>
                <a:schemeClr val="bg1"/>
              </a:solidFill>
            </a:endParaRPr>
          </a:p>
        </p:txBody>
      </p:sp>
      <p:cxnSp>
        <p:nvCxnSpPr>
          <p:cNvPr id="1059" name="Straight Connector 1058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Overland Gamer The Blog - Overland Gamer">
            <a:extLst>
              <a:ext uri="{FF2B5EF4-FFF2-40B4-BE49-F238E27FC236}">
                <a16:creationId xmlns:a16="http://schemas.microsoft.com/office/drawing/2014/main" id="{842F0AB6-96B8-ADF4-A8D0-7E74042F9C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6" r="14718"/>
          <a:stretch/>
        </p:blipFill>
        <p:spPr bwMode="auto">
          <a:xfrm>
            <a:off x="6525453" y="650046"/>
            <a:ext cx="5666547" cy="555790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303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A8BBBE5-1699-6A5D-987C-40583636E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8113"/>
            <a:ext cx="4631033" cy="1383109"/>
          </a:xfrm>
        </p:spPr>
        <p:txBody>
          <a:bodyPr anchor="b">
            <a:normAutofit/>
          </a:bodyPr>
          <a:lstStyle/>
          <a:p>
            <a:r>
              <a:rPr lang="hu-HU" sz="3800" b="1">
                <a:solidFill>
                  <a:schemeClr val="bg1"/>
                </a:solidFill>
              </a:rPr>
              <a:t>Játék Leírása</a:t>
            </a:r>
            <a:endParaRPr lang="hu-HU" sz="3800">
              <a:solidFill>
                <a:schemeClr val="bg1"/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AE05351-315A-4BA9-A90A-FE5C94952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851222"/>
            <a:ext cx="54482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19F423D-D152-DF19-88B1-4D66C2C27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0204"/>
            <a:ext cx="4631033" cy="257700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sz="1700" b="1">
                <a:solidFill>
                  <a:schemeClr val="bg1"/>
                </a:solidFill>
              </a:rPr>
              <a:t>Műfaj:</a:t>
            </a:r>
            <a:r>
              <a:rPr lang="hu-HU" sz="1700">
                <a:solidFill>
                  <a:schemeClr val="bg1"/>
                </a:solidFill>
              </a:rPr>
              <a:t> RPG (Szerepjáték)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1700" b="1">
                <a:solidFill>
                  <a:schemeClr val="bg1"/>
                </a:solidFill>
              </a:rPr>
              <a:t>Alapötlet: </a:t>
            </a:r>
            <a:r>
              <a:rPr lang="hu-HU" sz="1700">
                <a:solidFill>
                  <a:schemeClr val="bg1"/>
                </a:solidFill>
              </a:rPr>
              <a:t>Főhős – ellenségek közötti 1v1, jutalmakkal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1700" b="1">
                <a:solidFill>
                  <a:schemeClr val="bg1"/>
                </a:solidFill>
              </a:rPr>
              <a:t>Cél:</a:t>
            </a:r>
            <a:r>
              <a:rPr lang="hu-HU" sz="1700">
                <a:solidFill>
                  <a:schemeClr val="bg1"/>
                </a:solidFill>
              </a:rPr>
              <a:t> Zárt játékterű pályán random megjelenő ellenségekkel (Pokemonhoz hasonlóan), </a:t>
            </a:r>
          </a:p>
          <a:p>
            <a:pPr lvl="1"/>
            <a:r>
              <a:rPr lang="hu-HU" sz="1700">
                <a:solidFill>
                  <a:schemeClr val="bg1"/>
                </a:solidFill>
              </a:rPr>
              <a:t>a harc végén jutalmak(tárgy/pénz), </a:t>
            </a:r>
          </a:p>
          <a:p>
            <a:pPr lvl="2"/>
            <a:r>
              <a:rPr lang="hu-HU" sz="1700">
                <a:solidFill>
                  <a:schemeClr val="bg1"/>
                </a:solidFill>
              </a:rPr>
              <a:t>melyet megadott helyen elkölthet/eladhat/fejleszthet.</a:t>
            </a:r>
          </a:p>
          <a:p>
            <a:endParaRPr lang="hu-HU" sz="170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7B8887-158A-241B-FB4D-836FF42ECC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8" b="1"/>
          <a:stretch/>
        </p:blipFill>
        <p:spPr>
          <a:xfrm>
            <a:off x="7204195" y="1850812"/>
            <a:ext cx="4987805" cy="5007188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9D20816A-53A8-414B-9615-2877C10816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74779" y="1850813"/>
            <a:ext cx="4917221" cy="5007187"/>
            <a:chOff x="6833344" y="1502570"/>
            <a:chExt cx="4917221" cy="5007187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9CC84F6-0A3D-42D4-84D1-34E857123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6833344" y="1502570"/>
              <a:ext cx="0" cy="5007187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76FD32F-1C07-4AF8-994F-CDC99B5D4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836570" y="1502570"/>
              <a:ext cx="4913995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2767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Rectangle 3085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4D757D5-AEDB-7196-1A36-DE8345862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467" y="1397120"/>
            <a:ext cx="4707671" cy="1225650"/>
          </a:xfrm>
        </p:spPr>
        <p:txBody>
          <a:bodyPr anchor="b">
            <a:normAutofit/>
          </a:bodyPr>
          <a:lstStyle/>
          <a:p>
            <a:r>
              <a:rPr lang="hu-HU" sz="3800" b="1">
                <a:solidFill>
                  <a:schemeClr val="bg1"/>
                </a:solidFill>
              </a:rPr>
              <a:t>Játék Mechanikái</a:t>
            </a:r>
            <a:endParaRPr lang="hu-HU" sz="3800">
              <a:solidFill>
                <a:schemeClr val="bg1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E33FE87-0E1D-6985-9A9D-7B7DFBF6F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467" y="2891752"/>
            <a:ext cx="4707671" cy="233451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sz="1900" b="1">
                <a:solidFill>
                  <a:schemeClr val="bg1"/>
                </a:solidFill>
              </a:rPr>
              <a:t>RPG Elemek:</a:t>
            </a:r>
            <a:r>
              <a:rPr lang="hu-HU" sz="1900">
                <a:solidFill>
                  <a:schemeClr val="bg1"/>
                </a:solidFill>
              </a:rPr>
              <a:t> Karakterfejlődés, Szintlépés, fejleszthető tárgyak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1900" b="1">
                <a:solidFill>
                  <a:schemeClr val="bg1"/>
                </a:solidFill>
              </a:rPr>
              <a:t>Ellenfelek </a:t>
            </a:r>
            <a:r>
              <a:rPr lang="hu-HU" sz="1900">
                <a:solidFill>
                  <a:schemeClr val="bg1"/>
                </a:solidFill>
              </a:rPr>
              <a:t>különböző képességekkel</a:t>
            </a:r>
            <a:endParaRPr lang="hu-HU" sz="1900" b="1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hu-HU" sz="1900" b="1">
                <a:solidFill>
                  <a:schemeClr val="bg1"/>
                </a:solidFill>
              </a:rPr>
              <a:t>Állat:</a:t>
            </a:r>
            <a:r>
              <a:rPr lang="hu-HU" sz="1900">
                <a:solidFill>
                  <a:schemeClr val="bg1"/>
                </a:solidFill>
              </a:rPr>
              <a:t> A játékosok segítő állat (opcionális), mely támadások esetén extra sebzést okoz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1900" b="1">
                <a:solidFill>
                  <a:schemeClr val="bg1"/>
                </a:solidFill>
              </a:rPr>
              <a:t>Felülnézet</a:t>
            </a:r>
            <a:r>
              <a:rPr lang="hu-HU" sz="1900">
                <a:solidFill>
                  <a:schemeClr val="bg1"/>
                </a:solidFill>
              </a:rPr>
              <a:t>, 2D</a:t>
            </a:r>
          </a:p>
          <a:p>
            <a:endParaRPr lang="hu-HU" sz="1900">
              <a:solidFill>
                <a:schemeClr val="bg1"/>
              </a:solidFill>
            </a:endParaRPr>
          </a:p>
        </p:txBody>
      </p:sp>
      <p:pic>
        <p:nvPicPr>
          <p:cNvPr id="3074" name="Picture 2" descr="Game Mechanics Stock Photos and Pictures - 16,014 Images | Shutterstock">
            <a:extLst>
              <a:ext uri="{FF2B5EF4-FFF2-40B4-BE49-F238E27FC236}">
                <a16:creationId xmlns:a16="http://schemas.microsoft.com/office/drawing/2014/main" id="{E7747565-F2CE-6193-0381-4D0C90E327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3" r="1" b="9068"/>
          <a:stretch/>
        </p:blipFill>
        <p:spPr bwMode="auto">
          <a:xfrm>
            <a:off x="6935893" y="1159669"/>
            <a:ext cx="4653646" cy="445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8" name="Rectangle 3087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0" name="Rectangle 3089">
            <a:extLst>
              <a:ext uri="{FF2B5EF4-FFF2-40B4-BE49-F238E27FC236}">
                <a16:creationId xmlns:a16="http://schemas.microsoft.com/office/drawing/2014/main" id="{C61F2F60-14E3-4196-B7CE-175E46F04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596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12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Rectangle 2061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0C998EF-5215-1851-0249-B1FD06E5F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467" y="1397120"/>
            <a:ext cx="4707671" cy="1225650"/>
          </a:xfrm>
        </p:spPr>
        <p:txBody>
          <a:bodyPr anchor="b">
            <a:normAutofit/>
          </a:bodyPr>
          <a:lstStyle/>
          <a:p>
            <a:r>
              <a:rPr lang="hu-HU" sz="3800" b="1">
                <a:solidFill>
                  <a:schemeClr val="bg1"/>
                </a:solidFill>
              </a:rPr>
              <a:t>Harcrendszer</a:t>
            </a:r>
            <a:endParaRPr lang="hu-HU" sz="3800">
              <a:solidFill>
                <a:schemeClr val="bg1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B7E4851-2B7E-8DF3-F032-0152736FF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467" y="2891752"/>
            <a:ext cx="4707671" cy="233451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sz="2000">
                <a:solidFill>
                  <a:schemeClr val="bg1"/>
                </a:solidFill>
              </a:rPr>
              <a:t>A játékosok dönthetnek, hogy milyen támadásokat használnak a szörnyek ellen</a:t>
            </a:r>
          </a:p>
          <a:p>
            <a:pPr marL="0" indent="0">
              <a:buNone/>
            </a:pPr>
            <a:endParaRPr lang="hu-HU" sz="200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hu-HU" sz="2000">
              <a:solidFill>
                <a:schemeClr val="bg1"/>
              </a:solidFill>
            </a:endParaRPr>
          </a:p>
        </p:txBody>
      </p:sp>
      <p:pic>
        <p:nvPicPr>
          <p:cNvPr id="2050" name="Picture 2" descr="Fighting - Free sports icons">
            <a:extLst>
              <a:ext uri="{FF2B5EF4-FFF2-40B4-BE49-F238E27FC236}">
                <a16:creationId xmlns:a16="http://schemas.microsoft.com/office/drawing/2014/main" id="{D7C27A51-8866-A1DA-4781-3BAC4EF62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41183" y="977900"/>
            <a:ext cx="4826000" cy="48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4" name="Rectangle 206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" name="Rectangle 2065">
            <a:extLst>
              <a:ext uri="{FF2B5EF4-FFF2-40B4-BE49-F238E27FC236}">
                <a16:creationId xmlns:a16="http://schemas.microsoft.com/office/drawing/2014/main" id="{C61F2F60-14E3-4196-B7CE-175E46F04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596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54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4" name="Rectangle 4113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03031-BFA2-7507-A954-7FF5DD89C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467" y="1397120"/>
            <a:ext cx="4707671" cy="1225650"/>
          </a:xfrm>
        </p:spPr>
        <p:txBody>
          <a:bodyPr anchor="b">
            <a:normAutofit/>
          </a:bodyPr>
          <a:lstStyle/>
          <a:p>
            <a:r>
              <a:rPr lang="hu-HU" sz="3800" b="1">
                <a:solidFill>
                  <a:schemeClr val="bg1"/>
                </a:solidFill>
              </a:rPr>
              <a:t>A felhasználó szerepe (UX)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F54024E-26C3-4BEA-DCA6-82F5DD42A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467" y="2891752"/>
            <a:ext cx="4707671" cy="2334517"/>
          </a:xfrm>
        </p:spPr>
        <p:txBody>
          <a:bodyPr>
            <a:normAutofit/>
          </a:bodyPr>
          <a:lstStyle/>
          <a:p>
            <a:r>
              <a:rPr lang="hu-HU" sz="2000">
                <a:solidFill>
                  <a:schemeClr val="bg1"/>
                </a:solidFill>
              </a:rPr>
              <a:t>Ő irányítja a fő karaktert</a:t>
            </a:r>
          </a:p>
          <a:p>
            <a:r>
              <a:rPr lang="hu-HU" sz="2000">
                <a:solidFill>
                  <a:schemeClr val="bg1"/>
                </a:solidFill>
              </a:rPr>
              <a:t>Döntést tud hozni</a:t>
            </a:r>
          </a:p>
          <a:p>
            <a:pPr lvl="1"/>
            <a:r>
              <a:rPr lang="hu-HU" sz="2000">
                <a:solidFill>
                  <a:schemeClr val="bg1"/>
                </a:solidFill>
              </a:rPr>
              <a:t>Merre megy</a:t>
            </a:r>
          </a:p>
          <a:p>
            <a:pPr lvl="1"/>
            <a:r>
              <a:rPr lang="hu-HU" sz="2000">
                <a:solidFill>
                  <a:schemeClr val="bg1"/>
                </a:solidFill>
              </a:rPr>
              <a:t>Támad-e vagy sem</a:t>
            </a:r>
          </a:p>
          <a:p>
            <a:pPr lvl="2"/>
            <a:r>
              <a:rPr lang="hu-HU">
                <a:solidFill>
                  <a:schemeClr val="bg1"/>
                </a:solidFill>
              </a:rPr>
              <a:t>Ha támad akkor hogyan</a:t>
            </a:r>
          </a:p>
          <a:p>
            <a:endParaRPr lang="hu-HU" sz="2000">
              <a:solidFill>
                <a:schemeClr val="bg1"/>
              </a:solidFill>
            </a:endParaRPr>
          </a:p>
        </p:txBody>
      </p:sp>
      <p:pic>
        <p:nvPicPr>
          <p:cNvPr id="4102" name="Picture 6" descr="User Experience Icon. Thin Outline Style Design from Design Ui and Ux Icons  Collection Stock Vector - Illustration of background, pictogram: 141666728">
            <a:extLst>
              <a:ext uri="{FF2B5EF4-FFF2-40B4-BE49-F238E27FC236}">
                <a16:creationId xmlns:a16="http://schemas.microsoft.com/office/drawing/2014/main" id="{08C48A05-ADCD-8BF6-C43B-7CA5D2E27A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94" t="11890" r="17627" b="28296"/>
          <a:stretch/>
        </p:blipFill>
        <p:spPr bwMode="auto">
          <a:xfrm>
            <a:off x="7125547" y="1159669"/>
            <a:ext cx="4463992" cy="4460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6" name="Rectangle 4115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8" name="Rectangle 4117">
            <a:extLst>
              <a:ext uri="{FF2B5EF4-FFF2-40B4-BE49-F238E27FC236}">
                <a16:creationId xmlns:a16="http://schemas.microsoft.com/office/drawing/2014/main" id="{C61F2F60-14E3-4196-B7CE-175E46F04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596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3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512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87C728-B9E2-98EE-A64B-0437EA03B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hu-HU" sz="4200">
                <a:solidFill>
                  <a:schemeClr val="bg1"/>
                </a:solidFill>
              </a:rPr>
              <a:t>Tárgyak, képességek</a:t>
            </a:r>
          </a:p>
        </p:txBody>
      </p:sp>
      <p:cxnSp>
        <p:nvCxnSpPr>
          <p:cNvPr id="5131" name="Straight Connector 513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047FE-5D7E-FD0B-F2D8-EEA04CD89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3711571"/>
          </a:xfrm>
        </p:spPr>
        <p:txBody>
          <a:bodyPr>
            <a:normAutofit/>
          </a:bodyPr>
          <a:lstStyle/>
          <a:p>
            <a:r>
              <a:rPr lang="hu-HU" sz="2000">
                <a:solidFill>
                  <a:schemeClr val="bg1"/>
                </a:solidFill>
              </a:rPr>
              <a:t>Tárgyak:</a:t>
            </a:r>
          </a:p>
          <a:p>
            <a:pPr lvl="1"/>
            <a:r>
              <a:rPr lang="hu-HU" sz="2000">
                <a:solidFill>
                  <a:schemeClr val="bg1"/>
                </a:solidFill>
              </a:rPr>
              <a:t>Egyszerű, átlagos fegyverek</a:t>
            </a:r>
          </a:p>
          <a:p>
            <a:pPr lvl="2"/>
            <a:r>
              <a:rPr lang="hu-HU">
                <a:solidFill>
                  <a:schemeClr val="bg1"/>
                </a:solidFill>
              </a:rPr>
              <a:t>Pl.: Kard, íj, pisztoly, számszeríj, pisztoly, puska</a:t>
            </a:r>
          </a:p>
          <a:p>
            <a:r>
              <a:rPr lang="hu-HU" sz="2000">
                <a:solidFill>
                  <a:schemeClr val="bg1"/>
                </a:solidFill>
              </a:rPr>
              <a:t>Képességek:</a:t>
            </a:r>
          </a:p>
          <a:p>
            <a:pPr lvl="1"/>
            <a:r>
              <a:rPr lang="hu-HU" sz="2000">
                <a:solidFill>
                  <a:schemeClr val="bg1"/>
                </a:solidFill>
              </a:rPr>
              <a:t>Járj gymbe -&gt; erősebb leszel</a:t>
            </a:r>
          </a:p>
          <a:p>
            <a:pPr lvl="1"/>
            <a:r>
              <a:rPr lang="hu-HU" sz="2000">
                <a:solidFill>
                  <a:schemeClr val="bg1"/>
                </a:solidFill>
              </a:rPr>
              <a:t>Fogyj le -&gt; jobb stamina</a:t>
            </a:r>
          </a:p>
        </p:txBody>
      </p:sp>
      <p:pic>
        <p:nvPicPr>
          <p:cNvPr id="5122" name="Picture 2" descr="A black and white 8-bit RPG game image of simple, average weapons such as sword, bow, pistol, crossbow, pistol, rifle">
            <a:extLst>
              <a:ext uri="{FF2B5EF4-FFF2-40B4-BE49-F238E27FC236}">
                <a16:creationId xmlns:a16="http://schemas.microsoft.com/office/drawing/2014/main" id="{E2111678-DB73-F94D-FD75-72188E9EE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47247" y="369913"/>
            <a:ext cx="2784532" cy="278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3" name="Rectangle 5132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A black and white 8-bit RPG game image of abilities such as GYM">
            <a:extLst>
              <a:ext uri="{FF2B5EF4-FFF2-40B4-BE49-F238E27FC236}">
                <a16:creationId xmlns:a16="http://schemas.microsoft.com/office/drawing/2014/main" id="{D388276B-86CC-6B14-68BB-871CC4D95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0715" y="3730267"/>
            <a:ext cx="2784532" cy="278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5" name="Rectangle 5134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11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uple of boys holding cards&#10;&#10;Description automatically generated">
            <a:extLst>
              <a:ext uri="{FF2B5EF4-FFF2-40B4-BE49-F238E27FC236}">
                <a16:creationId xmlns:a16="http://schemas.microsoft.com/office/drawing/2014/main" id="{861C42CB-2CC8-3B6F-6077-2A03467DCC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54" b="3179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215818-97C8-A93A-94F6-708FC8124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Köszönjük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figyelmet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!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589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Words>173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Office-téma</vt:lpstr>
      <vt:lpstr>Projekt: Játék tervezés</vt:lpstr>
      <vt:lpstr>Játék</vt:lpstr>
      <vt:lpstr>Játék Leírása</vt:lpstr>
      <vt:lpstr>Játék Mechanikái</vt:lpstr>
      <vt:lpstr>Harcrendszer</vt:lpstr>
      <vt:lpstr>A felhasználó szerepe (UX)</vt:lpstr>
      <vt:lpstr>Tárgyak, képességek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Projekt: Játék tervezés</dc:title>
  <dc:creator>Mihály Ocskó</dc:creator>
  <cp:lastModifiedBy>Maródi Roland Ferenc</cp:lastModifiedBy>
  <cp:revision>13</cp:revision>
  <dcterms:created xsi:type="dcterms:W3CDTF">2023-11-28T12:28:25Z</dcterms:created>
  <dcterms:modified xsi:type="dcterms:W3CDTF">2024-01-08T17:24:08Z</dcterms:modified>
</cp:coreProperties>
</file>