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9" r:id="rId11"/>
    <p:sldId id="265" r:id="rId12"/>
    <p:sldId id="263" r:id="rId13"/>
    <p:sldId id="264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2994A94-48F4-4360-AE26-CD6C3FA504EA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74201CC-887F-4296-BCDD-EEEB107C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4A94-48F4-4360-AE26-CD6C3FA504EA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01CC-887F-4296-BCDD-EEEB107C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4A94-48F4-4360-AE26-CD6C3FA504EA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01CC-887F-4296-BCDD-EEEB107C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4A94-48F4-4360-AE26-CD6C3FA504EA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01CC-887F-4296-BCDD-EEEB107C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4A94-48F4-4360-AE26-CD6C3FA504EA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01CC-887F-4296-BCDD-EEEB107C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4A94-48F4-4360-AE26-CD6C3FA504EA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01CC-887F-4296-BCDD-EEEB107C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994A94-48F4-4360-AE26-CD6C3FA504EA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4201CC-887F-4296-BCDD-EEEB107CF66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2994A94-48F4-4360-AE26-CD6C3FA504EA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74201CC-887F-4296-BCDD-EEEB107C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4A94-48F4-4360-AE26-CD6C3FA504EA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01CC-887F-4296-BCDD-EEEB107C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4A94-48F4-4360-AE26-CD6C3FA504EA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01CC-887F-4296-BCDD-EEEB107C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4A94-48F4-4360-AE26-CD6C3FA504EA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01CC-887F-4296-BCDD-EEEB107C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2994A94-48F4-4360-AE26-CD6C3FA504EA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74201CC-887F-4296-BCDD-EEEB107CF6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Conway’s Game of Life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exploration of life in parallel universes</a:t>
            </a:r>
          </a:p>
          <a:p>
            <a:r>
              <a:rPr lang="en-US" sz="2400" dirty="0" smtClean="0"/>
              <a:t>Ben Taylor and Marty </a:t>
            </a:r>
            <a:r>
              <a:rPr lang="en-US" sz="2400" dirty="0" err="1" smtClean="0"/>
              <a:t>Scherr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58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CUDA </a:t>
            </a:r>
            <a:r>
              <a:rPr lang="en-US" dirty="0" err="1" smtClean="0"/>
              <a:t>timestep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b="1" dirty="0" smtClean="0">
                <a:cs typeface="Courier New" panose="02070309020205020404" pitchFamily="49" charset="0"/>
              </a:rPr>
              <a:t>Same basic concept, but no more looping!</a:t>
            </a:r>
          </a:p>
          <a:p>
            <a:pPr marL="109728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gridDim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gridDim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square_t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newGrid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Tested with a “glider gun” </a:t>
            </a:r>
          </a:p>
          <a:p>
            <a:pPr lvl="1"/>
            <a:r>
              <a:rPr lang="en-US" dirty="0" smtClean="0"/>
              <a:t>Spawns a new glider every 15 </a:t>
            </a:r>
            <a:r>
              <a:rPr lang="en-US" dirty="0" err="1" smtClean="0"/>
              <a:t>timesteps</a:t>
            </a:r>
            <a:endParaRPr lang="en-US" dirty="0" smtClean="0"/>
          </a:p>
          <a:p>
            <a:r>
              <a:rPr lang="en-US" dirty="0" smtClean="0"/>
              <a:t>Pay no attention to the man behind the curtain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Small (1024x1024) grid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8" y="2249488"/>
            <a:ext cx="7995123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4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Large (2048x2048) grid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8" y="2249488"/>
            <a:ext cx="7995123" cy="4324350"/>
          </a:xfrm>
        </p:spPr>
      </p:pic>
    </p:spTree>
    <p:extLst>
      <p:ext uri="{BB962C8B-B14F-4D97-AF65-F5344CB8AC3E}">
        <p14:creationId xmlns:p14="http://schemas.microsoft.com/office/powerpoint/2010/main" val="18895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CUDA is really good at matrix manipulation</a:t>
            </a:r>
            <a:endParaRPr lang="en-US" dirty="0"/>
          </a:p>
          <a:p>
            <a:pPr lvl="1"/>
            <a:r>
              <a:rPr lang="en-US" dirty="0" smtClean="0"/>
              <a:t>Shocking</a:t>
            </a:r>
          </a:p>
          <a:p>
            <a:r>
              <a:rPr lang="en-US" dirty="0" smtClean="0"/>
              <a:t>MPI gets killed by communication</a:t>
            </a:r>
          </a:p>
          <a:p>
            <a:pPr lvl="1"/>
            <a:r>
              <a:rPr lang="en-US" dirty="0" smtClean="0"/>
              <a:t>Shocking-</a:t>
            </a:r>
            <a:r>
              <a:rPr lang="en-US" dirty="0" err="1" smtClean="0"/>
              <a:t>er</a:t>
            </a:r>
            <a:endParaRPr lang="en-US" dirty="0" smtClean="0"/>
          </a:p>
          <a:p>
            <a:r>
              <a:rPr lang="en-US" dirty="0" smtClean="0"/>
              <a:t>OMP and </a:t>
            </a:r>
            <a:r>
              <a:rPr lang="en-US" dirty="0" err="1" smtClean="0"/>
              <a:t>CilkPlus</a:t>
            </a:r>
            <a:r>
              <a:rPr lang="en-US" dirty="0" smtClean="0"/>
              <a:t> give very good results</a:t>
            </a:r>
          </a:p>
          <a:p>
            <a:pPr lvl="1"/>
            <a:r>
              <a:rPr lang="en-US" dirty="0" smtClean="0"/>
              <a:t>Considering how little effort they take to implement</a:t>
            </a:r>
          </a:p>
          <a:p>
            <a:r>
              <a:rPr lang="en-US" dirty="0" smtClean="0"/>
              <a:t>Serial code does not scale well</a:t>
            </a:r>
          </a:p>
          <a:p>
            <a:pPr lvl="1"/>
            <a:r>
              <a:rPr lang="en-US" dirty="0" smtClean="0"/>
              <a:t>Who didn’t show up to class until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of Life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zero-player game on a wrapping grid</a:t>
            </a:r>
          </a:p>
          <a:p>
            <a:r>
              <a:rPr lang="en-US" dirty="0" smtClean="0"/>
              <a:t>The rules:</a:t>
            </a:r>
          </a:p>
          <a:p>
            <a:pPr lvl="1"/>
            <a:r>
              <a:rPr lang="en-US" dirty="0" smtClean="0"/>
              <a:t>A “living” (1) cell with 2 or 3 neighbors survives</a:t>
            </a:r>
          </a:p>
          <a:p>
            <a:pPr lvl="1"/>
            <a:r>
              <a:rPr lang="en-US" dirty="0" smtClean="0"/>
              <a:t>A “dead” (0) cell with 3 neighbors becomes alive</a:t>
            </a:r>
          </a:p>
          <a:p>
            <a:pPr lvl="1"/>
            <a:r>
              <a:rPr lang="en-US" dirty="0" smtClean="0"/>
              <a:t>All other cells remain/become dead</a:t>
            </a:r>
          </a:p>
          <a:p>
            <a:pPr lvl="1"/>
            <a:r>
              <a:rPr lang="en-US" dirty="0" smtClean="0"/>
              <a:t>The simplest form of life: The glider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0292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(with GUI in SDL)</a:t>
            </a:r>
          </a:p>
          <a:p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err="1" smtClean="0"/>
              <a:t>Cilk</a:t>
            </a:r>
            <a:r>
              <a:rPr lang="en-US" dirty="0" smtClean="0"/>
              <a:t> Plus</a:t>
            </a:r>
          </a:p>
          <a:p>
            <a:r>
              <a:rPr lang="en-US" dirty="0" err="1" smtClean="0"/>
              <a:t>OpenMPI</a:t>
            </a:r>
            <a:endParaRPr lang="en-US" dirty="0" smtClean="0"/>
          </a:p>
          <a:p>
            <a:r>
              <a:rPr lang="en-US" dirty="0" smtClean="0"/>
              <a:t>NVIDIA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lots of ways to optimize the basic Game of Life algorithm</a:t>
            </a:r>
          </a:p>
          <a:p>
            <a:pPr lvl="1"/>
            <a:r>
              <a:rPr lang="en-US" dirty="0" smtClean="0"/>
              <a:t>Some really impressive ones using large bitmaps… We didn’t do that</a:t>
            </a:r>
          </a:p>
          <a:p>
            <a:pPr lvl="1"/>
            <a:r>
              <a:rPr lang="en-US" dirty="0" smtClean="0"/>
              <a:t>Only track living/dead cells – whichever you have fewer of… We didn’t do that either</a:t>
            </a:r>
          </a:p>
          <a:p>
            <a:pPr lvl="1"/>
            <a:r>
              <a:rPr lang="en-US" dirty="0" smtClean="0"/>
              <a:t>Magic numbers instead of array lookups to determine cell state… </a:t>
            </a:r>
            <a:r>
              <a:rPr lang="en-US" dirty="0"/>
              <a:t>W</a:t>
            </a:r>
            <a:r>
              <a:rPr lang="en-US" dirty="0" smtClean="0"/>
              <a:t>e did this, didn’t keep</a:t>
            </a:r>
          </a:p>
          <a:p>
            <a:pPr lvl="1"/>
            <a:r>
              <a:rPr lang="en-US" dirty="0" err="1" smtClean="0"/>
              <a:t>Bitshifts</a:t>
            </a:r>
            <a:r>
              <a:rPr lang="en-US" dirty="0" smtClean="0"/>
              <a:t> to reduce LUT size… We did this one!</a:t>
            </a:r>
          </a:p>
          <a:p>
            <a:pPr lvl="2"/>
            <a:r>
              <a:rPr lang="en-US" dirty="0" smtClean="0"/>
              <a:t>Helps with CUDA memory alignment, easy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</a:t>
            </a:r>
            <a:r>
              <a:rPr lang="en-US" dirty="0" err="1" smtClean="0"/>
              <a:t>timestep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3820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(0,8) =&gt;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(1,0) =&gt;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109728" indent="0">
              <a:buNone/>
            </a:pP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(1,7) =&gt;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(1,8) =&gt;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09728" indent="0"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square_t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self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&lt;&lt; MSB| neighboring cell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Details: Serial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), nested for loops</a:t>
            </a:r>
          </a:p>
          <a:p>
            <a:r>
              <a:rPr lang="en-US" dirty="0" smtClean="0"/>
              <a:t>Didn’t measure GUI performance, because a pause was necessary to make it watchable</a:t>
            </a:r>
          </a:p>
          <a:p>
            <a:r>
              <a:rPr lang="en-US" dirty="0" smtClean="0"/>
              <a:t>About an hour to get the basic version working</a:t>
            </a:r>
          </a:p>
          <a:p>
            <a:r>
              <a:rPr lang="en-US" dirty="0" smtClean="0"/>
              <a:t>Another 2 hours or so to learn SDL and write a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Details: OMP/</a:t>
            </a:r>
            <a:r>
              <a:rPr lang="en-US" dirty="0" err="1" smtClean="0"/>
              <a:t>Cilk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a pragma/</a:t>
            </a:r>
            <a:r>
              <a:rPr lang="en-US" dirty="0" err="1" smtClean="0"/>
              <a:t>cilk_for</a:t>
            </a:r>
            <a:r>
              <a:rPr lang="en-US" dirty="0" smtClean="0"/>
              <a:t> around the serial code.</a:t>
            </a:r>
          </a:p>
          <a:p>
            <a:r>
              <a:rPr lang="en-US" dirty="0" smtClean="0"/>
              <a:t>Done.</a:t>
            </a:r>
          </a:p>
          <a:p>
            <a:r>
              <a:rPr lang="en-US" dirty="0"/>
              <a:t>Roughly 5 minutes each on top of serial development, mostly spent testing </a:t>
            </a:r>
            <a:r>
              <a:rPr lang="en-US" dirty="0" smtClean="0"/>
              <a:t>correctness</a:t>
            </a:r>
          </a:p>
          <a:p>
            <a:r>
              <a:rPr lang="en-US" dirty="0" smtClean="0"/>
              <a:t>Worth it? See for yourself.</a:t>
            </a:r>
          </a:p>
        </p:txBody>
      </p:sp>
    </p:spTree>
    <p:extLst>
      <p:ext uri="{BB962C8B-B14F-4D97-AF65-F5344CB8AC3E}">
        <p14:creationId xmlns:p14="http://schemas.microsoft.com/office/powerpoint/2010/main" val="26517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Details: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Intelligently breaks grid into tiles</a:t>
            </a:r>
          </a:p>
          <a:p>
            <a:pPr lvl="1"/>
            <a:r>
              <a:rPr lang="en-US" dirty="0" smtClean="0"/>
              <a:t>Each tile </a:t>
            </a:r>
            <a:r>
              <a:rPr lang="en-US" dirty="0" err="1" smtClean="0"/>
              <a:t>comm’s</a:t>
            </a:r>
            <a:r>
              <a:rPr lang="en-US" dirty="0" smtClean="0"/>
              <a:t> with the neighbors to get surrounding cells</a:t>
            </a:r>
          </a:p>
          <a:p>
            <a:r>
              <a:rPr lang="en-US" dirty="0" smtClean="0"/>
              <a:t>Significant re-write; only version without significant shared code</a:t>
            </a:r>
          </a:p>
          <a:p>
            <a:r>
              <a:rPr lang="en-US" dirty="0" smtClean="0"/>
              <a:t>Approximately 8 hours of development time beyond serial</a:t>
            </a:r>
          </a:p>
          <a:p>
            <a:r>
              <a:rPr lang="en-US" dirty="0" smtClean="0"/>
              <a:t>Traditional debuggers are totally useless; slows development significantly</a:t>
            </a:r>
          </a:p>
        </p:txBody>
      </p:sp>
    </p:spTree>
    <p:extLst>
      <p:ext uri="{BB962C8B-B14F-4D97-AF65-F5344CB8AC3E}">
        <p14:creationId xmlns:p14="http://schemas.microsoft.com/office/powerpoint/2010/main" val="24714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Details: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tiles the grid, less intelligently</a:t>
            </a:r>
          </a:p>
          <a:p>
            <a:pPr lvl="1"/>
            <a:r>
              <a:rPr lang="en-US" dirty="0" smtClean="0"/>
              <a:t>No communication between processes</a:t>
            </a:r>
          </a:p>
          <a:p>
            <a:r>
              <a:rPr lang="en-US" dirty="0" smtClean="0"/>
              <a:t>Still shares roughly ½ code with serial version</a:t>
            </a:r>
          </a:p>
          <a:p>
            <a:r>
              <a:rPr lang="en-US" dirty="0" smtClean="0"/>
              <a:t>Approximately 2 hours to implement beyond serial</a:t>
            </a:r>
          </a:p>
          <a:p>
            <a:r>
              <a:rPr lang="en-US" dirty="0" smtClean="0"/>
              <a:t>NVIDIA’s compiler is a pain – easily half that time spent debugging compiler quirks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73</TotalTime>
  <Words>511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Conway’s Game of Life</vt:lpstr>
      <vt:lpstr>The Game of Life</vt:lpstr>
      <vt:lpstr>Implementations</vt:lpstr>
      <vt:lpstr>Optimizations</vt:lpstr>
      <vt:lpstr>The basic timestep</vt:lpstr>
      <vt:lpstr>Implementation Details: Serial</vt:lpstr>
      <vt:lpstr>Implementation Details: OMP/Cilk+</vt:lpstr>
      <vt:lpstr>Implementation Details: MPI</vt:lpstr>
      <vt:lpstr>Implementation Details: CUDA</vt:lpstr>
      <vt:lpstr>The CUDA timestep</vt:lpstr>
      <vt:lpstr>A brief demonstration</vt:lpstr>
      <vt:lpstr>Results: Small (1024x1024) grid</vt:lpstr>
      <vt:lpstr>Results: Large (2048x2048) grid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brtaylor92</dc:creator>
  <cp:lastModifiedBy>brtaylor92</cp:lastModifiedBy>
  <cp:revision>15</cp:revision>
  <dcterms:created xsi:type="dcterms:W3CDTF">2014-04-22T03:25:22Z</dcterms:created>
  <dcterms:modified xsi:type="dcterms:W3CDTF">2014-04-22T04:38:22Z</dcterms:modified>
</cp:coreProperties>
</file>