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35CE-D22F-4F50-A83A-24F604720CFC}" type="datetimeFigureOut">
              <a:rPr lang="en-GB" smtClean="0"/>
              <a:t>09/11/2013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22D7824-29B9-407F-A2DF-1FEB2993F91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35CE-D22F-4F50-A83A-24F604720CFC}" type="datetimeFigureOut">
              <a:rPr lang="en-GB" smtClean="0"/>
              <a:t>09/11/2013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7824-29B9-407F-A2DF-1FEB2993F91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35CE-D22F-4F50-A83A-24F604720CFC}" type="datetimeFigureOut">
              <a:rPr lang="en-GB" smtClean="0"/>
              <a:t>09/11/2013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7824-29B9-407F-A2DF-1FEB2993F91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35CE-D22F-4F50-A83A-24F604720CFC}" type="datetimeFigureOut">
              <a:rPr lang="en-GB" smtClean="0"/>
              <a:t>09/11/2013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7824-29B9-407F-A2DF-1FEB2993F91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35CE-D22F-4F50-A83A-24F604720CFC}" type="datetimeFigureOut">
              <a:rPr lang="en-GB" smtClean="0"/>
              <a:t>09/11/2013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22D7824-29B9-407F-A2DF-1FEB2993F919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35CE-D22F-4F50-A83A-24F604720CFC}" type="datetimeFigureOut">
              <a:rPr lang="en-GB" smtClean="0"/>
              <a:t>09/11/2013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7824-29B9-407F-A2DF-1FEB2993F91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35CE-D22F-4F50-A83A-24F604720CFC}" type="datetimeFigureOut">
              <a:rPr lang="en-GB" smtClean="0"/>
              <a:t>09/11/2013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7824-29B9-407F-A2DF-1FEB2993F91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35CE-D22F-4F50-A83A-24F604720CFC}" type="datetimeFigureOut">
              <a:rPr lang="en-GB" smtClean="0"/>
              <a:t>09/11/2013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7824-29B9-407F-A2DF-1FEB2993F91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35CE-D22F-4F50-A83A-24F604720CFC}" type="datetimeFigureOut">
              <a:rPr lang="en-GB" smtClean="0"/>
              <a:t>09/11/2013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7824-29B9-407F-A2DF-1FEB2993F91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35CE-D22F-4F50-A83A-24F604720CFC}" type="datetimeFigureOut">
              <a:rPr lang="en-GB" smtClean="0"/>
              <a:t>09/11/2013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7824-29B9-407F-A2DF-1FEB2993F91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35CE-D22F-4F50-A83A-24F604720CFC}" type="datetimeFigureOut">
              <a:rPr lang="en-GB" smtClean="0"/>
              <a:t>09/11/2013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22D7824-29B9-407F-A2DF-1FEB2993F91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7835CE-D22F-4F50-A83A-24F604720CFC}" type="datetimeFigureOut">
              <a:rPr lang="en-GB" smtClean="0"/>
              <a:t>09/11/2013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22D7824-29B9-407F-A2DF-1FEB2993F919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Bharat, Harry, Andy, Monica</a:t>
            </a:r>
          </a:p>
          <a:p>
            <a:r>
              <a:rPr lang="en-GB" sz="2000" dirty="0" smtClean="0"/>
              <a:t>Led by Kirk, Dianna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City Wellness/Find a neighbourhood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19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Problem: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Looking for an area to live in a new city: what characteristics of a neighbourhood are important?</a:t>
            </a:r>
          </a:p>
          <a:p>
            <a:r>
              <a:rPr lang="en-GB" sz="2800" dirty="0" smtClean="0"/>
              <a:t>Priorities will vary by individual, family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AutoShape 2" descr="data:image/jpeg;base64,/9j/4AAQSkZJRgABAQAAAQABAAD/2wCEAAkGBhMSERUSExQWFRUWGRkYGBcYGBwYGxgbGBsZGxcaGB4YHyYeGBojHxgYHy8gIycpLCwsFx4xNTAqNSYrLCkBCQoKDgwOGg8PGiwkHyQsLCwqLCwpLCw0NCwsLSwsLCwsLCwsLCwsLCksLCwsLCwsLCwsLCwpKSwsLCwsLCwsLP/AABEIAMIBAwMBIgACEQEDEQH/xAAbAAACAgMBAAAAAAAAAAAAAAAEBQMGAAECB//EAEcQAAIBAgQDBQYCBgcHBAMAAAECEQMhAAQSMQVBUQYTImFxMoGRobHwQsEUI1Jy0eEHJGJzgrLxFTODorPC0hY0Q5Jjk+L/xAAaAQADAQEBAQAAAAAAAAAAAAABAgMEAAUG/8QAMBEAAgIBAwEHAwMEAwAAAAAAAAECESEDEjFBBBMiMlFhcTOB8JGx0SNCofFDUsH/2gAMAwEAAhEDEQA/AIeB0KY7yjmSqLVDhXLQ1N6RghosQbNFwSEj2sRV+GBEzb+0tNwojxI+2ghiLTpg8xrU9RgHhSI9amtVtKGzeSGxfePCYbz0HaMMsrn4o5nKVGCeJwBpnU1M7HmATogzIkjmZ8jcuvBmXuXBeHZapkNBqPUOlnRixhC1OIJE28Ytcb+c+cZSm1SoWpSipTV2OoBlEDW4kzqnURHQHlgyjxerRoFASkrc6iDYRpM9YW3wwnyNYqrUxbXpBtO+/nsTa9htjtKLpvHohwzhvClZtNZjRBVXDMswGQGYF4IEg9MF8ezdTvKKNo1UhA7tdwvskzOqRBkjbpjurxo6ywZie6VdHJmGpDqJ/skW9el+KGcNQValU/rCyFdQBJiQBJE6bkkTeF9RTe7t/jEk+pNn+P1KxU1QWCqAwFixE2Ym5gbFpgiwxwnDCKaMwVg6myglgFYFna9zFoPyjHeSzYVYKgs7S5JkPckSGt192174Jy+Z7oMaZcFxFSANOmxgTOrc8gBM74pB2/ETu+RbRd1qaURpBOhZJ8RJAI0EeIG4ItPww3z/ABQV0VKNBkimwKU2bRqkM76byNAuD0B5YBzufRKw1KDRHhHdqKZjqvQ/vG835QVTpLTFJ6Toz1WLAWOiRpXUkCCpLbmGJW0YvFtKlLFhFhVaqO9dXhVQUwgAB0+BvFeTsTG5YnlGF7cSYa1gQ4gi0grZNogjYxvB64MbvaZUMGVgAKcW2NoHXUN+ZnfAearVGdi2pGPtmJlryCBEXn0wZTbwcH8Oygaj3tRDpU6Q2oWO4XSBMTJ/xeeOa1ZtMHzE8+sGIHnEcsC0aTBSoJBM2nlNpGObqsHYG58+v+nXGV5ZzzwG5TMuvjLXggTfeR4QdjB5XkTOMr5GQS9un3zMfTABeIJBG0Efx88M6BDMUEgnSqg8zEAQeZn+YwaOcWcHOFS40QhFgDs3h0m94kbcwTzxDkczpN50kQSBsCd/oPlzxPl3FOt+uTXpLKylvIgwRMEG4N7qOWJOKZmmXLBAgYg6QYAIImLCFJmLWwOQNKiLJuXMAEmYT3kkz8fphitJgJg6ryB4p2kifUe7CrL5zS0ix3npEEfQYPTNsQzydJNzE6WZpQjy/ngKuolO8AmbQowqrBX2YHKb+Ic97T08sH0uIQPCATuBGx8MfG/y88aGTYq2nxEhiRtsJDfEgxjuvw/SxhTC+L+1Am8cxqgyeUDzAkt2Bu7bVoLpUdROjcm4PUxEAX5xbaTg3IViiszGQpItfymRuLfdsBcKo61UoTqIAYtIkRa3n4cNcmBqgoFBYjQNltBX3EYpprP7G/Tg/D96Y+biKrUonwkGlpLH8MRNufmMMOGUDmhq2pAm3NiObdT5bCeeK7xin3boB+NS59YUGPl8MRV+P5ilRpZbLqAXqQzH2vGT7MbRa/0jGucnuqXoi0dJvS39bZa+Odpkyw7qiAX+S9Z6n19/TFJeuWJYmWYyW6n6/do3wqzWaYEhlZfW7HfbkT62HQ4aZ3JCk+gNICrB66lDc/Xn88Sm2y3Y/O/g5Dff39+uGXZH/wB7/wAJvquFRa/3f7+4w27Hn+uD+7b6jAj5kbNf6b+B52rSy+/BvEmH6A4O4pDbbZYx3xcUiV7wkxMIu7fy87DzGFHGs8z0XWyIFPgXexAhtp9BA/exq1NSMas8bT86+UUtnM/f5YzEhYdB/wA35WxmMFn0RRWkMGFmPLqYuPft78E5bOhixK21TPmQN/XY+48sC5vLlDJINg1iOp2j0I+xO8tIcmYVjBlfZOkESbxN/ePPC7YygfLUtobWZaixFwb9bcvvrjeXUzKyNJmRuCbb+gNsR5MWJPMTJ3Ite/lHywTlHBQwIJY3mxAgbdZm8/TEpYToRquAPMV1B0k3tYWuZk+mJqLDUFHQkH5fPHedWFIAuY3v8jfp8cD1aummi7tvPSSQRflBthl6CDCpCnSSB+WkiSDyN7HnGN5esCYUamnxWNvMdQJO/TCqgyBocwI33jpb429ffPlqTUmFVWYOrA+HlIkeIbG3ug9MVikDauB01GC1I7LIYNMWnkec2HTEVHI6nLKQaiBdNNV8croVCAqkMOp3N5knGqXGGZixQIGlgLkdV0yS3vO4Y354bZfi1AV6dYJKhRrkDf8AFpggQTMdJ8sPFpMAFnOJCorCprJZ9QRmBSAp0qGJDAmeRAlSI6V2hV8Jvfn74FhsTby5+WLFxTP/AKTWAqStEk+JFDEfsDxeNgP7TWBMadsVqswR2WQwmNY5W5Th51JYKUdgMb+vvA5eRsfO+Cu7qd2S1OUJUd5GxMwNRsAYJg3OnyvFwzLd4QgLDUY2JHST1j6fK05vs9xCkTRgk1dI/VizaD4DAspgDeN/M4WKXoUSVcCjgHAjm3NPWEKKSJFiF9oTMSN/STyxLxDgyUVVzVWpLEEI1xpMNEeexm8gxiLifD6tDSaiBNQiBAIsJBG4sQfPUDN8dVuH0+6pN4tUtqKspF4KADdSBqBB3N+eAlWKF+xxTp06tQQazSS1SQGcgFmdh1AA5k7HrgDNmmbAki+knpPltvcYdZd/0bRUAWsr06kxIKliw8RiTAEkQJG9jdK2UK+IXE/LzHmMdNBrAPz69cM8vXCofFpnqLTy5HCxTPLfl0/lhnc6WAIUhlMiF38QkfvDzxLaT6msrnWV9RgzuI33JnkeWLf2bzCOxiQQWaDcEERHlAK2uPDil08mS3hE3IIAkjnI8oHyw/4dmAlSkY0QYeZiIuw8iv0w0fC7ZTSm4S9rG9KgoqyBFxt6gfwxJLCudbSdRmLDnsOQ+fmcR5apqeRzI+oxLnP9+/75/PGhVyj2qiq29bCuPN46P92fywLlVnMZf+9X7+/niXj7+Oh/dn/txDkz+uof3qfXD6v1F8IGj9B/ccdpuFLKtHJsJ+0EDMOBEAL/AJFn7/0xc+PZYtpAEkzb3YpfGcsUrsGsRp2/dFvX44bXjhMzdhf9R/AAo/K3v+/4YddkB/Wun6tv+334Uqs7Akfz8vy+OHHY0zmx/dt9V92M8VlHo67/AKcjO06d3XVgSJJJ53633N7TtywfVz4ahUGkeKmSWMXO22IO2dOaiepxDmMg4puXXR4bCI5Rz2GKa8FuUq6HiQ86+Sv1KgkxHz/LGY4JH2CfpjMZKPp7KJlqq6YIJGnxNzmBAN4gMY8x8uA0qUBN4n0AAn4j54I4Pw3vqxQMqiGcFrAwCY2PTbE2XyEV61MsCVWJ5GDJg+8eWGT2tr7nyixZDkQWgCxUQZuNxPu/lgnS4gEiBO1ufTEGWOgtqmCDG8TbUR7o+GDVUvBERAMe7EtRtP2ElZBmqwapqOwBv77DGM8SYm8fc4GzdUbK24IM/fmDiVNIQDmSRM/l9+mA8C0Q5hC3tCbADaxH7u2x3xj06ieA61JPsmQSBI+F2HvOGWU0UzMENY3uLbW5jGZUtUJLWBIUtYtpvZBBjedXWOmDGVZ6HJ1kNy3DxSoNUzCkeD9XpIJBmB3i7qIaIMTFjyxEFC+17PLnAIkA7fEWxtapZo0laZEIdGtqhPhJUvJkxpBvBmImcWDg/AaiGXprMSKZiFAkeItu/O87e81tOqDNJqxJU8D6ZJFiTEAg7ReDfz+EYgzWTSofEjC8Ei17Xg7QOWG/abhjU1aoIF1MeYdvYIldNogEjwx0wryWZaqfDB0k2O+k2/xRPwXpg7mTaa4OMhwoioUp1V1R4CTpk2BE2EXPrBEY9Y7EcarVHqJXDBm/WU9W+g6bcrSwItzbpbzTI1u6qAtS1lI1CB0kFgw2hhvG+LpwDjS0mp0XVlD1LExYmo1TTrBIKy1MaZ8+eK6bLw9yw8YyK5mpTI0MjU6wIYSCAVBgi4a8BuXLfFZ4L2dFOnQZodWrLpkXEOFYeh0KflyvbsjA7oDlSrx7nQcsLqA/quXYkBab6ySYEKzH5/zxrUVyyjVkPFciqVnC01h6FSmqWGpipcgD0Bk/2hjy3O8OejVvphb+L8UAagR5mR/pj1XNZ+nWqEKxXUPC8eJhpaNBIhFPi2vf8OKnm8rTY1ERVZrmXa48UyWa5mInz9cQ1VZRae5NlJpAgyRpPPnHI/MkxixcBcaQjkaZfoYJXwnaYknyucJeIUxLR4RI2mJv7M3iZAm8C+BRm3UEW3H8r9f4nGVWjMm4SsfVqaUyYYTMWPK8T6gDHdDiMJpIBUrpPVR5Hl+cYh4DwpMyrEtpdQzRysAUPkJmcbyXCXDMrifCFEXjXO/7qKWtzK4DT5C9OfmjwxhwjPCVUn9m/qRE4Pqhu9bUxLazfbrsOWEea4YVl13Xp6i3y3w1pZ9S+ohheSApPunD6T6Gzs2pJeCf2GPHfay/7h/LEWUMVaP96n1H3+WJOL1Ay5ZlmCrxIg8sQ5X/AHtE/wD5E/zY1a3nXwjX2f6Mvllt41xKt3oopCBp8c8guo7XGxsL+Y2xUs5QbvCseIxb7/P4HfFq7TZVnqoF3kn4KSeY5CMJnAZzI3CmCZkEc+u03w84bmkYdHVem3L85F+WprPdljqYFrXHhBNzsdvP0GDuxLzm/wDht/2+/HNT/wBxT32It/iiT+WNdhf/AHS/uN+XlHzwupBRcUjTp6stSE3Ia9qTFVTE3NsdZ7iRfLtrUAhSAfdbfc432oVu8XTvJjAGZdRSaTJINuYMc/47YbVXHwYYOpr5K/A+5P0xrERE3/Jj88bx5x9QURP1bq1tJkbkiDsTzInTb1xzGpwebFibxz9LWGMohjTYEGFHwa8Hyn8jjilmSDT6qI5H2gdviPfirTo+W6BvFGOgXJCmYPKbN9Qf9cDobWO6gdImJ/PHbVmdH1mbW8sRqAEESTBb3xpHzOBBYVnJXREqidW8yY9/8MEoBM/C313jlgunwdxB0iNr2giJ9Z+/OUlFRti08h4SAec8ret9ueJSlueCTdiqpVYi9p/LngxcyQIi7CJn4m3LGa9MSiktsL6osAu/puNxgk8EqsQ1QaFIJUaZBgTAmxvEx8MF114C66kK51jp5qg8I9BHLYAD6nDql2vq2BJsIW/u5WMYWrwGBaspPS9yZsLXMCbTvFziJF0QJBEzbckflhPDLgSSTLC/G9YK1BJnYgFSLWIix8xhPUpNSbvaZI9N15KRO423xF/tMTMe6be/BmVzYcgG0G5MWn6csMlmhUmuCx8CQZlnQt3bsq62WVY6dE2mRIUc+uH3F+wYqJTNN2Gp1MNyBS/ONRgSes4q2Ty6U6+tHGpQxCkkljBGkBbnfYdMPcz2yqd0LLS0uDBBkyjQRPsqWgeKDc2XTfVCPSaNCWKZFw3i+YSslGpTYqKTxpksVZwNQ1TqAI5RaZuLv6mQrfo4hAzKJWk4m5MsakGC0TCjUBH4jBCjgPEg1Dv6YWm1Ki2ovc1C7STqN4BSCTMRABkYL4Z2zSoKbB1XwnvdfJgFCqp5yWPwPTF1SwMkkVbPcfzFKPAyMjRpZZVV7sgLHvYg7/Oa3W4q1R2Lsy6iPEANyTvG8A9L4tXb+gVcvrBd2Y6FO1MALrPrCgk+QxSKuUMTqBkEgczGqREWPh+Y6jEdRu6FuSdIdVGpq4YN3tGfZjx09S9N4E7wRYYMznZsVqS1aEaSJsY3MEE7eGDf18sLuHcJqWfRJHhIMw4KmUbykC+1+hxceDcMFGjKyqsJKkyFNySOm8e4YnVmvS01qYkih5TXSaIIMAEEbzBEg78ji+DidAUkqOCH9pVjxFiIkDmIi+3nhPxTMJ7aAWJPeGwkgA6ebtAEch54T5jORcsQT76rDlv/ALtfX54VYY+npPTk1yg3PcTZ/BpufwKZMf2z7pgfzwuq8c0AqzFyTtTIAX/FzPkJ9cDL3lQaVASnzEwP8bG7fIeWMy2VBMIO8b9o2QRExzbcfxxyasq4Ju2XHvdWVyLGb02MG563OJsk/wCtpf3if5sR5pSuWyancKwMeWNZNj3lP99D8x9/njVreZfCD2b6Uvllu7XHxC8XG3mMV7J1ArOXZVVQpLMwVRv1/LFg7Yb+8fTFJ4rRVmEgEWPvGx6fX3YrqS2pSMPZ9PvJuP5ygvNdoKRdWooarLMO0pTE8wN3PwGD+w5/ra/uv9PPFeUAff2fph72Lf8ArlP91/8AKfvfGR6jnJWer3EdLSlt9B32q43QpVNLVSHBkpTGp73HQLNtyPfir5ztIWtTprTDWLN+scg2NyNKb8lnzxr+kIKudqMSB/u9zH4B1xXv9ppKqJaSNrXlZubmAQdtgemNsuDx4rxIcNT8psOTHljMd93N4+TH88ZjyqPqNxTM9TqISxMd4G1afZbmQbAWPLAVXIstJaggr4CD6gyIO4BBnl8bt61Id1pA/tbzAYX9d+UfwCo15oFSLC21iFtvO4EHrz54MJNpP3PlllHVf2NrmPpF+Q9P9cDUIsSSBqUT0C3J+OOq1U6RBJBE9bix99vlgjhlVVdNQkLcre4LCxibET8cUS2xDVIPrGoFJFUMLQGAmPVYmAPlhXmcwzeckC9xPMm82WRP72JEGhWAn9gTYmNpvNom9rDEVMqJkkfhJAmAbsb84gepN8JBLkmkg3hddNRdzcWBINyZk2BHkOQg9cMszxYMIPsn8Wkgm3wG/ngNKftBYVYhQbnTyFhBPLpceuNUGCv4gWBBF2hiDzEbG+wiY+OeVNkpZZMjsL01crMXXUP2juJkETI8sQ1xcoEabjxECDt7sE1qSg/q5noQRUsbGFnT7+nLfEv6EKjSyaBpG1yTAALGb7DbbmTikNO+gLSVsX/oBCRqQk2Ki7D1sAOVycZlsugu5ZQDBgBjyvA5XExPPBbZDunDpddiIi1txz+OA8wdTEarg8iW33j0jbzxpek49BoytYLlwXiX6OysKXhKFS9y5DERqmQLgqIJHLfFl7ZcSyxod2xVgGJYaoYE02C+jmZHpzx5nk+MVI7okOhVtKmSBNyRp3IlifQwQYiGtk6xQl7aIBViVbxamsrb+wwkfsjBjNpUiqeKNZd2LkUZUNNhcRYgGZnlE8zgfNNUFUCIY7QBB5CI6n6g8xibIZk0nlGOkoyzGwdIYefMAHqIvht2fpUaiUKegSuZSW5kMVkH3rgRjuwJSYmpcQdah1C5BVgRuOY+UeW/LDynwAd6tSjJQ30m8AkAr5ghiPccOe1PDaC13YINUBgBygqzNe3ID3nAi8WWkqLQkaUF48WoyzEfEQzR7O2BJbXTL6UW21Q7zeZSmgaqJqMZFLdovtHsjzP8sVjP8WLqAzDQtonwA/2jvUbyA92Ac1xAuxA8bMdgSVJ6swvUPkLeeMy/CmdvHLsPwiAF8pFkHkL4WU7welDTomyPEi57oKzBj7ezKbgaBsg2nn6YEHCNLWBqNP8AhB5y34j6Th7/ALIAVVYAeJrCwsh0g/tXIN8MeLrNRlRZKk3NlF733J9B7xhFF2WFA4JszmfDqC7KpBgwPeLnEOSrIVZ0IYIoW37RPs+s6R78b7Yktl1pEwxkmBAItAudpv7sV3soxpOwdvAWAAAJ8SyNRjYeI/AdMXjFeVckJSrL4LxxUkUcrMT4pjbbqb44yreOn++v1Hl/DEnFKgallipkHXBHw94xDRPiT95fqPX8sU134o/CD2VeCXyx925481PMCiqIZVW1t4omRZdvw8532xV3zLv4nYsep5dBaAB5WGIO3/aFmztQaApp+CSdU6C3iFhEztfC/K8RKUdTgs5Y6ViLGIJtZd9hJ5dRbVi5R2ox9lmoT3P0GbEBZPu8/Tl/DmRgXhnbM5euKgo6tGoXqRMgjeDe+0YVaatQNWZiGWw3EAi4UbAXG/qZOLR2U4chz+VMWXURsRKqSpO/PzxFacINJ5Zr1NXV1YNrCrj2KZn67MxeI1EkS2prloUlhJIkrfkYPlvh6MzgBZbwmC0mzKeQO0H0BPvP4pkCMxXk6adOq4LNso7xxyFzAEAXJO2BBnVKtTQlUWS+qAXHhnURZR/YHlMmw3OF8nl7q4HZ7SURZjJ56AXWfJpGr1iOki+NYCpdnVZVZi+oqCdrEgEgSLDyxmMe7s6/t/f+T1VHtbV7/wBv4HPCcvRenV75glVTpWmPxAwA1t0iee43xV+H5eWq0mmx1Af8rH6fHFqfhQhQZSp+GLaOVy0LFhI/his52u9LMiqYkm5U2PJvTrHpjytHNpfjR40JXwKKwKynrEeowwyLDxRtIWemkY1nKADltxqtyvufdbEPCc4QrjTYNOqYjyEXJP8ADGyXigWeUSZmqQTF9M26s3ID0j54kSgFUEm/4uljsOo/OcD98bRFjeY3beBPIE/HBNF1v+LoWiYAvblHlhJqlQksYOXqMRAtz/jpBj4HBKKBpktIN1IgEjeYFhfnMQcd9zTNKdR1ggxIA35cydjYjbnviIFfQTuNvfHPfEuMIm/Yb5PMUgBKEGYMGFYDcgHn9zgteMAOLEgRsd/z+fxwtyqUyVUVI1RM7ekjYRzMRfDI8G0tYrUFoKmxETutgfS04EJSjLdF0JKNq+gZW4spRx3emVKswJbQSCDuDfeJI3wpqdn7GpSII1NY203AsbywBJ35YfZEjRACiBANyTPkRIi5jBFcgITYTyAk36Xvtjddu27BCSK5wfs0ay1qZEOillbe0g2j8ViP9cOM12dpqiKzGo6hF9sLGsyBJiCCGjofhhh2YreO0Q3hIvaSJvvONrRhhN4fKkT0YFrdLHFYJUalUuDrgPD1C1mKyKgLEtBmRUBsB0+uEmT4ItI5TMoT+sqLqTlIfwkffPFvpbVP3B80b+OEVNv6vw/++T/qYu4JoREXa7U9dlQE+APFgYAkxPO/megxX8vwp6liLH8K+X7U+o9rrYYtGeg8S0m4NFp5/sYCy3FV/S6eXpqACjHVGxsNrWtO/PlGMmvDNo9Ds8sOyCpwlaFJnqMEUb++Bc7n0EemOsi367wAAMxA/ZAbaANwJH8ccf0j0CMuihiS9QEzzj0sLkcsKMlxQrRXTIcc+hmPphYQVFdTU8SCeIh6vEKajfvaSJOykaS7RMTefRIxYOOZ/u65pqrMJaSBMEm0+Z39+E+SzPd56nWKFtNSoxUEdGv7gwPuwx7QUFarUYtp8TwwIF2sb7HCrEs+gqk5SaiIe0RZ4aCPZgGNrnlIxV+BZp+97qbORIIBBtzm5HlIxbeJj9WoBJtEkbwu98Vvh2S05lSGjxfs9AetjgSmoyLbHKJd82GGXyge7eKT538sRjdf3h9R6/XEvGPDRy+prKGJY/U8h8sVmvxtqjfq1mmsFpBlxIEdQpPLn6Wxq1IOck/ZENHVjp6bXW2TdsM9TbOVXpxUJZoaJUXJkT7Z/wCUc52wJwgszAMebPcgksIFyfIjzwPxUl6rVSINSWgcg/iUegBFvLE3D5pgVApZVJDEGI1RymTuPj5Yrqu00jL2elNNh2aEfqVAlyTeQFm/5G/XDHgfGGyxFV11NS16VE+MBSCQPwqOZ92+FXGuI06ZWBqrKSVEwEtfXFza+mfWOYWTzdcMKpZj3wKksARDAoG8hBYACLbdcThBJJyX5+dDRra3ikoPH/np+vUE4xn6leoXcBQS7wBpQMzMGZf22LahO5Iiwxhy6qBDTdDO4E6CSeZ54sWX7HN39XLvU093fVYyCxggi4m5gA3JnCrimTUGoMuC/dEamLD9uAVEbEgx5DzjF3K2Ykmg5eKwIZRIsY292NY4y3H8uEGtWDx4hoVr87kycbxnenH/AKm5donXn/weido+BVKwDU8sKap0GkkR4jyj0jlvih9p+CsgbxrUAhg63BmARe4I57493ZiRY/C1vv6Yref7GK1CrSR2XvSJuQLEx6+E7c4GPOlouMlKGev+jBtzaPBmqfqxfl7xEiL/AB9/lgfKggaR+Igx1Oyj3zgjiGQalVem4gqWVh5gkfXE3Z7Kd5VvsniMmIAssfX3Y1NqMHIdukMGyQRQs3HmQSevrz9+OGUMxDBZgDa3WZ5fcYNqkFiRLcrW6+1PoCTbAVSgSbCw57G0/wA7Y85N2Qsj0CY8IM22A/ltjYogyJki/v8AL7645KGL+cfYxtR6eQFrnlJv7jhwHIkPLgnqZi/nf7jDbhWdAtJuQdLNa2xF+oHT5YUvE3Jvf2p8/jiSnl0aII89vPcfDDbvU5qyw1s/4p8IAiwO+/8APBVDP9LbRe/Sxj34q2XSCRcD5T+WCsvWKNB85JFj6C2Hi1xZJwLPk+LlK0kCbbdJn44Pav3hU8gcuCPJAw35G38MVPLZmWUi2m5iJ92GOVEHUXhdSmGKgeYuYJ5R0m1saYSaGhKSeC3oQA/92P8ApnCKjSZsvw+BtVRj5AMWPyBwXlGNKm5Y7L1kCVJ6eeB6ObZ1ywAIPhYlBCwrrIHMCBEdDjdeC0Pci4vmwmdaqD4lo1Bp227uCDzFx/PCPJuf0qk1lPsgi8BmXrzthtxjKuTVrNEXUWEwdPl6DflhNk4bM05JiV5x+IbRfEp8ZNGn5kMe3lMd2LTFzJJP4epnFayraqOoCLvblYA8tzfpiz9uFUUSFja8eq7+e+Knwyr+oIifFU/yricODRrLxr4JMxUcFVBia1YOBYHxH5eWLFwRAaaORLFQZNybdeXuxX8wxn/j1rees4fcHy4bL0iSxlFtqIH/ACxPvwupwjtDzs12gP0/IYSaxTYVG2D7czvYdT9nB/G8zTQimIn9kWif2jyn4nCRsualTxGZYr6AmPQDew+PPEpaKlKMpukXlrNJqGWNcznP0oUkOsMD7FoVNwyxuTPtHnEDBVLh4y9KrPh1EBSdyI6czJP2MF1f1eYomkqAtRj1gjcCLwq26Yj43kqzaGZwCrAhbiTI9kLJLWtvjVKVyUfYyQ8MXLrbBeCcJoVkLVXOpbMsEQAABIMcouDgVM5S7xqFCoVRiWDtBay+zTgWkiAx93Uq+KcSasxChtLe1JJdgIjWdgu3hmBN77dZzJBKSAElihqOeQ1iFWRsBpiDzn0xXj5/Ygs8G24bS7lagcmqSfAR4Y1ESD+I7G5gkn0wy4pxMtlqVPRBp7mf2BpH88POIpVVh3TU9BA0lUSQAdtWk7EcsVvu3zddqdVy2kGzMSQdUcj9yes4itRPnoWcGuOpZAcwarVIp01dQNTMukgAkRLAwZ6Yqmdy75dj46bo4gikwbTDSFbad7bjBnZrgrVTUQKStOBqkWJvEnyvgjtHwlaVIHUJ1AEB5MQZmDygYXc1LbXoHbcdwsHBKL+J6zox3UUiwXoNWsTaLxjMWI/oYt3qW8ifyxmE77UH7qB7JlWJHiBBvY/C5+5wSDA5mOWAaleoyoUKgm51D8J2m4jliA5uoyU3KEGYcQVIvAg+RA9Q3rjk6wjLZ49/SjktGfqmIDhXH+JRP/MDivdmI75gfxIQBEydSet4nF9/pUyhNWm5nxUo8Qv4WO8c/FimdlMurZnQzaNSVRqAmCF1LbndcTknKDSOkrQbmM1LmBex2geU4H1lFkgkAx1E7/w364f0eBK+dp5cNKubMw3GmduUgctpwb2y7PUMrRZhqKiuBNxCsragOpB07WtykjGVaM+WRcGU45hTyM/zI+/TGEkAaesmeZvHraOmGNOjqKEyFbWJPkSIB2mIPzxZOC9iQ1PvmKFZAVHOgEk+EMwMrMjlJiOeKLQk5V8P9cix8WEURqc/h0tzvM9fLpjk0CCDuCNtvluP9MPOL8BNCrUQAEhoIMGYi/mJ+mBRQao4RTqaBYXjoecfQSMUUUsMDjJAJDc4jrMb/e2IghmzSPn0wXmMu+Xca/EW8PhMlG2AJG4M+18sF5ImCLkGx0iZ9877fDCOCXDFFQOm42EE9J8sT0+JgVBRb2TuLRJiDJBg7+eD69SlRoA1AzHUJQAdBGoFgw5gjyGFFDiJdgGRdLOSDpVTC6TGlbcxi8YpZK91as9DObVwRupAudiAsW6g3wxy6LBuASCF9/Trijrxgu2kjSYAmLTz0xf6bbc8MMpmXLLWLVCV1yioSsKDJYiyxY7G2Hh2mUnTiJpuUpUkM8/mCcpVVlZSsDxRJ8SeK2+/yxVcqR+k05jTI3AA9ob4PpcZavSzLFwyDRpAAGmXuJ3OwucL8nVH6VTbYSvnHi5RfkcW1HcbRu01U0mPe3NRTROmIjltuuKlww/qDbm/+UYtvbquGpGJsvMEcx1xU+G1QKBm13vyuAMS0/KaNbE/sT5hTIt/89b/ADm2C6ObrihSp0xdl0gjc6QSdMmDAHtWG8ThTmK7VWKpIUu5uLy7EkNGw8vK/TDbgtNqdVVYg6VlAXMKWsdpkxNuU4eVRWeTNGVyavkW0eHkBmaZmN+YI1GesgX+GN5BfFTFt1/PDLjuY0sAIBckk7iSQLauflHTAFBRTbSW1OCCAfw9Ncc7zp36xzjrRepG79zRpzjpz2r0J3NOnRY1lIrBxogQ0DQRoM2XfxbCetsZlu09UE1qgR1YOgmSVhASF/8AsATzgzAjC3M5Gowp1nOrvA5B/FCNoMz4Qsgx0GLD2jyop5WnSFSmTTUqygeK8Gd5iRPvGNkmlgxxTdsmyVNanDCgTWwZiyg3Ul2IJt4oWOW2FWdrUu6elSotra8li7iJNrAKvivvMjfkzyFJKZVlzJRSFLU1pFpITSQTZT87zhac1ToZo1CrvSIYA+y0nSYaZAEgj054gpZwyzWMoP4Z2gqsminTp09EjSKY8MkzdidzPvnC7tDQqN+uqTr2DCByJEwB88E8IzaLXq1tBZWsgL6dySSwiT0E/DEnaHjSvS0d2iXBBlibTbxW54n/AMlJlOdPKN0uCuFjYbkEkmTuTJucJaoFU6aZn2psOSlrR6R5E4tNPtDVYB1CaT0pj0543U4tmyZUAT0pIPzwum0pZ5GmrWOCs5XiNLQNbNq5+vxxrFibPZs/hX/9VP8AjjMU2Q9GJc11/wAHrdXjlE0TXVwYXVEqGgXiCRDeRwm4V2uNYKCrMdUEhCQQLg22MD0JwsqcUzGhTSzOWdT+E0lAHuB3jlbCavnqtWqtKrToajOl6S6HBCs6CQxGlmUKbT4rdcathg76N0gz+lRCO6EQqhlUm5PsycUXsRX08SoDUFkupJi2qm452w141nGeihbWR4iGLswIPIaiSCII88VjhlVRm6JZgq67sdgNJ3+Me/EFS1P0LRuUS2cfzpFWlXDlDKsWSJWbNpBtYEwMWPgeQbOq9LMVXqotZWRm0ydKEwYEe1vY29cVDjxD0kgyCsg9ZuN788dV8xmBwcVWcycwsLf2IPMGwYk7+XPBhlNBlhl14lSoUpRlZ2pkDWb+I6SWCkaYBHQ874j4k9eiDpCeMljOm5UwpAgKPZLAASBGPJ8rxrMVcwimrU0tUDMNTRdyzW9Jx6fx7Pq2X1qYqQq3DQQFOgDkPEeX7XOMaNCW2Swn8olJYbbKBnM27V6juxZm1BiZMsDJN5tvtiLK8RIqKEZVuBqYSom0mN4km3zwx7XcPQPSqZfUQ6KCTI1VNJ1xPK3LzwvyNCkiNrINeE0hgSAWCkEQYLDVzJ22xmf9182xtowzOUV9JLLYm4Oidp32PhAmTz909StYLqAFoGraDI8rXvhFleJsBo3AJAm/NvvbEw4kDEqN+UefQfniShWBlFAGerDvGLAEgiDbcgEwR1JJxlbPBWXREKHj1Pdz9PpgfNHUWYCxO0eS+Z8sBlrjkIb8p292KJIUbf7Ulp8uZm/OMXqt/SDmaNFUy9IKlJEJbTCqROqxgEkjnJMHmceaO/vkQOc4c5vtRWamyhgqsvdtA9tQW0qf7KyQDODFU8BhJRDaXGe/atVK933j0yaauQsmdS2O0iRO3LAuSz4NenaSdJLBySDLTeY5D44yhlDQpsBB1LTdjexLPA3nkB93Dyj6XBUfrJtEeHyvYtcnynyjBtvA++mNc9mppjU9Qs1OmRLljM+I3JAG2/wwGtd9JcjUFkRePjPWAZ31fDh31JPh8CrMCJOoXMe1AMe+22O6daaVRLyWIFt/Z5D0+mCnWDnLe7ZIV0W0EQw8XOLqxibTc4EZHZgEDE3vvJm4PTbnyg+m3pd5XapOmlYsxMQCOfXnbnjP0oMO7UkIAdTGxbzY8ln8PxnAgnzISbTeDKmeZQFVgzgH9YAIXqKf7R5az7uuIqdB1XvIjcgmTy3vznn1xBlabSWNheJ391jG0TgxKzGkbwgEQWtsSAJ8+Q6YpJvG0HHI/TgmZdUcZeqophQEMjWNR7z2rywMnqSd8Y/fZ2saJUU2CtqhdtJAKnVsZPygYJyeX71AyVSw6yd/PzwDxjgzUwa6vcWIP4ptbz5+7yxnWtulTWTV3W2Nrgm4DlJr1Ms/iZNRDEAWUwZOw+45YYdo+D6Ms7DQIiwZSSJA5fdsCZDgMgVCwJcA2AgDkBM/HngTi1JYCUyHYsEIsIJMC8dfpieHqYRTKhksORyKaEmpTkqu7DoPLC5ezTs0169Agaoh5iV0ixXrDb7i2FvCwjqgLAOSQBA/D7ugw8/9Oqbz8l/hgxw2qOdSSYPwzgz0yA+ZoFFUiA5veRYrbn8cWKnUpaY72lP74whrdmVHP5D+GBK3Z9dDeh6fkMUrN0LwqG9TjABI7pzFpGggx0IeCMZgqhlwFAjYYzFqQlsfcG7KZZ6a1KWZeHuA60iQRZljSLzYjrjfEOBUaFWm9bOojKVZdaqCQjKY32tHlOPKuDdq9D1O9ZzQqmXprpkC10NRWINhItMC9sev8R4fkc4iVagZwUUq0wdJ8Q5z+KcFylVoyxhC/Ev0PPe0lGlTULRrJWp6nIK7KCZC7m4nf0tihcRq6bwDBmDtt/LFz7RZOhRdly4YJuZMmdvoMVCu47xJEjUJETPS2IdS2F5eCxnMF8vTJXSNIteYGxv1F+l7Ww/4elHNcOpZdyynvu6DLBEsxNMkEiQof5Yq2Z7SKSVZ9Ra2oSYgDcn4YiqcQohT3bOHsRBEAxzAESsm/nh4zSbJbtxdeG/0cjL8Rp1AVbLqomzElu6dWmZiWM78/LFz4jwzLVVVWkKoIAWwgxyMgxpETtfrhTwmtqpodRJIEyZ5YONI4qpVlHOKfJWu2fDKSZVEo944ptqCTO4adgT+LYRiiZnLd4GYKAyaC1itidgDG1sev/ok4W8a7PCtTI2IuDGxF8QlFuW4fB45lzb76nE1JgXUHYnl0vhr2h7Pfo4BmQSB0NufocIFa6/fI460+DmmuRqmRBHgqA3FnGk7jmJHLmRhdxTKNSYa1I8O5Ei5EwdjtuMSJW0+1M8vkd/ScMMln2jSDYxKnnMbg2O+FOoX8NpBtWoibLcNYtz8IIXpONjs/WsVUVE/apsGAAHPTcekYKzFSFUADxH9lQZgRtscCZdyGBBINtrdMUQu0LzuecqFKldFNQTeTpkLMmV9o2+mA6dQ/q9Km5NhzM7CPh7sG/7cqQVqBaqjlUUN89xv1xvKBBVVtDKArELT1GJO3iJj764bk5ohRWFQ0wDJUqQw8J0iTMHcaT78MOI8Mag573SALgISSS19Kg8x52EjC+pnaau5C1GMyDVtB56gLn0588RGs1Ql2ZmYiw5nfkLAD/TDOKXuDpRutVNU7Qq3CjYeZ5sx6+fLGUhYHeCDF/2pvbyjEnZzh6VC3eVjTIaI0EkCDDCOc2i2+/IsOI8Ip94VoO9YwBsqAeKOZ93xO18LuTCourHGQ4irIGGVoEXF6YPruZN8BZXiapmmapSpEaWimywiXUgqIgeFY+Pph72N4dTrUIV2DqfGrj2SZiDN18NumN9tOz+jLmrZikQwsVkxPpMD34klNSa6Gl04p9RTwPiXc5qqwpKabXZNNlJJIC9CAfhyGGXaPjtOrl3QUQpMQbWIYH1wfw7gDCkkIACoaAR+IAmfO+KxmajZiqKIRlKvDAe1p/GT0AjfnIwvjc76DeGMa6j/ACfaaiEpr3OyqJBXkB54X085k0qmqKNTVqLRqGmeoE8rx0wr4XmHUjLtTMhm1TuNzPpsPOcWY5FdPsi1zjkpKVBuMkKqecyS1O8XLvqkn27AmQSBqgb4PHaykYUU3BawIKkifWfmMbFGmRsvyxr9FSRBXcbEYdWDjglNLMMJ73/kT/xxzSylWYapK8xpUT8BOGQIjf54xcFnJGxa0nGY0Y64zHWHaeOZtkCkDeMCpx3MgBRWqQLAajsOQxBRbVUWx0Te14549J4VTRwGWlbeSvLrhkrMbdCPhr1DQBqklpY+KxjYThbUZTWUMCw1LqA5ib/cYsHE6ks5sL7RGElLhVaoWdB4dtwPXc39PLE3gfI+anl6dBq1MAkWWwAJEaWMCRPMSIjF6ocAy7IpK6hE3Y/kceZ1uAV2ATYdCwJmPLbf5DFu4RVrqVRmJgEtCmJtz2O/LpjlL1BRc6GXpoAAIA8ziXvlGFKVDzxneYbedtG36SMYc2OuFXeD7GJEzHlgqZ20B7QZRagJIBtGwNuePNOK8HNJpF1vbeBB58x9+ePV67ahyxUe03CjBcPAAPh5TBmbxGIybTtcFYpSVPkp9OoCOszb3H4XxtqUSRcCfh9g+eImUqWgRAi/K8xgmipjy9kGw9rwj0PtfDFCRqZXc2dRubeKD7vLHGWraWUjeRyB38jbE+ZI0zYS4IHPcb++cBKLrfmMMkcEnMgsWKKbbQQJ62jpic8RGpgaakBdV5IgGLAtAwFe9wPv7GJEp+Ig76NNr31G4vHL3zhla4Byao5xmcU6NOmC7QBpAk+ZcwNsG5rs9mVanTamBUqHwAEQ1zzXw8/cMKBlSzMAYKnb+N7Dc+7Fgyz1nAq03ANAyCZnUFBMDZRtjnJ8vgMYp46jPhnYPMJVV3VI0tIDgmWwDUyTZWqwrowVvZeTBgk3O0wfW2LHwjt3UZZdVaLMVsfX69MR9tOO06+VGgkEOCVYeTXBFrfnidxcmmW2tRuIp4Twl5arLJq9kXBjqwsQT8Yx1x7MVFolHqkq3IkwYIP4j6Y9AUUqlxpb0xTqXZjMvXitBRX1htQIIGwUbgkgTMAeeF2Ny3WPdR2pGuF9pMwERgdSxouARIEciMdv2mzf7Kj/AAfzwLluyWaSoFBBpqxYHUBIPIrvPW8Ww/rcOZVLEGB0ufgLnA2yT5wMpWsib/1HnD0H+Ef+WOjxnOHSGK6WIB8K7HfrOJRnKXIOf8DYkpV1YgBW3BusbYZWDoS5PgVKYKL8BgocPpofCoHoMSU28iMac4ZnJGDEmm2IJxJqthRjZON4garjMdYTzfs9wimdVSo0IkCLEs0A2WRIuPjiz/pCbEyxB0ALDT0eZXaW8PJSMVr9KNPwaiH3kRAmLefM9dhjo8QBPeEPEgxMiAYIJN+bfHDNnmKbbwE5tz4pF5MxtucPOzWUTuabs86nK6J0kSxVWGkhjeN5EG0ReqV3OkGZk3G8Te2C+G8UqimaRC6ZDeISbMG67GMCSRaJcMhxXVmK9EGVpBbtEkktNwL7D3eeGSVryd48zv7h0xROA8RNKvVZvEXtNvw8zPri2ZPNd54o3257Wwjj6DJjPvxjk5gY4FPGGl64FBN/pHrjP0jyxy+Vnrja5bBSOOzW8sJ+Ms2k+HUuxEdRff34crl8dVMqCIInBpnWec8QpHVdSkKt4tEm3pAn7GA3y3IiCDcG219zefTF1zuTRJXTI9w35G15vhLnssKl0hWE85P3bflgoDE1WhpSOhX3SST8ycR08ts3ofmME5mgfRpIC7k8l9d+Xljqn7MHeB9Rii4F6gWmZP35fPDzguZCLmFKhtSBQ25UzUAIJ6zhbkqQKtPRvkLYbcMykrmyNki3lrqD8sCV1gaHOSwdg8rTqUczTYAzVYEWnSyKOfLfCqvwivlav6IoWoK5PdsYBNoIa/hi02O1t8Cdn9XeVtLEEMDIPUH+GD87xAnOZVq0nQTME3AkiwPXpE4XvFucWV2eFSQ5yXZZqFLTZySSxHMne28dMVvtGVhUQBi03WCZUSRv0k4vqcRpVVMMsGQZMG/0xW+F9lqVGoWeslQCdIJj2hBLdTEjp+XbIt7kFuVbaFPD8wSEZH0l9QgGDYkcvTnOJ3y+YJ/3jf8A2bBVHspQp1dYzCaVuqkgkTM3sSL2/PDPOZpVQlWp1D+yHAPusZ9MLsp4GUnWSvrw+sf/AJG+Lf8AliT/AGW4KkuT4haT57yTg1M4/KkPe/8A/OJ6PeMRqVVG9iT+QwUqZ3KC6NIRtjumgxlMbY6BOCMSquIqwx2JxpxjjiAYmUWxCRiVdsccwdjjMY63xmAGzy/KGXk3uv1wQqjQ9ub/AJ4zGYHUwLk6qiCkW9n6HDCjd73tz9cZjMc+CiC+GCK9SPu5xZskPCvoMZjMOhBgoxOoxmMwAkijHFTGsZjgnUYlfGYzHHCnjiDumMCf5jC3LoDUIIERjeMwvqMVntWgGYsALDb0xzxFRqB6opPmZxmMw64F6guS9k+jfTD3gx/V57/B/wBSpjMZihyIeybTVrTfw09/fibi5/rVH/F9DjMZiE/qP4Lw8n3NZtBJtscCVaY6D4YzGYhp+UpqeYiZR0x1w/8A36+h/LGYzF4k5FtG2J6W2MxmC+R0S0sdHfGYzHHEmMOMxmCAHqfnjpdsbxmAFnBxmMxmOF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 descr="data:image/jpeg;base64,/9j/4AAQSkZJRgABAQAAAQABAAD/2wCEAAkGBhMSERUSExQWFRUWGRkYGBcYGBwYGxgbGBsZGxcaGB4YHyYeGBojHxgYHy8gIycpLCwsFx4xNTAqNSYrLCkBCQoKDgwOGg8PGiwkHyQsLCwqLCwpLCw0NCwsLSwsLCwsLCwsLCwsLCksLCwsLCwsLCwsLCwpKSwsLCwsLCwsLP/AABEIAMIBAwMBIgACEQEDEQH/xAAbAAACAgMBAAAAAAAAAAAAAAAEBQMGAAECB//EAEcQAAIBAgQDBQYCBgcHBAMAAAECEQMhAAQSMQVBUQYTImFxMoGRobHwQsEUI1Jy0eEHJGJzgrLxFTODorPC0hY0Q5Jjk+L/xAAaAQADAQEBAQAAAAAAAAAAAAABAgMEAAUG/8QAMBEAAgIBAwEHAwMEAwAAAAAAAAECESEDEjFBBBMiMlFhcTOB8JGx0SNCofFDUsH/2gAMAwEAAhEDEQA/AIeB0KY7yjmSqLVDhXLQ1N6RghosQbNFwSEj2sRV+GBEzb+0tNwojxI+2ghiLTpg8xrU9RgHhSI9amtVtKGzeSGxfePCYbz0HaMMsrn4o5nKVGCeJwBpnU1M7HmATogzIkjmZ8jcuvBmXuXBeHZapkNBqPUOlnRixhC1OIJE28Ytcb+c+cZSm1SoWpSipTV2OoBlEDW4kzqnURHQHlgyjxerRoFASkrc6iDYRpM9YW3wwnyNYqrUxbXpBtO+/nsTa9htjtKLpvHohwzhvClZtNZjRBVXDMswGQGYF4IEg9MF8ezdTvKKNo1UhA7tdwvskzOqRBkjbpjurxo6ywZie6VdHJmGpDqJ/skW9el+KGcNQValU/rCyFdQBJiQBJE6bkkTeF9RTe7t/jEk+pNn+P1KxU1QWCqAwFixE2Ym5gbFpgiwxwnDCKaMwVg6myglgFYFna9zFoPyjHeSzYVYKgs7S5JkPckSGt192174Jy+Z7oMaZcFxFSANOmxgTOrc8gBM74pB2/ETu+RbRd1qaURpBOhZJ8RJAI0EeIG4ItPww3z/ABQV0VKNBkimwKU2bRqkM76byNAuD0B5YBzufRKw1KDRHhHdqKZjqvQ/vG835QVTpLTFJ6Toz1WLAWOiRpXUkCCpLbmGJW0YvFtKlLFhFhVaqO9dXhVQUwgAB0+BvFeTsTG5YnlGF7cSYa1gQ4gi0grZNogjYxvB64MbvaZUMGVgAKcW2NoHXUN+ZnfAearVGdi2pGPtmJlryCBEXn0wZTbwcH8Oygaj3tRDpU6Q2oWO4XSBMTJ/xeeOa1ZtMHzE8+sGIHnEcsC0aTBSoJBM2nlNpGObqsHYG58+v+nXGV5ZzzwG5TMuvjLXggTfeR4QdjB5XkTOMr5GQS9un3zMfTABeIJBG0Efx88M6BDMUEgnSqg8zEAQeZn+YwaOcWcHOFS40QhFgDs3h0m94kbcwTzxDkczpN50kQSBsCd/oPlzxPl3FOt+uTXpLKylvIgwRMEG4N7qOWJOKZmmXLBAgYg6QYAIImLCFJmLWwOQNKiLJuXMAEmYT3kkz8fphitJgJg6ryB4p2kifUe7CrL5zS0ix3npEEfQYPTNsQzydJNzE6WZpQjy/ngKuolO8AmbQowqrBX2YHKb+Ic97T08sH0uIQPCATuBGx8MfG/y88aGTYq2nxEhiRtsJDfEgxjuvw/SxhTC+L+1Am8cxqgyeUDzAkt2Bu7bVoLpUdROjcm4PUxEAX5xbaTg3IViiszGQpItfymRuLfdsBcKo61UoTqIAYtIkRa3n4cNcmBqgoFBYjQNltBX3EYpprP7G/Tg/D96Y+biKrUonwkGlpLH8MRNufmMMOGUDmhq2pAm3NiObdT5bCeeK7xin3boB+NS59YUGPl8MRV+P5ilRpZbLqAXqQzH2vGT7MbRa/0jGucnuqXoi0dJvS39bZa+Odpkyw7qiAX+S9Z6n19/TFJeuWJYmWYyW6n6/do3wqzWaYEhlZfW7HfbkT62HQ4aZ3JCk+gNICrB66lDc/Xn88Sm2y3Y/O/g5Dff39+uGXZH/wB7/wAJvquFRa/3f7+4w27Hn+uD+7b6jAj5kbNf6b+B52rSy+/BvEmH6A4O4pDbbZYx3xcUiV7wkxMIu7fy87DzGFHGs8z0XWyIFPgXexAhtp9BA/exq1NSMas8bT86+UUtnM/f5YzEhYdB/wA35WxmMFn0RRWkMGFmPLqYuPft78E5bOhixK21TPmQN/XY+48sC5vLlDJINg1iOp2j0I+xO8tIcmYVjBlfZOkESbxN/ePPC7YygfLUtobWZaixFwb9bcvvrjeXUzKyNJmRuCbb+gNsR5MWJPMTJ3Ite/lHywTlHBQwIJY3mxAgbdZm8/TEpYToRquAPMV1B0k3tYWuZk+mJqLDUFHQkH5fPHedWFIAuY3v8jfp8cD1aummi7tvPSSQRflBthl6CDCpCnSSB+WkiSDyN7HnGN5esCYUamnxWNvMdQJO/TCqgyBocwI33jpb429ffPlqTUmFVWYOrA+HlIkeIbG3ug9MVikDauB01GC1I7LIYNMWnkec2HTEVHI6nLKQaiBdNNV8croVCAqkMOp3N5knGqXGGZixQIGlgLkdV0yS3vO4Y354bZfi1AV6dYJKhRrkDf8AFpggQTMdJ8sPFpMAFnOJCorCprJZ9QRmBSAp0qGJDAmeRAlSI6V2hV8Jvfn74FhsTby5+WLFxTP/AKTWAqStEk+JFDEfsDxeNgP7TWBMadsVqswR2WQwmNY5W5Th51JYKUdgMb+vvA5eRsfO+Cu7qd2S1OUJUd5GxMwNRsAYJg3OnyvFwzLd4QgLDUY2JHST1j6fK05vs9xCkTRgk1dI/VizaD4DAspgDeN/M4WKXoUSVcCjgHAjm3NPWEKKSJFiF9oTMSN/STyxLxDgyUVVzVWpLEEI1xpMNEeexm8gxiLifD6tDSaiBNQiBAIsJBG4sQfPUDN8dVuH0+6pN4tUtqKspF4KADdSBqBB3N+eAlWKF+xxTp06tQQazSS1SQGcgFmdh1AA5k7HrgDNmmbAki+knpPltvcYdZd/0bRUAWsr06kxIKliw8RiTAEkQJG9jdK2UK+IXE/LzHmMdNBrAPz69cM8vXCofFpnqLTy5HCxTPLfl0/lhnc6WAIUhlMiF38QkfvDzxLaT6msrnWV9RgzuI33JnkeWLf2bzCOxiQQWaDcEERHlAK2uPDil08mS3hE3IIAkjnI8oHyw/4dmAlSkY0QYeZiIuw8iv0w0fC7ZTSm4S9rG9KgoqyBFxt6gfwxJLCudbSdRmLDnsOQ+fmcR5apqeRzI+oxLnP9+/75/PGhVyj2qiq29bCuPN46P92fywLlVnMZf+9X7+/niXj7+Oh/dn/txDkz+uof3qfXD6v1F8IGj9B/ccdpuFLKtHJsJ+0EDMOBEAL/AJFn7/0xc+PZYtpAEkzb3YpfGcsUrsGsRp2/dFvX44bXjhMzdhf9R/AAo/K3v+/4YddkB/Wun6tv+334Uqs7Akfz8vy+OHHY0zmx/dt9V92M8VlHo67/AKcjO06d3XVgSJJJ53633N7TtywfVz4ahUGkeKmSWMXO22IO2dOaiepxDmMg4puXXR4bCI5Rz2GKa8FuUq6HiQ86+Sv1KgkxHz/LGY4JH2CfpjMZKPp7KJlqq6YIJGnxNzmBAN4gMY8x8uA0qUBN4n0AAn4j54I4Pw3vqxQMqiGcFrAwCY2PTbE2XyEV61MsCVWJ5GDJg+8eWGT2tr7nyixZDkQWgCxUQZuNxPu/lgnS4gEiBO1ufTEGWOgtqmCDG8TbUR7o+GDVUvBERAMe7EtRtP2ElZBmqwapqOwBv77DGM8SYm8fc4GzdUbK24IM/fmDiVNIQDmSRM/l9+mA8C0Q5hC3tCbADaxH7u2x3xj06ieA61JPsmQSBI+F2HvOGWU0UzMENY3uLbW5jGZUtUJLWBIUtYtpvZBBjedXWOmDGVZ6HJ1kNy3DxSoNUzCkeD9XpIJBmB3i7qIaIMTFjyxEFC+17PLnAIkA7fEWxtapZo0laZEIdGtqhPhJUvJkxpBvBmImcWDg/AaiGXprMSKZiFAkeItu/O87e81tOqDNJqxJU8D6ZJFiTEAg7ReDfz+EYgzWTSofEjC8Ei17Xg7QOWG/abhjU1aoIF1MeYdvYIldNogEjwx0wryWZaqfDB0k2O+k2/xRPwXpg7mTaa4OMhwoioUp1V1R4CTpk2BE2EXPrBEY9Y7EcarVHqJXDBm/WU9W+g6bcrSwItzbpbzTI1u6qAtS1lI1CB0kFgw2hhvG+LpwDjS0mp0XVlD1LExYmo1TTrBIKy1MaZ8+eK6bLw9yw8YyK5mpTI0MjU6wIYSCAVBgi4a8BuXLfFZ4L2dFOnQZodWrLpkXEOFYeh0KflyvbsjA7oDlSrx7nQcsLqA/quXYkBab6ySYEKzH5/zxrUVyyjVkPFciqVnC01h6FSmqWGpipcgD0Bk/2hjy3O8OejVvphb+L8UAagR5mR/pj1XNZ+nWqEKxXUPC8eJhpaNBIhFPi2vf8OKnm8rTY1ERVZrmXa48UyWa5mInz9cQ1VZRae5NlJpAgyRpPPnHI/MkxixcBcaQjkaZfoYJXwnaYknyucJeIUxLR4RI2mJv7M3iZAm8C+BRm3UEW3H8r9f4nGVWjMm4SsfVqaUyYYTMWPK8T6gDHdDiMJpIBUrpPVR5Hl+cYh4DwpMyrEtpdQzRysAUPkJmcbyXCXDMrifCFEXjXO/7qKWtzK4DT5C9OfmjwxhwjPCVUn9m/qRE4Pqhu9bUxLazfbrsOWEea4YVl13Xp6i3y3w1pZ9S+ohheSApPunD6T6Gzs2pJeCf2GPHfay/7h/LEWUMVaP96n1H3+WJOL1Ay5ZlmCrxIg8sQ5X/AHtE/wD5E/zY1a3nXwjX2f6Mvllt41xKt3oopCBp8c8guo7XGxsL+Y2xUs5QbvCseIxb7/P4HfFq7TZVnqoF3kn4KSeY5CMJnAZzI3CmCZkEc+u03w84bmkYdHVem3L85F+WprPdljqYFrXHhBNzsdvP0GDuxLzm/wDht/2+/HNT/wBxT32It/iiT+WNdhf/AHS/uN+XlHzwupBRcUjTp6stSE3Ia9qTFVTE3NsdZ7iRfLtrUAhSAfdbfc432oVu8XTvJjAGZdRSaTJINuYMc/47YbVXHwYYOpr5K/A+5P0xrERE3/Jj88bx5x9QURP1bq1tJkbkiDsTzInTb1xzGpwebFibxz9LWGMohjTYEGFHwa8Hyn8jjilmSDT6qI5H2gdviPfirTo+W6BvFGOgXJCmYPKbN9Qf9cDobWO6gdImJ/PHbVmdH1mbW8sRqAEESTBb3xpHzOBBYVnJXREqidW8yY9/8MEoBM/C313jlgunwdxB0iNr2giJ9Z+/OUlFRti08h4SAec8ret9ueJSlueCTdiqpVYi9p/LngxcyQIi7CJn4m3LGa9MSiktsL6osAu/puNxgk8EqsQ1QaFIJUaZBgTAmxvEx8MF114C66kK51jp5qg8I9BHLYAD6nDql2vq2BJsIW/u5WMYWrwGBaspPS9yZsLXMCbTvFziJF0QJBEzbckflhPDLgSSTLC/G9YK1BJnYgFSLWIix8xhPUpNSbvaZI9N15KRO423xF/tMTMe6be/BmVzYcgG0G5MWn6csMlmhUmuCx8CQZlnQt3bsq62WVY6dE2mRIUc+uH3F+wYqJTNN2Gp1MNyBS/ONRgSes4q2Ty6U6+tHGpQxCkkljBGkBbnfYdMPcz2yqd0LLS0uDBBkyjQRPsqWgeKDc2XTfVCPSaNCWKZFw3i+YSslGpTYqKTxpksVZwNQ1TqAI5RaZuLv6mQrfo4hAzKJWk4m5MsakGC0TCjUBH4jBCjgPEg1Dv6YWm1Ki2ovc1C7STqN4BSCTMRABkYL4Z2zSoKbB1XwnvdfJgFCqp5yWPwPTF1SwMkkVbPcfzFKPAyMjRpZZVV7sgLHvYg7/Oa3W4q1R2Lsy6iPEANyTvG8A9L4tXb+gVcvrBd2Y6FO1MALrPrCgk+QxSKuUMTqBkEgczGqREWPh+Y6jEdRu6FuSdIdVGpq4YN3tGfZjx09S9N4E7wRYYMznZsVqS1aEaSJsY3MEE7eGDf18sLuHcJqWfRJHhIMw4KmUbykC+1+hxceDcMFGjKyqsJKkyFNySOm8e4YnVmvS01qYkih5TXSaIIMAEEbzBEg78ji+DidAUkqOCH9pVjxFiIkDmIi+3nhPxTMJ7aAWJPeGwkgA6ebtAEch54T5jORcsQT76rDlv/ALtfX54VYY+npPTk1yg3PcTZ/BpufwKZMf2z7pgfzwuq8c0AqzFyTtTIAX/FzPkJ9cDL3lQaVASnzEwP8bG7fIeWMy2VBMIO8b9o2QRExzbcfxxyasq4Ju2XHvdWVyLGb02MG563OJsk/wCtpf3if5sR5pSuWyancKwMeWNZNj3lP99D8x9/njVreZfCD2b6Uvllu7XHxC8XG3mMV7J1ArOXZVVQpLMwVRv1/LFg7Yb+8fTFJ4rRVmEgEWPvGx6fX3YrqS2pSMPZ9PvJuP5ygvNdoKRdWooarLMO0pTE8wN3PwGD+w5/ra/uv9PPFeUAff2fph72Lf8ArlP91/8AKfvfGR6jnJWer3EdLSlt9B32q43QpVNLVSHBkpTGp73HQLNtyPfir5ztIWtTprTDWLN+scg2NyNKb8lnzxr+kIKudqMSB/u9zH4B1xXv9ppKqJaSNrXlZubmAQdtgemNsuDx4rxIcNT8psOTHljMd93N4+TH88ZjyqPqNxTM9TqISxMd4G1afZbmQbAWPLAVXIstJaggr4CD6gyIO4BBnl8bt61Id1pA/tbzAYX9d+UfwCo15oFSLC21iFtvO4EHrz54MJNpP3PlllHVf2NrmPpF+Q9P9cDUIsSSBqUT0C3J+OOq1U6RBJBE9bix99vlgjhlVVdNQkLcre4LCxibET8cUS2xDVIPrGoFJFUMLQGAmPVYmAPlhXmcwzeckC9xPMm82WRP72JEGhWAn9gTYmNpvNom9rDEVMqJkkfhJAmAbsb84gepN8JBLkmkg3hddNRdzcWBINyZk2BHkOQg9cMszxYMIPsn8Wkgm3wG/ngNKftBYVYhQbnTyFhBPLpceuNUGCv4gWBBF2hiDzEbG+wiY+OeVNkpZZMjsL01crMXXUP2juJkETI8sQ1xcoEabjxECDt7sE1qSg/q5noQRUsbGFnT7+nLfEv6EKjSyaBpG1yTAALGb7DbbmTikNO+gLSVsX/oBCRqQk2Ki7D1sAOVycZlsugu5ZQDBgBjyvA5XExPPBbZDunDpddiIi1txz+OA8wdTEarg8iW33j0jbzxpek49BoytYLlwXiX6OysKXhKFS9y5DERqmQLgqIJHLfFl7ZcSyxod2xVgGJYaoYE02C+jmZHpzx5nk+MVI7okOhVtKmSBNyRp3IlifQwQYiGtk6xQl7aIBViVbxamsrb+wwkfsjBjNpUiqeKNZd2LkUZUNNhcRYgGZnlE8zgfNNUFUCIY7QBB5CI6n6g8xibIZk0nlGOkoyzGwdIYefMAHqIvht2fpUaiUKegSuZSW5kMVkH3rgRjuwJSYmpcQdah1C5BVgRuOY+UeW/LDynwAd6tSjJQ30m8AkAr5ghiPccOe1PDaC13YINUBgBygqzNe3ID3nAi8WWkqLQkaUF48WoyzEfEQzR7O2BJbXTL6UW21Q7zeZSmgaqJqMZFLdovtHsjzP8sVjP8WLqAzDQtonwA/2jvUbyA92Ac1xAuxA8bMdgSVJ6swvUPkLeeMy/CmdvHLsPwiAF8pFkHkL4WU7welDTomyPEi57oKzBj7ezKbgaBsg2nn6YEHCNLWBqNP8AhB5y34j6Th7/ALIAVVYAeJrCwsh0g/tXIN8MeLrNRlRZKk3NlF733J9B7xhFF2WFA4JszmfDqC7KpBgwPeLnEOSrIVZ0IYIoW37RPs+s6R78b7Yktl1pEwxkmBAItAudpv7sV3soxpOwdvAWAAAJ8SyNRjYeI/AdMXjFeVckJSrL4LxxUkUcrMT4pjbbqb44yreOn++v1Hl/DEnFKgallipkHXBHw94xDRPiT95fqPX8sU134o/CD2VeCXyx925481PMCiqIZVW1t4omRZdvw8532xV3zLv4nYsep5dBaAB5WGIO3/aFmztQaApp+CSdU6C3iFhEztfC/K8RKUdTgs5Y6ViLGIJtZd9hJ5dRbVi5R2ox9lmoT3P0GbEBZPu8/Tl/DmRgXhnbM5euKgo6tGoXqRMgjeDe+0YVaatQNWZiGWw3EAi4UbAXG/qZOLR2U4chz+VMWXURsRKqSpO/PzxFacINJ5Zr1NXV1YNrCrj2KZn67MxeI1EkS2prloUlhJIkrfkYPlvh6MzgBZbwmC0mzKeQO0H0BPvP4pkCMxXk6adOq4LNso7xxyFzAEAXJO2BBnVKtTQlUWS+qAXHhnURZR/YHlMmw3OF8nl7q4HZ7SURZjJ56AXWfJpGr1iOki+NYCpdnVZVZi+oqCdrEgEgSLDyxmMe7s6/t/f+T1VHtbV7/wBv4HPCcvRenV75glVTpWmPxAwA1t0iee43xV+H5eWq0mmx1Af8rH6fHFqfhQhQZSp+GLaOVy0LFhI/his52u9LMiqYkm5U2PJvTrHpjytHNpfjR40JXwKKwKynrEeowwyLDxRtIWemkY1nKADltxqtyvufdbEPCc4QrjTYNOqYjyEXJP8ADGyXigWeUSZmqQTF9M26s3ID0j54kSgFUEm/4uljsOo/OcD98bRFjeY3beBPIE/HBNF1v+LoWiYAvblHlhJqlQksYOXqMRAtz/jpBj4HBKKBpktIN1IgEjeYFhfnMQcd9zTNKdR1ggxIA35cydjYjbnviIFfQTuNvfHPfEuMIm/Yb5PMUgBKEGYMGFYDcgHn9zgteMAOLEgRsd/z+fxwtyqUyVUVI1RM7ekjYRzMRfDI8G0tYrUFoKmxETutgfS04EJSjLdF0JKNq+gZW4spRx3emVKswJbQSCDuDfeJI3wpqdn7GpSII1NY203AsbywBJ35YfZEjRACiBANyTPkRIi5jBFcgITYTyAk36Xvtjddu27BCSK5wfs0ay1qZEOillbe0g2j8ViP9cOM12dpqiKzGo6hF9sLGsyBJiCCGjofhhh2YreO0Q3hIvaSJvvONrRhhN4fKkT0YFrdLHFYJUalUuDrgPD1C1mKyKgLEtBmRUBsB0+uEmT4ItI5TMoT+sqLqTlIfwkffPFvpbVP3B80b+OEVNv6vw/++T/qYu4JoREXa7U9dlQE+APFgYAkxPO/megxX8vwp6liLH8K+X7U+o9rrYYtGeg8S0m4NFp5/sYCy3FV/S6eXpqACjHVGxsNrWtO/PlGMmvDNo9Ds8sOyCpwlaFJnqMEUb++Bc7n0EemOsi367wAAMxA/ZAbaANwJH8ccf0j0CMuihiS9QEzzj0sLkcsKMlxQrRXTIcc+hmPphYQVFdTU8SCeIh6vEKajfvaSJOykaS7RMTefRIxYOOZ/u65pqrMJaSBMEm0+Z39+E+SzPd56nWKFtNSoxUEdGv7gwPuwx7QUFarUYtp8TwwIF2sb7HCrEs+gqk5SaiIe0RZ4aCPZgGNrnlIxV+BZp+97qbORIIBBtzm5HlIxbeJj9WoBJtEkbwu98Vvh2S05lSGjxfs9AetjgSmoyLbHKJd82GGXyge7eKT538sRjdf3h9R6/XEvGPDRy+prKGJY/U8h8sVmvxtqjfq1mmsFpBlxIEdQpPLn6Wxq1IOck/ZENHVjp6bXW2TdsM9TbOVXpxUJZoaJUXJkT7Z/wCUc52wJwgszAMebPcgksIFyfIjzwPxUl6rVSINSWgcg/iUegBFvLE3D5pgVApZVJDEGI1RymTuPj5Yrqu00jL2elNNh2aEfqVAlyTeQFm/5G/XDHgfGGyxFV11NS16VE+MBSCQPwqOZ92+FXGuI06ZWBqrKSVEwEtfXFza+mfWOYWTzdcMKpZj3wKksARDAoG8hBYACLbdcThBJJyX5+dDRra3ikoPH/np+vUE4xn6leoXcBQS7wBpQMzMGZf22LahO5Iiwxhy6qBDTdDO4E6CSeZ54sWX7HN39XLvU093fVYyCxggi4m5gA3JnCrimTUGoMuC/dEamLD9uAVEbEgx5DzjF3K2Ykmg5eKwIZRIsY292NY4y3H8uEGtWDx4hoVr87kycbxnenH/AKm5donXn/weido+BVKwDU8sKap0GkkR4jyj0jlvih9p+CsgbxrUAhg63BmARe4I57493ZiRY/C1vv6Yref7GK1CrSR2XvSJuQLEx6+E7c4GPOlouMlKGev+jBtzaPBmqfqxfl7xEiL/AB9/lgfKggaR+Igx1Oyj3zgjiGQalVem4gqWVh5gkfXE3Z7Kd5VvsniMmIAssfX3Y1NqMHIdukMGyQRQs3HmQSevrz9+OGUMxDBZgDa3WZ5fcYNqkFiRLcrW6+1PoCTbAVSgSbCw57G0/wA7Y85N2Qsj0CY8IM22A/ltjYogyJki/v8AL7645KGL+cfYxtR6eQFrnlJv7jhwHIkPLgnqZi/nf7jDbhWdAtJuQdLNa2xF+oHT5YUvE3Jvf2p8/jiSnl0aII89vPcfDDbvU5qyw1s/4p8IAiwO+/8APBVDP9LbRe/Sxj34q2XSCRcD5T+WCsvWKNB85JFj6C2Hi1xZJwLPk+LlK0kCbbdJn44Pav3hU8gcuCPJAw35G38MVPLZmWUi2m5iJ92GOVEHUXhdSmGKgeYuYJ5R0m1saYSaGhKSeC3oQA/92P8ApnCKjSZsvw+BtVRj5AMWPyBwXlGNKm5Y7L1kCVJ6eeB6ObZ1ywAIPhYlBCwrrIHMCBEdDjdeC0Pci4vmwmdaqD4lo1Bp227uCDzFx/PCPJuf0qk1lPsgi8BmXrzthtxjKuTVrNEXUWEwdPl6DflhNk4bM05JiV5x+IbRfEp8ZNGn5kMe3lMd2LTFzJJP4epnFayraqOoCLvblYA8tzfpiz9uFUUSFja8eq7+e+Knwyr+oIifFU/yricODRrLxr4JMxUcFVBia1YOBYHxH5eWLFwRAaaORLFQZNybdeXuxX8wxn/j1rees4fcHy4bL0iSxlFtqIH/ACxPvwupwjtDzs12gP0/IYSaxTYVG2D7czvYdT9nB/G8zTQimIn9kWif2jyn4nCRsualTxGZYr6AmPQDew+PPEpaKlKMpukXlrNJqGWNcznP0oUkOsMD7FoVNwyxuTPtHnEDBVLh4y9KrPh1EBSdyI6czJP2MF1f1eYomkqAtRj1gjcCLwq26Yj43kqzaGZwCrAhbiTI9kLJLWtvjVKVyUfYyQ8MXLrbBeCcJoVkLVXOpbMsEQAABIMcouDgVM5S7xqFCoVRiWDtBay+zTgWkiAx93Uq+KcSasxChtLe1JJdgIjWdgu3hmBN77dZzJBKSAElihqOeQ1iFWRsBpiDzn0xXj5/Ygs8G24bS7lagcmqSfAR4Y1ESD+I7G5gkn0wy4pxMtlqVPRBp7mf2BpH88POIpVVh3TU9BA0lUSQAdtWk7EcsVvu3zddqdVy2kGzMSQdUcj9yes4itRPnoWcGuOpZAcwarVIp01dQNTMukgAkRLAwZ6Yqmdy75dj46bo4gikwbTDSFbad7bjBnZrgrVTUQKStOBqkWJvEnyvgjtHwlaVIHUJ1AEB5MQZmDygYXc1LbXoHbcdwsHBKL+J6zox3UUiwXoNWsTaLxjMWI/oYt3qW8ifyxmE77UH7qB7JlWJHiBBvY/C5+5wSDA5mOWAaleoyoUKgm51D8J2m4jliA5uoyU3KEGYcQVIvAg+RA9Q3rjk6wjLZ49/SjktGfqmIDhXH+JRP/MDivdmI75gfxIQBEydSet4nF9/pUyhNWm5nxUo8Qv4WO8c/FimdlMurZnQzaNSVRqAmCF1LbndcTknKDSOkrQbmM1LmBex2geU4H1lFkgkAx1E7/w364f0eBK+dp5cNKubMw3GmduUgctpwb2y7PUMrRZhqKiuBNxCsragOpB07WtykjGVaM+WRcGU45hTyM/zI+/TGEkAaesmeZvHraOmGNOjqKEyFbWJPkSIB2mIPzxZOC9iQ1PvmKFZAVHOgEk+EMwMrMjlJiOeKLQk5V8P9cix8WEURqc/h0tzvM9fLpjk0CCDuCNtvluP9MPOL8BNCrUQAEhoIMGYi/mJ+mBRQao4RTqaBYXjoecfQSMUUUsMDjJAJDc4jrMb/e2IghmzSPn0wXmMu+Xca/EW8PhMlG2AJG4M+18sF5ImCLkGx0iZ9877fDCOCXDFFQOm42EE9J8sT0+JgVBRb2TuLRJiDJBg7+eD69SlRoA1AzHUJQAdBGoFgw5gjyGFFDiJdgGRdLOSDpVTC6TGlbcxi8YpZK91as9DObVwRupAudiAsW6g3wxy6LBuASCF9/Trijrxgu2kjSYAmLTz0xf6bbc8MMpmXLLWLVCV1yioSsKDJYiyxY7G2Hh2mUnTiJpuUpUkM8/mCcpVVlZSsDxRJ8SeK2+/yxVcqR+k05jTI3AA9ob4PpcZavSzLFwyDRpAAGmXuJ3OwucL8nVH6VTbYSvnHi5RfkcW1HcbRu01U0mPe3NRTROmIjltuuKlww/qDbm/+UYtvbquGpGJsvMEcx1xU+G1QKBm13vyuAMS0/KaNbE/sT5hTIt/89b/ADm2C6ObrihSp0xdl0gjc6QSdMmDAHtWG8ThTmK7VWKpIUu5uLy7EkNGw8vK/TDbgtNqdVVYg6VlAXMKWsdpkxNuU4eVRWeTNGVyavkW0eHkBmaZmN+YI1GesgX+GN5BfFTFt1/PDLjuY0sAIBckk7iSQLauflHTAFBRTbSW1OCCAfw9Ncc7zp36xzjrRepG79zRpzjpz2r0J3NOnRY1lIrBxogQ0DQRoM2XfxbCetsZlu09UE1qgR1YOgmSVhASF/8AsATzgzAjC3M5Gowp1nOrvA5B/FCNoMz4Qsgx0GLD2jyop5WnSFSmTTUqygeK8Gd5iRPvGNkmlgxxTdsmyVNanDCgTWwZiyg3Ul2IJt4oWOW2FWdrUu6elSotra8li7iJNrAKvivvMjfkzyFJKZVlzJRSFLU1pFpITSQTZT87zhac1ToZo1CrvSIYA+y0nSYaZAEgj054gpZwyzWMoP4Z2gqsminTp09EjSKY8MkzdidzPvnC7tDQqN+uqTr2DCByJEwB88E8IzaLXq1tBZWsgL6dySSwiT0E/DEnaHjSvS0d2iXBBlibTbxW54n/AMlJlOdPKN0uCuFjYbkEkmTuTJucJaoFU6aZn2psOSlrR6R5E4tNPtDVYB1CaT0pj0543U4tmyZUAT0pIPzwum0pZ5GmrWOCs5XiNLQNbNq5+vxxrFibPZs/hX/9VP8AjjMU2Q9GJc11/wAHrdXjlE0TXVwYXVEqGgXiCRDeRwm4V2uNYKCrMdUEhCQQLg22MD0JwsqcUzGhTSzOWdT+E0lAHuB3jlbCavnqtWqtKrToajOl6S6HBCs6CQxGlmUKbT4rdcathg76N0gz+lRCO6EQqhlUm5PsycUXsRX08SoDUFkupJi2qm452w141nGeihbWR4iGLswIPIaiSCII88VjhlVRm6JZgq67sdgNJ3+Me/EFS1P0LRuUS2cfzpFWlXDlDKsWSJWbNpBtYEwMWPgeQbOq9LMVXqotZWRm0ydKEwYEe1vY29cVDjxD0kgyCsg9ZuN788dV8xmBwcVWcycwsLf2IPMGwYk7+XPBhlNBlhl14lSoUpRlZ2pkDWb+I6SWCkaYBHQ874j4k9eiDpCeMljOm5UwpAgKPZLAASBGPJ8rxrMVcwimrU0tUDMNTRdyzW9Jx6fx7Pq2X1qYqQq3DQQFOgDkPEeX7XOMaNCW2Swn8olJYbbKBnM27V6juxZm1BiZMsDJN5tvtiLK8RIqKEZVuBqYSom0mN4km3zwx7XcPQPSqZfUQ6KCTI1VNJ1xPK3LzwvyNCkiNrINeE0hgSAWCkEQYLDVzJ22xmf9182xtowzOUV9JLLYm4Oidp32PhAmTz909StYLqAFoGraDI8rXvhFleJsBo3AJAm/NvvbEw4kDEqN+UefQfniShWBlFAGerDvGLAEgiDbcgEwR1JJxlbPBWXREKHj1Pdz9PpgfNHUWYCxO0eS+Z8sBlrjkIb8p292KJIUbf7Ulp8uZm/OMXqt/SDmaNFUy9IKlJEJbTCqROqxgEkjnJMHmceaO/vkQOc4c5vtRWamyhgqsvdtA9tQW0qf7KyQDODFU8BhJRDaXGe/atVK933j0yaauQsmdS2O0iRO3LAuSz4NenaSdJLBySDLTeY5D44yhlDQpsBB1LTdjexLPA3nkB93Dyj6XBUfrJtEeHyvYtcnynyjBtvA++mNc9mppjU9Qs1OmRLljM+I3JAG2/wwGtd9JcjUFkRePjPWAZ31fDh31JPh8CrMCJOoXMe1AMe+22O6daaVRLyWIFt/Z5D0+mCnWDnLe7ZIV0W0EQw8XOLqxibTc4EZHZgEDE3vvJm4PTbnyg+m3pd5XapOmlYsxMQCOfXnbnjP0oMO7UkIAdTGxbzY8ln8PxnAgnzISbTeDKmeZQFVgzgH9YAIXqKf7R5az7uuIqdB1XvIjcgmTy3vznn1xBlabSWNheJ391jG0TgxKzGkbwgEQWtsSAJ8+Q6YpJvG0HHI/TgmZdUcZeqophQEMjWNR7z2rywMnqSd8Y/fZ2saJUU2CtqhdtJAKnVsZPygYJyeX71AyVSw6yd/PzwDxjgzUwa6vcWIP4ptbz5+7yxnWtulTWTV3W2Nrgm4DlJr1Ms/iZNRDEAWUwZOw+45YYdo+D6Ms7DQIiwZSSJA5fdsCZDgMgVCwJcA2AgDkBM/HngTi1JYCUyHYsEIsIJMC8dfpieHqYRTKhksORyKaEmpTkqu7DoPLC5ezTs0169Agaoh5iV0ixXrDb7i2FvCwjqgLAOSQBA/D7ugw8/9Oqbz8l/hgxw2qOdSSYPwzgz0yA+ZoFFUiA5veRYrbn8cWKnUpaY72lP74whrdmVHP5D+GBK3Z9dDeh6fkMUrN0LwqG9TjABI7pzFpGggx0IeCMZgqhlwFAjYYzFqQlsfcG7KZZ6a1KWZeHuA60iQRZljSLzYjrjfEOBUaFWm9bOojKVZdaqCQjKY32tHlOPKuDdq9D1O9ZzQqmXprpkC10NRWINhItMC9sev8R4fkc4iVagZwUUq0wdJ8Q5z+KcFylVoyxhC/Ev0PPe0lGlTULRrJWp6nIK7KCZC7m4nf0tihcRq6bwDBmDtt/LFz7RZOhRdly4YJuZMmdvoMVCu47xJEjUJETPS2IdS2F5eCxnMF8vTJXSNIteYGxv1F+l7Ww/4elHNcOpZdyynvu6DLBEsxNMkEiQof5Yq2Z7SKSVZ9Ra2oSYgDcn4YiqcQohT3bOHsRBEAxzAESsm/nh4zSbJbtxdeG/0cjL8Rp1AVbLqomzElu6dWmZiWM78/LFz4jwzLVVVWkKoIAWwgxyMgxpETtfrhTwmtqpodRJIEyZ5YONI4qpVlHOKfJWu2fDKSZVEo944ptqCTO4adgT+LYRiiZnLd4GYKAyaC1itidgDG1sev/ok4W8a7PCtTI2IuDGxF8QlFuW4fB45lzb76nE1JgXUHYnl0vhr2h7Pfo4BmQSB0NufocIFa6/fI460+DmmuRqmRBHgqA3FnGk7jmJHLmRhdxTKNSYa1I8O5Ei5EwdjtuMSJW0+1M8vkd/ScMMln2jSDYxKnnMbg2O+FOoX8NpBtWoibLcNYtz8IIXpONjs/WsVUVE/apsGAAHPTcekYKzFSFUADxH9lQZgRtscCZdyGBBINtrdMUQu0LzuecqFKldFNQTeTpkLMmV9o2+mA6dQ/q9Km5NhzM7CPh7sG/7cqQVqBaqjlUUN89xv1xvKBBVVtDKArELT1GJO3iJj764bk5ohRWFQ0wDJUqQw8J0iTMHcaT78MOI8Mag573SALgISSS19Kg8x52EjC+pnaau5C1GMyDVtB56gLn0588RGs1Ql2ZmYiw5nfkLAD/TDOKXuDpRutVNU7Qq3CjYeZ5sx6+fLGUhYHeCDF/2pvbyjEnZzh6VC3eVjTIaI0EkCDDCOc2i2+/IsOI8Ip94VoO9YwBsqAeKOZ93xO18LuTCourHGQ4irIGGVoEXF6YPruZN8BZXiapmmapSpEaWimywiXUgqIgeFY+Pph72N4dTrUIV2DqfGrj2SZiDN18NumN9tOz+jLmrZikQwsVkxPpMD34klNSa6Gl04p9RTwPiXc5qqwpKabXZNNlJJIC9CAfhyGGXaPjtOrl3QUQpMQbWIYH1wfw7gDCkkIACoaAR+IAmfO+KxmajZiqKIRlKvDAe1p/GT0AjfnIwvjc76DeGMa6j/ACfaaiEpr3OyqJBXkB54X085k0qmqKNTVqLRqGmeoE8rx0wr4XmHUjLtTMhm1TuNzPpsPOcWY5FdPsi1zjkpKVBuMkKqecyS1O8XLvqkn27AmQSBqgb4PHaykYUU3BawIKkifWfmMbFGmRsvyxr9FSRBXcbEYdWDjglNLMMJ73/kT/xxzSylWYapK8xpUT8BOGQIjf54xcFnJGxa0nGY0Y64zHWHaeOZtkCkDeMCpx3MgBRWqQLAajsOQxBRbVUWx0Te14549J4VTRwGWlbeSvLrhkrMbdCPhr1DQBqklpY+KxjYThbUZTWUMCw1LqA5ib/cYsHE6ks5sL7RGElLhVaoWdB4dtwPXc39PLE3gfI+anl6dBq1MAkWWwAJEaWMCRPMSIjF6ocAy7IpK6hE3Y/kceZ1uAV2ATYdCwJmPLbf5DFu4RVrqVRmJgEtCmJtz2O/LpjlL1BRc6GXpoAAIA8ziXvlGFKVDzxneYbedtG36SMYc2OuFXeD7GJEzHlgqZ20B7QZRagJIBtGwNuePNOK8HNJpF1vbeBB58x9+ePV67ahyxUe03CjBcPAAPh5TBmbxGIybTtcFYpSVPkp9OoCOszb3H4XxtqUSRcCfh9g+eImUqWgRAi/K8xgmipjy9kGw9rwj0PtfDFCRqZXc2dRubeKD7vLHGWraWUjeRyB38jbE+ZI0zYS4IHPcb++cBKLrfmMMkcEnMgsWKKbbQQJ62jpic8RGpgaakBdV5IgGLAtAwFe9wPv7GJEp+Ig76NNr31G4vHL3zhla4Byao5xmcU6NOmC7QBpAk+ZcwNsG5rs9mVanTamBUqHwAEQ1zzXw8/cMKBlSzMAYKnb+N7Dc+7Fgyz1nAq03ANAyCZnUFBMDZRtjnJ8vgMYp46jPhnYPMJVV3VI0tIDgmWwDUyTZWqwrowVvZeTBgk3O0wfW2LHwjt3UZZdVaLMVsfX69MR9tOO06+VGgkEOCVYeTXBFrfnidxcmmW2tRuIp4Twl5arLJq9kXBjqwsQT8Yx1x7MVFolHqkq3IkwYIP4j6Y9AUUqlxpb0xTqXZjMvXitBRX1htQIIGwUbgkgTMAeeF2Ny3WPdR2pGuF9pMwERgdSxouARIEciMdv2mzf7Kj/AAfzwLluyWaSoFBBpqxYHUBIPIrvPW8Ww/rcOZVLEGB0ufgLnA2yT5wMpWsib/1HnD0H+Ef+WOjxnOHSGK6WIB8K7HfrOJRnKXIOf8DYkpV1YgBW3BusbYZWDoS5PgVKYKL8BgocPpofCoHoMSU28iMac4ZnJGDEmm2IJxJqthRjZON4garjMdYTzfs9wimdVSo0IkCLEs0A2WRIuPjiz/pCbEyxB0ALDT0eZXaW8PJSMVr9KNPwaiH3kRAmLefM9dhjo8QBPeEPEgxMiAYIJN+bfHDNnmKbbwE5tz4pF5MxtucPOzWUTuabs86nK6J0kSxVWGkhjeN5EG0ReqV3OkGZk3G8Te2C+G8UqimaRC6ZDeISbMG67GMCSRaJcMhxXVmK9EGVpBbtEkktNwL7D3eeGSVryd48zv7h0xROA8RNKvVZvEXtNvw8zPri2ZPNd54o3257Wwjj6DJjPvxjk5gY4FPGGl64FBN/pHrjP0jyxy+Vnrja5bBSOOzW8sJ+Ms2k+HUuxEdRff34crl8dVMqCIInBpnWec8QpHVdSkKt4tEm3pAn7GA3y3IiCDcG219zefTF1zuTRJXTI9w35G15vhLnssKl0hWE85P3bflgoDE1WhpSOhX3SST8ycR08ts3ofmME5mgfRpIC7k8l9d+Xljqn7MHeB9Rii4F6gWmZP35fPDzguZCLmFKhtSBQ25UzUAIJ6zhbkqQKtPRvkLYbcMykrmyNki3lrqD8sCV1gaHOSwdg8rTqUczTYAzVYEWnSyKOfLfCqvwivlav6IoWoK5PdsYBNoIa/hi02O1t8Cdn9XeVtLEEMDIPUH+GD87xAnOZVq0nQTME3AkiwPXpE4XvFucWV2eFSQ5yXZZqFLTZySSxHMne28dMVvtGVhUQBi03WCZUSRv0k4vqcRpVVMMsGQZMG/0xW+F9lqVGoWeslQCdIJj2hBLdTEjp+XbIt7kFuVbaFPD8wSEZH0l9QgGDYkcvTnOJ3y+YJ/3jf8A2bBVHspQp1dYzCaVuqkgkTM3sSL2/PDPOZpVQlWp1D+yHAPusZ9MLsp4GUnWSvrw+sf/AJG+Lf8AliT/AGW4KkuT4haT57yTg1M4/KkPe/8A/OJ6PeMRqVVG9iT+QwUqZ3KC6NIRtjumgxlMbY6BOCMSquIqwx2JxpxjjiAYmUWxCRiVdsccwdjjMY63xmAGzy/KGXk3uv1wQqjQ9ub/AJ4zGYHUwLk6qiCkW9n6HDCjd73tz9cZjMc+CiC+GCK9SPu5xZskPCvoMZjMOhBgoxOoxmMwAkijHFTGsZjgnUYlfGYzHHCnjiDumMCf5jC3LoDUIIERjeMwvqMVntWgGYsALDb0xzxFRqB6opPmZxmMw64F6guS9k+jfTD3gx/V57/B/wBSpjMZihyIeybTVrTfw09/fibi5/rVH/F9DjMZiE/qP4Lw8n3NZtBJtscCVaY6D4YzGYhp+UpqeYiZR0x1w/8A36+h/LGYzF4k5FtG2J6W2MxmC+R0S0sdHfGYzHHEmMOMxmCAHqfnjpdsbxmAFnBxmMxmOF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data:image/jpeg;base64,/9j/4AAQSkZJRgABAQAAAQABAAD/2wCEAAkGBhMSERUSExQWFRUWGRkYGBcYGBwYGxgbGBsZGxcaGB4YHyYeGBojHxgYHy8gIycpLCwsFx4xNTAqNSYrLCkBCQoKDgwOGg8PGiwkHyQsLCwqLCwpLCw0NCwsLSwsLCwsLCwsLCwsLCksLCwsLCwsLCwsLCwpKSwsLCwsLCwsLP/AABEIAMIBAwMBIgACEQEDEQH/xAAbAAACAgMBAAAAAAAAAAAAAAAEBQMGAAECB//EAEcQAAIBAgQDBQYCBgcHBAMAAAECEQMhAAQSMQVBUQYTImFxMoGRobHwQsEUI1Jy0eEHJGJzgrLxFTODorPC0hY0Q5Jjk+L/xAAaAQADAQEBAQAAAAAAAAAAAAABAgMEAAUG/8QAMBEAAgIBAwEHAwMEAwAAAAAAAAECESEDEjFBBBMiMlFhcTOB8JGx0SNCofFDUsH/2gAMAwEAAhEDEQA/AIeB0KY7yjmSqLVDhXLQ1N6RghosQbNFwSEj2sRV+GBEzb+0tNwojxI+2ghiLTpg8xrU9RgHhSI9amtVtKGzeSGxfePCYbz0HaMMsrn4o5nKVGCeJwBpnU1M7HmATogzIkjmZ8jcuvBmXuXBeHZapkNBqPUOlnRixhC1OIJE28Ytcb+c+cZSm1SoWpSipTV2OoBlEDW4kzqnURHQHlgyjxerRoFASkrc6iDYRpM9YW3wwnyNYqrUxbXpBtO+/nsTa9htjtKLpvHohwzhvClZtNZjRBVXDMswGQGYF4IEg9MF8ezdTvKKNo1UhA7tdwvskzOqRBkjbpjurxo6ywZie6VdHJmGpDqJ/skW9el+KGcNQValU/rCyFdQBJiQBJE6bkkTeF9RTe7t/jEk+pNn+P1KxU1QWCqAwFixE2Ym5gbFpgiwxwnDCKaMwVg6myglgFYFna9zFoPyjHeSzYVYKgs7S5JkPckSGt192174Jy+Z7oMaZcFxFSANOmxgTOrc8gBM74pB2/ETu+RbRd1qaURpBOhZJ8RJAI0EeIG4ItPww3z/ABQV0VKNBkimwKU2bRqkM76byNAuD0B5YBzufRKw1KDRHhHdqKZjqvQ/vG835QVTpLTFJ6Toz1WLAWOiRpXUkCCpLbmGJW0YvFtKlLFhFhVaqO9dXhVQUwgAB0+BvFeTsTG5YnlGF7cSYa1gQ4gi0grZNogjYxvB64MbvaZUMGVgAKcW2NoHXUN+ZnfAearVGdi2pGPtmJlryCBEXn0wZTbwcH8Oygaj3tRDpU6Q2oWO4XSBMTJ/xeeOa1ZtMHzE8+sGIHnEcsC0aTBSoJBM2nlNpGObqsHYG58+v+nXGV5ZzzwG5TMuvjLXggTfeR4QdjB5XkTOMr5GQS9un3zMfTABeIJBG0Efx88M6BDMUEgnSqg8zEAQeZn+YwaOcWcHOFS40QhFgDs3h0m94kbcwTzxDkczpN50kQSBsCd/oPlzxPl3FOt+uTXpLKylvIgwRMEG4N7qOWJOKZmmXLBAgYg6QYAIImLCFJmLWwOQNKiLJuXMAEmYT3kkz8fphitJgJg6ryB4p2kifUe7CrL5zS0ix3npEEfQYPTNsQzydJNzE6WZpQjy/ngKuolO8AmbQowqrBX2YHKb+Ic97T08sH0uIQPCATuBGx8MfG/y88aGTYq2nxEhiRtsJDfEgxjuvw/SxhTC+L+1Am8cxqgyeUDzAkt2Bu7bVoLpUdROjcm4PUxEAX5xbaTg3IViiszGQpItfymRuLfdsBcKo61UoTqIAYtIkRa3n4cNcmBqgoFBYjQNltBX3EYpprP7G/Tg/D96Y+biKrUonwkGlpLH8MRNufmMMOGUDmhq2pAm3NiObdT5bCeeK7xin3boB+NS59YUGPl8MRV+P5ilRpZbLqAXqQzH2vGT7MbRa/0jGucnuqXoi0dJvS39bZa+Odpkyw7qiAX+S9Z6n19/TFJeuWJYmWYyW6n6/do3wqzWaYEhlZfW7HfbkT62HQ4aZ3JCk+gNICrB66lDc/Xn88Sm2y3Y/O/g5Dff39+uGXZH/wB7/wAJvquFRa/3f7+4w27Hn+uD+7b6jAj5kbNf6b+B52rSy+/BvEmH6A4O4pDbbZYx3xcUiV7wkxMIu7fy87DzGFHGs8z0XWyIFPgXexAhtp9BA/exq1NSMas8bT86+UUtnM/f5YzEhYdB/wA35WxmMFn0RRWkMGFmPLqYuPft78E5bOhixK21TPmQN/XY+48sC5vLlDJINg1iOp2j0I+xO8tIcmYVjBlfZOkESbxN/ePPC7YygfLUtobWZaixFwb9bcvvrjeXUzKyNJmRuCbb+gNsR5MWJPMTJ3Ite/lHywTlHBQwIJY3mxAgbdZm8/TEpYToRquAPMV1B0k3tYWuZk+mJqLDUFHQkH5fPHedWFIAuY3v8jfp8cD1aummi7tvPSSQRflBthl6CDCpCnSSB+WkiSDyN7HnGN5esCYUamnxWNvMdQJO/TCqgyBocwI33jpb429ffPlqTUmFVWYOrA+HlIkeIbG3ug9MVikDauB01GC1I7LIYNMWnkec2HTEVHI6nLKQaiBdNNV8croVCAqkMOp3N5knGqXGGZixQIGlgLkdV0yS3vO4Y354bZfi1AV6dYJKhRrkDf8AFpggQTMdJ8sPFpMAFnOJCorCprJZ9QRmBSAp0qGJDAmeRAlSI6V2hV8Jvfn74FhsTby5+WLFxTP/AKTWAqStEk+JFDEfsDxeNgP7TWBMadsVqswR2WQwmNY5W5Th51JYKUdgMb+vvA5eRsfO+Cu7qd2S1OUJUd5GxMwNRsAYJg3OnyvFwzLd4QgLDUY2JHST1j6fK05vs9xCkTRgk1dI/VizaD4DAspgDeN/M4WKXoUSVcCjgHAjm3NPWEKKSJFiF9oTMSN/STyxLxDgyUVVzVWpLEEI1xpMNEeexm8gxiLifD6tDSaiBNQiBAIsJBG4sQfPUDN8dVuH0+6pN4tUtqKspF4KADdSBqBB3N+eAlWKF+xxTp06tQQazSS1SQGcgFmdh1AA5k7HrgDNmmbAki+knpPltvcYdZd/0bRUAWsr06kxIKliw8RiTAEkQJG9jdK2UK+IXE/LzHmMdNBrAPz69cM8vXCofFpnqLTy5HCxTPLfl0/lhnc6WAIUhlMiF38QkfvDzxLaT6msrnWV9RgzuI33JnkeWLf2bzCOxiQQWaDcEERHlAK2uPDil08mS3hE3IIAkjnI8oHyw/4dmAlSkY0QYeZiIuw8iv0w0fC7ZTSm4S9rG9KgoqyBFxt6gfwxJLCudbSdRmLDnsOQ+fmcR5apqeRzI+oxLnP9+/75/PGhVyj2qiq29bCuPN46P92fywLlVnMZf+9X7+/niXj7+Oh/dn/txDkz+uof3qfXD6v1F8IGj9B/ccdpuFLKtHJsJ+0EDMOBEAL/AJFn7/0xc+PZYtpAEkzb3YpfGcsUrsGsRp2/dFvX44bXjhMzdhf9R/AAo/K3v+/4YddkB/Wun6tv+334Uqs7Akfz8vy+OHHY0zmx/dt9V92M8VlHo67/AKcjO06d3XVgSJJJ53633N7TtywfVz4ahUGkeKmSWMXO22IO2dOaiepxDmMg4puXXR4bCI5Rz2GKa8FuUq6HiQ86+Sv1KgkxHz/LGY4JH2CfpjMZKPp7KJlqq6YIJGnxNzmBAN4gMY8x8uA0qUBN4n0AAn4j54I4Pw3vqxQMqiGcFrAwCY2PTbE2XyEV61MsCVWJ5GDJg+8eWGT2tr7nyixZDkQWgCxUQZuNxPu/lgnS4gEiBO1ufTEGWOgtqmCDG8TbUR7o+GDVUvBERAMe7EtRtP2ElZBmqwapqOwBv77DGM8SYm8fc4GzdUbK24IM/fmDiVNIQDmSRM/l9+mA8C0Q5hC3tCbADaxH7u2x3xj06ieA61JPsmQSBI+F2HvOGWU0UzMENY3uLbW5jGZUtUJLWBIUtYtpvZBBjedXWOmDGVZ6HJ1kNy3DxSoNUzCkeD9XpIJBmB3i7qIaIMTFjyxEFC+17PLnAIkA7fEWxtapZo0laZEIdGtqhPhJUvJkxpBvBmImcWDg/AaiGXprMSKZiFAkeItu/O87e81tOqDNJqxJU8D6ZJFiTEAg7ReDfz+EYgzWTSofEjC8Ei17Xg7QOWG/abhjU1aoIF1MeYdvYIldNogEjwx0wryWZaqfDB0k2O+k2/xRPwXpg7mTaa4OMhwoioUp1V1R4CTpk2BE2EXPrBEY9Y7EcarVHqJXDBm/WU9W+g6bcrSwItzbpbzTI1u6qAtS1lI1CB0kFgw2hhvG+LpwDjS0mp0XVlD1LExYmo1TTrBIKy1MaZ8+eK6bLw9yw8YyK5mpTI0MjU6wIYSCAVBgi4a8BuXLfFZ4L2dFOnQZodWrLpkXEOFYeh0KflyvbsjA7oDlSrx7nQcsLqA/quXYkBab6ySYEKzH5/zxrUVyyjVkPFciqVnC01h6FSmqWGpipcgD0Bk/2hjy3O8OejVvphb+L8UAagR5mR/pj1XNZ+nWqEKxXUPC8eJhpaNBIhFPi2vf8OKnm8rTY1ERVZrmXa48UyWa5mInz9cQ1VZRae5NlJpAgyRpPPnHI/MkxixcBcaQjkaZfoYJXwnaYknyucJeIUxLR4RI2mJv7M3iZAm8C+BRm3UEW3H8r9f4nGVWjMm4SsfVqaUyYYTMWPK8T6gDHdDiMJpIBUrpPVR5Hl+cYh4DwpMyrEtpdQzRysAUPkJmcbyXCXDMrifCFEXjXO/7qKWtzK4DT5C9OfmjwxhwjPCVUn9m/qRE4Pqhu9bUxLazfbrsOWEea4YVl13Xp6i3y3w1pZ9S+ohheSApPunD6T6Gzs2pJeCf2GPHfay/7h/LEWUMVaP96n1H3+WJOL1Ay5ZlmCrxIg8sQ5X/AHtE/wD5E/zY1a3nXwjX2f6Mvllt41xKt3oopCBp8c8guo7XGxsL+Y2xUs5QbvCseIxb7/P4HfFq7TZVnqoF3kn4KSeY5CMJnAZzI3CmCZkEc+u03w84bmkYdHVem3L85F+WprPdljqYFrXHhBNzsdvP0GDuxLzm/wDht/2+/HNT/wBxT32It/iiT+WNdhf/AHS/uN+XlHzwupBRcUjTp6stSE3Ia9qTFVTE3NsdZ7iRfLtrUAhSAfdbfc432oVu8XTvJjAGZdRSaTJINuYMc/47YbVXHwYYOpr5K/A+5P0xrERE3/Jj88bx5x9QURP1bq1tJkbkiDsTzInTb1xzGpwebFibxz9LWGMohjTYEGFHwa8Hyn8jjilmSDT6qI5H2gdviPfirTo+W6BvFGOgXJCmYPKbN9Qf9cDobWO6gdImJ/PHbVmdH1mbW8sRqAEESTBb3xpHzOBBYVnJXREqidW8yY9/8MEoBM/C313jlgunwdxB0iNr2giJ9Z+/OUlFRti08h4SAec8ret9ueJSlueCTdiqpVYi9p/LngxcyQIi7CJn4m3LGa9MSiktsL6osAu/puNxgk8EqsQ1QaFIJUaZBgTAmxvEx8MF114C66kK51jp5qg8I9BHLYAD6nDql2vq2BJsIW/u5WMYWrwGBaspPS9yZsLXMCbTvFziJF0QJBEzbckflhPDLgSSTLC/G9YK1BJnYgFSLWIix8xhPUpNSbvaZI9N15KRO423xF/tMTMe6be/BmVzYcgG0G5MWn6csMlmhUmuCx8CQZlnQt3bsq62WVY6dE2mRIUc+uH3F+wYqJTNN2Gp1MNyBS/ONRgSes4q2Ty6U6+tHGpQxCkkljBGkBbnfYdMPcz2yqd0LLS0uDBBkyjQRPsqWgeKDc2XTfVCPSaNCWKZFw3i+YSslGpTYqKTxpksVZwNQ1TqAI5RaZuLv6mQrfo4hAzKJWk4m5MsakGC0TCjUBH4jBCjgPEg1Dv6YWm1Ki2ovc1C7STqN4BSCTMRABkYL4Z2zSoKbB1XwnvdfJgFCqp5yWPwPTF1SwMkkVbPcfzFKPAyMjRpZZVV7sgLHvYg7/Oa3W4q1R2Lsy6iPEANyTvG8A9L4tXb+gVcvrBd2Y6FO1MALrPrCgk+QxSKuUMTqBkEgczGqREWPh+Y6jEdRu6FuSdIdVGpq4YN3tGfZjx09S9N4E7wRYYMznZsVqS1aEaSJsY3MEE7eGDf18sLuHcJqWfRJHhIMw4KmUbykC+1+hxceDcMFGjKyqsJKkyFNySOm8e4YnVmvS01qYkih5TXSaIIMAEEbzBEg78ji+DidAUkqOCH9pVjxFiIkDmIi+3nhPxTMJ7aAWJPeGwkgA6ebtAEch54T5jORcsQT76rDlv/ALtfX54VYY+npPTk1yg3PcTZ/BpufwKZMf2z7pgfzwuq8c0AqzFyTtTIAX/FzPkJ9cDL3lQaVASnzEwP8bG7fIeWMy2VBMIO8b9o2QRExzbcfxxyasq4Ju2XHvdWVyLGb02MG563OJsk/wCtpf3if5sR5pSuWyancKwMeWNZNj3lP99D8x9/njVreZfCD2b6Uvllu7XHxC8XG3mMV7J1ArOXZVVQpLMwVRv1/LFg7Yb+8fTFJ4rRVmEgEWPvGx6fX3YrqS2pSMPZ9PvJuP5ygvNdoKRdWooarLMO0pTE8wN3PwGD+w5/ra/uv9PPFeUAff2fph72Lf8ArlP91/8AKfvfGR6jnJWer3EdLSlt9B32q43QpVNLVSHBkpTGp73HQLNtyPfir5ztIWtTprTDWLN+scg2NyNKb8lnzxr+kIKudqMSB/u9zH4B1xXv9ppKqJaSNrXlZubmAQdtgemNsuDx4rxIcNT8psOTHljMd93N4+TH88ZjyqPqNxTM9TqISxMd4G1afZbmQbAWPLAVXIstJaggr4CD6gyIO4BBnl8bt61Id1pA/tbzAYX9d+UfwCo15oFSLC21iFtvO4EHrz54MJNpP3PlllHVf2NrmPpF+Q9P9cDUIsSSBqUT0C3J+OOq1U6RBJBE9bix99vlgjhlVVdNQkLcre4LCxibET8cUS2xDVIPrGoFJFUMLQGAmPVYmAPlhXmcwzeckC9xPMm82WRP72JEGhWAn9gTYmNpvNom9rDEVMqJkkfhJAmAbsb84gepN8JBLkmkg3hddNRdzcWBINyZk2BHkOQg9cMszxYMIPsn8Wkgm3wG/ngNKftBYVYhQbnTyFhBPLpceuNUGCv4gWBBF2hiDzEbG+wiY+OeVNkpZZMjsL01crMXXUP2juJkETI8sQ1xcoEabjxECDt7sE1qSg/q5noQRUsbGFnT7+nLfEv6EKjSyaBpG1yTAALGb7DbbmTikNO+gLSVsX/oBCRqQk2Ki7D1sAOVycZlsugu5ZQDBgBjyvA5XExPPBbZDunDpddiIi1txz+OA8wdTEarg8iW33j0jbzxpek49BoytYLlwXiX6OysKXhKFS9y5DERqmQLgqIJHLfFl7ZcSyxod2xVgGJYaoYE02C+jmZHpzx5nk+MVI7okOhVtKmSBNyRp3IlifQwQYiGtk6xQl7aIBViVbxamsrb+wwkfsjBjNpUiqeKNZd2LkUZUNNhcRYgGZnlE8zgfNNUFUCIY7QBB5CI6n6g8xibIZk0nlGOkoyzGwdIYefMAHqIvht2fpUaiUKegSuZSW5kMVkH3rgRjuwJSYmpcQdah1C5BVgRuOY+UeW/LDynwAd6tSjJQ30m8AkAr5ghiPccOe1PDaC13YINUBgBygqzNe3ID3nAi8WWkqLQkaUF48WoyzEfEQzR7O2BJbXTL6UW21Q7zeZSmgaqJqMZFLdovtHsjzP8sVjP8WLqAzDQtonwA/2jvUbyA92Ac1xAuxA8bMdgSVJ6swvUPkLeeMy/CmdvHLsPwiAF8pFkHkL4WU7welDTomyPEi57oKzBj7ezKbgaBsg2nn6YEHCNLWBqNP8AhB5y34j6Th7/ALIAVVYAeJrCwsh0g/tXIN8MeLrNRlRZKk3NlF733J9B7xhFF2WFA4JszmfDqC7KpBgwPeLnEOSrIVZ0IYIoW37RPs+s6R78b7Yktl1pEwxkmBAItAudpv7sV3soxpOwdvAWAAAJ8SyNRjYeI/AdMXjFeVckJSrL4LxxUkUcrMT4pjbbqb44yreOn++v1Hl/DEnFKgallipkHXBHw94xDRPiT95fqPX8sU134o/CD2VeCXyx925481PMCiqIZVW1t4omRZdvw8532xV3zLv4nYsep5dBaAB5WGIO3/aFmztQaApp+CSdU6C3iFhEztfC/K8RKUdTgs5Y6ViLGIJtZd9hJ5dRbVi5R2ox9lmoT3P0GbEBZPu8/Tl/DmRgXhnbM5euKgo6tGoXqRMgjeDe+0YVaatQNWZiGWw3EAi4UbAXG/qZOLR2U4chz+VMWXURsRKqSpO/PzxFacINJ5Zr1NXV1YNrCrj2KZn67MxeI1EkS2prloUlhJIkrfkYPlvh6MzgBZbwmC0mzKeQO0H0BPvP4pkCMxXk6adOq4LNso7xxyFzAEAXJO2BBnVKtTQlUWS+qAXHhnURZR/YHlMmw3OF8nl7q4HZ7SURZjJ56AXWfJpGr1iOki+NYCpdnVZVZi+oqCdrEgEgSLDyxmMe7s6/t/f+T1VHtbV7/wBv4HPCcvRenV75glVTpWmPxAwA1t0iee43xV+H5eWq0mmx1Af8rH6fHFqfhQhQZSp+GLaOVy0LFhI/his52u9LMiqYkm5U2PJvTrHpjytHNpfjR40JXwKKwKynrEeowwyLDxRtIWemkY1nKADltxqtyvufdbEPCc4QrjTYNOqYjyEXJP8ADGyXigWeUSZmqQTF9M26s3ID0j54kSgFUEm/4uljsOo/OcD98bRFjeY3beBPIE/HBNF1v+LoWiYAvblHlhJqlQksYOXqMRAtz/jpBj4HBKKBpktIN1IgEjeYFhfnMQcd9zTNKdR1ggxIA35cydjYjbnviIFfQTuNvfHPfEuMIm/Yb5PMUgBKEGYMGFYDcgHn9zgteMAOLEgRsd/z+fxwtyqUyVUVI1RM7ekjYRzMRfDI8G0tYrUFoKmxETutgfS04EJSjLdF0JKNq+gZW4spRx3emVKswJbQSCDuDfeJI3wpqdn7GpSII1NY203AsbywBJ35YfZEjRACiBANyTPkRIi5jBFcgITYTyAk36Xvtjddu27BCSK5wfs0ay1qZEOillbe0g2j8ViP9cOM12dpqiKzGo6hF9sLGsyBJiCCGjofhhh2YreO0Q3hIvaSJvvONrRhhN4fKkT0YFrdLHFYJUalUuDrgPD1C1mKyKgLEtBmRUBsB0+uEmT4ItI5TMoT+sqLqTlIfwkffPFvpbVP3B80b+OEVNv6vw/++T/qYu4JoREXa7U9dlQE+APFgYAkxPO/megxX8vwp6liLH8K+X7U+o9rrYYtGeg8S0m4NFp5/sYCy3FV/S6eXpqACjHVGxsNrWtO/PlGMmvDNo9Ds8sOyCpwlaFJnqMEUb++Bc7n0EemOsi367wAAMxA/ZAbaANwJH8ccf0j0CMuihiS9QEzzj0sLkcsKMlxQrRXTIcc+hmPphYQVFdTU8SCeIh6vEKajfvaSJOykaS7RMTefRIxYOOZ/u65pqrMJaSBMEm0+Z39+E+SzPd56nWKFtNSoxUEdGv7gwPuwx7QUFarUYtp8TwwIF2sb7HCrEs+gqk5SaiIe0RZ4aCPZgGNrnlIxV+BZp+97qbORIIBBtzm5HlIxbeJj9WoBJtEkbwu98Vvh2S05lSGjxfs9AetjgSmoyLbHKJd82GGXyge7eKT538sRjdf3h9R6/XEvGPDRy+prKGJY/U8h8sVmvxtqjfq1mmsFpBlxIEdQpPLn6Wxq1IOck/ZENHVjp6bXW2TdsM9TbOVXpxUJZoaJUXJkT7Z/wCUc52wJwgszAMebPcgksIFyfIjzwPxUl6rVSINSWgcg/iUegBFvLE3D5pgVApZVJDEGI1RymTuPj5Yrqu00jL2elNNh2aEfqVAlyTeQFm/5G/XDHgfGGyxFV11NS16VE+MBSCQPwqOZ92+FXGuI06ZWBqrKSVEwEtfXFza+mfWOYWTzdcMKpZj3wKksARDAoG8hBYACLbdcThBJJyX5+dDRra3ikoPH/np+vUE4xn6leoXcBQS7wBpQMzMGZf22LahO5Iiwxhy6qBDTdDO4E6CSeZ54sWX7HN39XLvU093fVYyCxggi4m5gA3JnCrimTUGoMuC/dEamLD9uAVEbEgx5DzjF3K2Ykmg5eKwIZRIsY292NY4y3H8uEGtWDx4hoVr87kycbxnenH/AKm5donXn/weido+BVKwDU8sKap0GkkR4jyj0jlvih9p+CsgbxrUAhg63BmARe4I57493ZiRY/C1vv6Yref7GK1CrSR2XvSJuQLEx6+E7c4GPOlouMlKGev+jBtzaPBmqfqxfl7xEiL/AB9/lgfKggaR+Igx1Oyj3zgjiGQalVem4gqWVh5gkfXE3Z7Kd5VvsniMmIAssfX3Y1NqMHIdukMGyQRQs3HmQSevrz9+OGUMxDBZgDa3WZ5fcYNqkFiRLcrW6+1PoCTbAVSgSbCw57G0/wA7Y85N2Qsj0CY8IM22A/ltjYogyJki/v8AL7645KGL+cfYxtR6eQFrnlJv7jhwHIkPLgnqZi/nf7jDbhWdAtJuQdLNa2xF+oHT5YUvE3Jvf2p8/jiSnl0aII89vPcfDDbvU5qyw1s/4p8IAiwO+/8APBVDP9LbRe/Sxj34q2XSCRcD5T+WCsvWKNB85JFj6C2Hi1xZJwLPk+LlK0kCbbdJn44Pav3hU8gcuCPJAw35G38MVPLZmWUi2m5iJ92GOVEHUXhdSmGKgeYuYJ5R0m1saYSaGhKSeC3oQA/92P8ApnCKjSZsvw+BtVRj5AMWPyBwXlGNKm5Y7L1kCVJ6eeB6ObZ1ywAIPhYlBCwrrIHMCBEdDjdeC0Pci4vmwmdaqD4lo1Bp227uCDzFx/PCPJuf0qk1lPsgi8BmXrzthtxjKuTVrNEXUWEwdPl6DflhNk4bM05JiV5x+IbRfEp8ZNGn5kMe3lMd2LTFzJJP4epnFayraqOoCLvblYA8tzfpiz9uFUUSFja8eq7+e+Knwyr+oIifFU/yricODRrLxr4JMxUcFVBia1YOBYHxH5eWLFwRAaaORLFQZNybdeXuxX8wxn/j1rees4fcHy4bL0iSxlFtqIH/ACxPvwupwjtDzs12gP0/IYSaxTYVG2D7czvYdT9nB/G8zTQimIn9kWif2jyn4nCRsualTxGZYr6AmPQDew+PPEpaKlKMpukXlrNJqGWNcznP0oUkOsMD7FoVNwyxuTPtHnEDBVLh4y9KrPh1EBSdyI6czJP2MF1f1eYomkqAtRj1gjcCLwq26Yj43kqzaGZwCrAhbiTI9kLJLWtvjVKVyUfYyQ8MXLrbBeCcJoVkLVXOpbMsEQAABIMcouDgVM5S7xqFCoVRiWDtBay+zTgWkiAx93Uq+KcSasxChtLe1JJdgIjWdgu3hmBN77dZzJBKSAElihqOeQ1iFWRsBpiDzn0xXj5/Ygs8G24bS7lagcmqSfAR4Y1ESD+I7G5gkn0wy4pxMtlqVPRBp7mf2BpH88POIpVVh3TU9BA0lUSQAdtWk7EcsVvu3zddqdVy2kGzMSQdUcj9yes4itRPnoWcGuOpZAcwarVIp01dQNTMukgAkRLAwZ6Yqmdy75dj46bo4gikwbTDSFbad7bjBnZrgrVTUQKStOBqkWJvEnyvgjtHwlaVIHUJ1AEB5MQZmDygYXc1LbXoHbcdwsHBKL+J6zox3UUiwXoNWsTaLxjMWI/oYt3qW8ifyxmE77UH7qB7JlWJHiBBvY/C5+5wSDA5mOWAaleoyoUKgm51D8J2m4jliA5uoyU3KEGYcQVIvAg+RA9Q3rjk6wjLZ49/SjktGfqmIDhXH+JRP/MDivdmI75gfxIQBEydSet4nF9/pUyhNWm5nxUo8Qv4WO8c/FimdlMurZnQzaNSVRqAmCF1LbndcTknKDSOkrQbmM1LmBex2geU4H1lFkgkAx1E7/w364f0eBK+dp5cNKubMw3GmduUgctpwb2y7PUMrRZhqKiuBNxCsragOpB07WtykjGVaM+WRcGU45hTyM/zI+/TGEkAaesmeZvHraOmGNOjqKEyFbWJPkSIB2mIPzxZOC9iQ1PvmKFZAVHOgEk+EMwMrMjlJiOeKLQk5V8P9cix8WEURqc/h0tzvM9fLpjk0CCDuCNtvluP9MPOL8BNCrUQAEhoIMGYi/mJ+mBRQao4RTqaBYXjoecfQSMUUUsMDjJAJDc4jrMb/e2IghmzSPn0wXmMu+Xca/EW8PhMlG2AJG4M+18sF5ImCLkGx0iZ9877fDCOCXDFFQOm42EE9J8sT0+JgVBRb2TuLRJiDJBg7+eD69SlRoA1AzHUJQAdBGoFgw5gjyGFFDiJdgGRdLOSDpVTC6TGlbcxi8YpZK91as9DObVwRupAudiAsW6g3wxy6LBuASCF9/Trijrxgu2kjSYAmLTz0xf6bbc8MMpmXLLWLVCV1yioSsKDJYiyxY7G2Hh2mUnTiJpuUpUkM8/mCcpVVlZSsDxRJ8SeK2+/yxVcqR+k05jTI3AA9ob4PpcZavSzLFwyDRpAAGmXuJ3OwucL8nVH6VTbYSvnHi5RfkcW1HcbRu01U0mPe3NRTROmIjltuuKlww/qDbm/+UYtvbquGpGJsvMEcx1xU+G1QKBm13vyuAMS0/KaNbE/sT5hTIt/89b/ADm2C6ObrihSp0xdl0gjc6QSdMmDAHtWG8ThTmK7VWKpIUu5uLy7EkNGw8vK/TDbgtNqdVVYg6VlAXMKWsdpkxNuU4eVRWeTNGVyavkW0eHkBmaZmN+YI1GesgX+GN5BfFTFt1/PDLjuY0sAIBckk7iSQLauflHTAFBRTbSW1OCCAfw9Ncc7zp36xzjrRepG79zRpzjpz2r0J3NOnRY1lIrBxogQ0DQRoM2XfxbCetsZlu09UE1qgR1YOgmSVhASF/8AsATzgzAjC3M5Gowp1nOrvA5B/FCNoMz4Qsgx0GLD2jyop5WnSFSmTTUqygeK8Gd5iRPvGNkmlgxxTdsmyVNanDCgTWwZiyg3Ul2IJt4oWOW2FWdrUu6elSotra8li7iJNrAKvivvMjfkzyFJKZVlzJRSFLU1pFpITSQTZT87zhac1ToZo1CrvSIYA+y0nSYaZAEgj054gpZwyzWMoP4Z2gqsminTp09EjSKY8MkzdidzPvnC7tDQqN+uqTr2DCByJEwB88E8IzaLXq1tBZWsgL6dySSwiT0E/DEnaHjSvS0d2iXBBlibTbxW54n/AMlJlOdPKN0uCuFjYbkEkmTuTJucJaoFU6aZn2psOSlrR6R5E4tNPtDVYB1CaT0pj0543U4tmyZUAT0pIPzwum0pZ5GmrWOCs5XiNLQNbNq5+vxxrFibPZs/hX/9VP8AjjMU2Q9GJc11/wAHrdXjlE0TXVwYXVEqGgXiCRDeRwm4V2uNYKCrMdUEhCQQLg22MD0JwsqcUzGhTSzOWdT+E0lAHuB3jlbCavnqtWqtKrToajOl6S6HBCs6CQxGlmUKbT4rdcathg76N0gz+lRCO6EQqhlUm5PsycUXsRX08SoDUFkupJi2qm452w141nGeihbWR4iGLswIPIaiSCII88VjhlVRm6JZgq67sdgNJ3+Me/EFS1P0LRuUS2cfzpFWlXDlDKsWSJWbNpBtYEwMWPgeQbOq9LMVXqotZWRm0ydKEwYEe1vY29cVDjxD0kgyCsg9ZuN788dV8xmBwcVWcycwsLf2IPMGwYk7+XPBhlNBlhl14lSoUpRlZ2pkDWb+I6SWCkaYBHQ874j4k9eiDpCeMljOm5UwpAgKPZLAASBGPJ8rxrMVcwimrU0tUDMNTRdyzW9Jx6fx7Pq2X1qYqQq3DQQFOgDkPEeX7XOMaNCW2Swn8olJYbbKBnM27V6juxZm1BiZMsDJN5tvtiLK8RIqKEZVuBqYSom0mN4km3zwx7XcPQPSqZfUQ6KCTI1VNJ1xPK3LzwvyNCkiNrINeE0hgSAWCkEQYLDVzJ22xmf9182xtowzOUV9JLLYm4Oidp32PhAmTz909StYLqAFoGraDI8rXvhFleJsBo3AJAm/NvvbEw4kDEqN+UefQfniShWBlFAGerDvGLAEgiDbcgEwR1JJxlbPBWXREKHj1Pdz9PpgfNHUWYCxO0eS+Z8sBlrjkIb8p292KJIUbf7Ulp8uZm/OMXqt/SDmaNFUy9IKlJEJbTCqROqxgEkjnJMHmceaO/vkQOc4c5vtRWamyhgqsvdtA9tQW0qf7KyQDODFU8BhJRDaXGe/atVK933j0yaauQsmdS2O0iRO3LAuSz4NenaSdJLBySDLTeY5D44yhlDQpsBB1LTdjexLPA3nkB93Dyj6XBUfrJtEeHyvYtcnynyjBtvA++mNc9mppjU9Qs1OmRLljM+I3JAG2/wwGtd9JcjUFkRePjPWAZ31fDh31JPh8CrMCJOoXMe1AMe+22O6daaVRLyWIFt/Z5D0+mCnWDnLe7ZIV0W0EQw8XOLqxibTc4EZHZgEDE3vvJm4PTbnyg+m3pd5XapOmlYsxMQCOfXnbnjP0oMO7UkIAdTGxbzY8ln8PxnAgnzISbTeDKmeZQFVgzgH9YAIXqKf7R5az7uuIqdB1XvIjcgmTy3vznn1xBlabSWNheJ391jG0TgxKzGkbwgEQWtsSAJ8+Q6YpJvG0HHI/TgmZdUcZeqophQEMjWNR7z2rywMnqSd8Y/fZ2saJUU2CtqhdtJAKnVsZPygYJyeX71AyVSw6yd/PzwDxjgzUwa6vcWIP4ptbz5+7yxnWtulTWTV3W2Nrgm4DlJr1Ms/iZNRDEAWUwZOw+45YYdo+D6Ms7DQIiwZSSJA5fdsCZDgMgVCwJcA2AgDkBM/HngTi1JYCUyHYsEIsIJMC8dfpieHqYRTKhksORyKaEmpTkqu7DoPLC5ezTs0169Agaoh5iV0ixXrDb7i2FvCwjqgLAOSQBA/D7ugw8/9Oqbz8l/hgxw2qOdSSYPwzgz0yA+ZoFFUiA5veRYrbn8cWKnUpaY72lP74whrdmVHP5D+GBK3Z9dDeh6fkMUrN0LwqG9TjABI7pzFpGggx0IeCMZgqhlwFAjYYzFqQlsfcG7KZZ6a1KWZeHuA60iQRZljSLzYjrjfEOBUaFWm9bOojKVZdaqCQjKY32tHlOPKuDdq9D1O9ZzQqmXprpkC10NRWINhItMC9sev8R4fkc4iVagZwUUq0wdJ8Q5z+KcFylVoyxhC/Ev0PPe0lGlTULRrJWp6nIK7KCZC7m4nf0tihcRq6bwDBmDtt/LFz7RZOhRdly4YJuZMmdvoMVCu47xJEjUJETPS2IdS2F5eCxnMF8vTJXSNIteYGxv1F+l7Ww/4elHNcOpZdyynvu6DLBEsxNMkEiQof5Yq2Z7SKSVZ9Ra2oSYgDcn4YiqcQohT3bOHsRBEAxzAESsm/nh4zSbJbtxdeG/0cjL8Rp1AVbLqomzElu6dWmZiWM78/LFz4jwzLVVVWkKoIAWwgxyMgxpETtfrhTwmtqpodRJIEyZ5YONI4qpVlHOKfJWu2fDKSZVEo944ptqCTO4adgT+LYRiiZnLd4GYKAyaC1itidgDG1sev/ok4W8a7PCtTI2IuDGxF8QlFuW4fB45lzb76nE1JgXUHYnl0vhr2h7Pfo4BmQSB0NufocIFa6/fI460+DmmuRqmRBHgqA3FnGk7jmJHLmRhdxTKNSYa1I8O5Ei5EwdjtuMSJW0+1M8vkd/ScMMln2jSDYxKnnMbg2O+FOoX8NpBtWoibLcNYtz8IIXpONjs/WsVUVE/apsGAAHPTcekYKzFSFUADxH9lQZgRtscCZdyGBBINtrdMUQu0LzuecqFKldFNQTeTpkLMmV9o2+mA6dQ/q9Km5NhzM7CPh7sG/7cqQVqBaqjlUUN89xv1xvKBBVVtDKArELT1GJO3iJj764bk5ohRWFQ0wDJUqQw8J0iTMHcaT78MOI8Mag573SALgISSS19Kg8x52EjC+pnaau5C1GMyDVtB56gLn0588RGs1Ql2ZmYiw5nfkLAD/TDOKXuDpRutVNU7Qq3CjYeZ5sx6+fLGUhYHeCDF/2pvbyjEnZzh6VC3eVjTIaI0EkCDDCOc2i2+/IsOI8Ip94VoO9YwBsqAeKOZ93xO18LuTCourHGQ4irIGGVoEXF6YPruZN8BZXiapmmapSpEaWimywiXUgqIgeFY+Pph72N4dTrUIV2DqfGrj2SZiDN18NumN9tOz+jLmrZikQwsVkxPpMD34klNSa6Gl04p9RTwPiXc5qqwpKabXZNNlJJIC9CAfhyGGXaPjtOrl3QUQpMQbWIYH1wfw7gDCkkIACoaAR+IAmfO+KxmajZiqKIRlKvDAe1p/GT0AjfnIwvjc76DeGMa6j/ACfaaiEpr3OyqJBXkB54X085k0qmqKNTVqLRqGmeoE8rx0wr4XmHUjLtTMhm1TuNzPpsPOcWY5FdPsi1zjkpKVBuMkKqecyS1O8XLvqkn27AmQSBqgb4PHaykYUU3BawIKkifWfmMbFGmRsvyxr9FSRBXcbEYdWDjglNLMMJ73/kT/xxzSylWYapK8xpUT8BOGQIjf54xcFnJGxa0nGY0Y64zHWHaeOZtkCkDeMCpx3MgBRWqQLAajsOQxBRbVUWx0Te14549J4VTRwGWlbeSvLrhkrMbdCPhr1DQBqklpY+KxjYThbUZTWUMCw1LqA5ib/cYsHE6ks5sL7RGElLhVaoWdB4dtwPXc39PLE3gfI+anl6dBq1MAkWWwAJEaWMCRPMSIjF6ocAy7IpK6hE3Y/kceZ1uAV2ATYdCwJmPLbf5DFu4RVrqVRmJgEtCmJtz2O/LpjlL1BRc6GXpoAAIA8ziXvlGFKVDzxneYbedtG36SMYc2OuFXeD7GJEzHlgqZ20B7QZRagJIBtGwNuePNOK8HNJpF1vbeBB58x9+ePV67ahyxUe03CjBcPAAPh5TBmbxGIybTtcFYpSVPkp9OoCOszb3H4XxtqUSRcCfh9g+eImUqWgRAi/K8xgmipjy9kGw9rwj0PtfDFCRqZXc2dRubeKD7vLHGWraWUjeRyB38jbE+ZI0zYS4IHPcb++cBKLrfmMMkcEnMgsWKKbbQQJ62jpic8RGpgaakBdV5IgGLAtAwFe9wPv7GJEp+Ig76NNr31G4vHL3zhla4Byao5xmcU6NOmC7QBpAk+ZcwNsG5rs9mVanTamBUqHwAEQ1zzXw8/cMKBlSzMAYKnb+N7Dc+7Fgyz1nAq03ANAyCZnUFBMDZRtjnJ8vgMYp46jPhnYPMJVV3VI0tIDgmWwDUyTZWqwrowVvZeTBgk3O0wfW2LHwjt3UZZdVaLMVsfX69MR9tOO06+VGgkEOCVYeTXBFrfnidxcmmW2tRuIp4Twl5arLJq9kXBjqwsQT8Yx1x7MVFolHqkq3IkwYIP4j6Y9AUUqlxpb0xTqXZjMvXitBRX1htQIIGwUbgkgTMAeeF2Ny3WPdR2pGuF9pMwERgdSxouARIEciMdv2mzf7Kj/AAfzwLluyWaSoFBBpqxYHUBIPIrvPW8Ww/rcOZVLEGB0ufgLnA2yT5wMpWsib/1HnD0H+Ef+WOjxnOHSGK6WIB8K7HfrOJRnKXIOf8DYkpV1YgBW3BusbYZWDoS5PgVKYKL8BgocPpofCoHoMSU28iMac4ZnJGDEmm2IJxJqthRjZON4garjMdYTzfs9wimdVSo0IkCLEs0A2WRIuPjiz/pCbEyxB0ALDT0eZXaW8PJSMVr9KNPwaiH3kRAmLefM9dhjo8QBPeEPEgxMiAYIJN+bfHDNnmKbbwE5tz4pF5MxtucPOzWUTuabs86nK6J0kSxVWGkhjeN5EG0ReqV3OkGZk3G8Te2C+G8UqimaRC6ZDeISbMG67GMCSRaJcMhxXVmK9EGVpBbtEkktNwL7D3eeGSVryd48zv7h0xROA8RNKvVZvEXtNvw8zPri2ZPNd54o3257Wwjj6DJjPvxjk5gY4FPGGl64FBN/pHrjP0jyxy+Vnrja5bBSOOzW8sJ+Ms2k+HUuxEdRff34crl8dVMqCIInBpnWec8QpHVdSkKt4tEm3pAn7GA3y3IiCDcG219zefTF1zuTRJXTI9w35G15vhLnssKl0hWE85P3bflgoDE1WhpSOhX3SST8ycR08ts3ofmME5mgfRpIC7k8l9d+Xljqn7MHeB9Rii4F6gWmZP35fPDzguZCLmFKhtSBQ25UzUAIJ6zhbkqQKtPRvkLYbcMykrmyNki3lrqD8sCV1gaHOSwdg8rTqUczTYAzVYEWnSyKOfLfCqvwivlav6IoWoK5PdsYBNoIa/hi02O1t8Cdn9XeVtLEEMDIPUH+GD87xAnOZVq0nQTME3AkiwPXpE4XvFucWV2eFSQ5yXZZqFLTZySSxHMne28dMVvtGVhUQBi03WCZUSRv0k4vqcRpVVMMsGQZMG/0xW+F9lqVGoWeslQCdIJj2hBLdTEjp+XbIt7kFuVbaFPD8wSEZH0l9QgGDYkcvTnOJ3y+YJ/3jf8A2bBVHspQp1dYzCaVuqkgkTM3sSL2/PDPOZpVQlWp1D+yHAPusZ9MLsp4GUnWSvrw+sf/AJG+Lf8AliT/AGW4KkuT4haT57yTg1M4/KkPe/8A/OJ6PeMRqVVG9iT+QwUqZ3KC6NIRtjumgxlMbY6BOCMSquIqwx2JxpxjjiAYmUWxCRiVdsccwdjjMY63xmAGzy/KGXk3uv1wQqjQ9ub/AJ4zGYHUwLk6qiCkW9n6HDCjd73tz9cZjMc+CiC+GCK9SPu5xZskPCvoMZjMOhBgoxOoxmMwAkijHFTGsZjgnUYlfGYzHHCnjiDumMCf5jC3LoDUIIERjeMwvqMVntWgGYsALDb0xzxFRqB6opPmZxmMw64F6guS9k+jfTD3gx/V57/B/wBSpjMZihyIeybTVrTfw09/fibi5/rVH/F9DjMZiE/qP4Lw8n3NZtBJtscCVaY6D4YzGYhp+UpqeYiZR0x1w/8A36+h/LGYzF4k5FtG2J6W2MxmC+R0S0sdHfGYzHHEmMOMxmCAHqfnjpdsbxmAFnBxmMxmOFP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4" name="Picture 10" descr="http://www.brimbank.vic.gov.au/files/5586d27b-ac41-4380-aed9-9fbf00b69e1b/Calder_Rise_Neighbourhood_P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068960"/>
            <a:ext cx="4362706" cy="218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lbhf.gov.uk/Images/SYN-banner_432_tcm21-1804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52936"/>
            <a:ext cx="3168352" cy="18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nhsdg.scot.nhs.uk/nhsdumfries/images/gp-sig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461924"/>
            <a:ext cx="28575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48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Customisable online map which allows users to prioritise the attributes of an area which are most important for them</a:t>
            </a:r>
          </a:p>
          <a:p>
            <a:pPr lvl="1"/>
            <a:r>
              <a:rPr lang="en-GB" sz="2800" dirty="0" err="1" smtClean="0"/>
              <a:t>Greenspace</a:t>
            </a:r>
            <a:endParaRPr lang="en-GB" sz="2800" dirty="0" smtClean="0"/>
          </a:p>
          <a:p>
            <a:pPr lvl="1"/>
            <a:r>
              <a:rPr lang="en-GB" sz="2800" dirty="0" smtClean="0"/>
              <a:t>Crime</a:t>
            </a:r>
          </a:p>
          <a:p>
            <a:pPr lvl="1"/>
            <a:r>
              <a:rPr lang="en-GB" sz="2800" dirty="0" smtClean="0"/>
              <a:t>Access to services: GP, supermarket, post office</a:t>
            </a:r>
          </a:p>
          <a:p>
            <a:pPr lvl="1"/>
            <a:r>
              <a:rPr lang="en-GB" sz="2800" dirty="0" smtClean="0"/>
              <a:t>Unemployment</a:t>
            </a:r>
          </a:p>
          <a:p>
            <a:pPr lvl="1"/>
            <a:r>
              <a:rPr lang="en-GB" sz="2800" dirty="0" smtClean="0"/>
              <a:t>Type of housing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4316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98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we’ve learned/practiced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Techniques for discrete </a:t>
            </a:r>
            <a:r>
              <a:rPr lang="en-GB" sz="3200" dirty="0" err="1" smtClean="0"/>
              <a:t>vs</a:t>
            </a:r>
            <a:r>
              <a:rPr lang="en-GB" sz="3200" dirty="0" smtClean="0"/>
              <a:t> continuous ranking</a:t>
            </a:r>
          </a:p>
          <a:p>
            <a:r>
              <a:rPr lang="en-GB" sz="3200" dirty="0" smtClean="0"/>
              <a:t>Google Fusion tables, HTML5 x 2</a:t>
            </a:r>
          </a:p>
          <a:p>
            <a:r>
              <a:rPr lang="en-GB" sz="3200" dirty="0" smtClean="0"/>
              <a:t>More experience with </a:t>
            </a:r>
            <a:r>
              <a:rPr lang="en-GB" sz="3200" dirty="0" err="1" smtClean="0"/>
              <a:t>Javascript</a:t>
            </a:r>
            <a:endParaRPr lang="en-GB" sz="3200" dirty="0" smtClean="0"/>
          </a:p>
          <a:p>
            <a:r>
              <a:rPr lang="en-GB" sz="3200" dirty="0" smtClean="0"/>
              <a:t>Data sourcing</a:t>
            </a:r>
          </a:p>
          <a:p>
            <a:r>
              <a:rPr lang="en-GB" sz="3200" dirty="0" smtClean="0"/>
              <a:t>Data analysis</a:t>
            </a:r>
          </a:p>
          <a:p>
            <a:endParaRPr lang="en-GB" sz="3200" dirty="0" smtClean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39606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</TotalTime>
  <Words>106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City Wellness/Find a neighbourhood</vt:lpstr>
      <vt:lpstr>The Problem:</vt:lpstr>
      <vt:lpstr>Solution</vt:lpstr>
      <vt:lpstr>Result</vt:lpstr>
      <vt:lpstr>What we’ve learned/practiced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Wellness/Find a neighbourhood</dc:title>
  <dc:creator>geodianna</dc:creator>
  <cp:lastModifiedBy>geodianna</cp:lastModifiedBy>
  <cp:revision>5</cp:revision>
  <dcterms:created xsi:type="dcterms:W3CDTF">2013-11-09T14:01:35Z</dcterms:created>
  <dcterms:modified xsi:type="dcterms:W3CDTF">2013-11-09T14:50:07Z</dcterms:modified>
</cp:coreProperties>
</file>