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sldIdLst>
    <p:sldId id="319" r:id="rId5"/>
    <p:sldId id="268" r:id="rId6"/>
    <p:sldId id="311" r:id="rId7"/>
    <p:sldId id="313" r:id="rId8"/>
    <p:sldId id="314" r:id="rId9"/>
    <p:sldId id="320" r:id="rId10"/>
    <p:sldId id="318" r:id="rId11"/>
    <p:sldId id="315" r:id="rId12"/>
    <p:sldId id="316" r:id="rId13"/>
    <p:sldId id="312" r:id="rId14"/>
    <p:sldId id="31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77794" autoAdjust="0"/>
  </p:normalViewPr>
  <p:slideViewPr>
    <p:cSldViewPr snapToGrid="0">
      <p:cViewPr varScale="1">
        <p:scale>
          <a:sx n="70" d="100"/>
          <a:sy n="70" d="100"/>
        </p:scale>
        <p:origin x="60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A1733C-3EE1-4DC8-A442-85D7783493D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B99E10-1502-48A6-B7D0-E33468CA95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Information that reveals important plot details or surprises</a:t>
          </a:r>
        </a:p>
      </dgm:t>
    </dgm:pt>
    <dgm:pt modelId="{EF309B97-781C-45AC-8916-7C6F49EE4899}" type="parTrans" cxnId="{E58EF22A-6BCA-4E5A-A741-D0FDB5A9478F}">
      <dgm:prSet/>
      <dgm:spPr/>
      <dgm:t>
        <a:bodyPr/>
        <a:lstStyle/>
        <a:p>
          <a:endParaRPr lang="en-US"/>
        </a:p>
      </dgm:t>
    </dgm:pt>
    <dgm:pt modelId="{637F7BBF-C670-4F67-90DD-3C7AED644F58}" type="sibTrans" cxnId="{E58EF22A-6BCA-4E5A-A741-D0FDB5A9478F}">
      <dgm:prSet/>
      <dgm:spPr/>
      <dgm:t>
        <a:bodyPr/>
        <a:lstStyle/>
        <a:p>
          <a:endParaRPr lang="en-US"/>
        </a:p>
      </dgm:t>
    </dgm:pt>
    <dgm:pt modelId="{9EE9898D-273D-4368-B66D-3363038BF3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Reviews influence consumer attitude and decisions on seeing a movie</a:t>
          </a:r>
          <a:endParaRPr lang="en-US" dirty="0"/>
        </a:p>
      </dgm:t>
    </dgm:pt>
    <dgm:pt modelId="{F1A99C3C-5D14-4CEB-9A14-261FCCB63180}" type="parTrans" cxnId="{E36A25CC-2EA4-4E4C-8038-61C329AA1D7F}">
      <dgm:prSet/>
      <dgm:spPr/>
      <dgm:t>
        <a:bodyPr/>
        <a:lstStyle/>
        <a:p>
          <a:endParaRPr lang="en-US"/>
        </a:p>
      </dgm:t>
    </dgm:pt>
    <dgm:pt modelId="{8FD832DA-3968-49D9-B1E5-A96A793D87A9}" type="sibTrans" cxnId="{E36A25CC-2EA4-4E4C-8038-61C329AA1D7F}">
      <dgm:prSet/>
      <dgm:spPr/>
      <dgm:t>
        <a:bodyPr/>
        <a:lstStyle/>
        <a:p>
          <a:endParaRPr lang="en-US"/>
        </a:p>
      </dgm:t>
    </dgm:pt>
    <dgm:pt modelId="{2012F878-5F89-45FE-B39D-2BF64B6662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Users will avoid resources that present them with spoilers</a:t>
          </a:r>
          <a:endParaRPr lang="en-US" dirty="0"/>
        </a:p>
      </dgm:t>
    </dgm:pt>
    <dgm:pt modelId="{D058F6CF-DF4A-45C2-98D8-EED3002944C2}" type="parTrans" cxnId="{67E51C17-5EBB-452C-B5D3-D5F75FF583DE}">
      <dgm:prSet/>
      <dgm:spPr/>
      <dgm:t>
        <a:bodyPr/>
        <a:lstStyle/>
        <a:p>
          <a:endParaRPr lang="en-US"/>
        </a:p>
      </dgm:t>
    </dgm:pt>
    <dgm:pt modelId="{DE83C88A-2565-49BD-9BB1-7D07996B78C5}" type="sibTrans" cxnId="{67E51C17-5EBB-452C-B5D3-D5F75FF583DE}">
      <dgm:prSet/>
      <dgm:spPr/>
      <dgm:t>
        <a:bodyPr/>
        <a:lstStyle/>
        <a:p>
          <a:endParaRPr lang="en-US"/>
        </a:p>
      </dgm:t>
    </dgm:pt>
    <dgm:pt modelId="{8733822C-28F0-47C5-B950-7A7AFBC88BE4}" type="pres">
      <dgm:prSet presAssocID="{35A1733C-3EE1-4DC8-A442-85D7783493DD}" presName="root" presStyleCnt="0">
        <dgm:presLayoutVars>
          <dgm:dir/>
          <dgm:resizeHandles val="exact"/>
        </dgm:presLayoutVars>
      </dgm:prSet>
      <dgm:spPr/>
    </dgm:pt>
    <dgm:pt modelId="{B31492F9-55AE-4FB4-8FD4-F32BD44B526A}" type="pres">
      <dgm:prSet presAssocID="{39B99E10-1502-48A6-B7D0-E33468CA9532}" presName="compNode" presStyleCnt="0"/>
      <dgm:spPr/>
    </dgm:pt>
    <dgm:pt modelId="{E74EEC2F-88EA-444E-8F20-D179786F8435}" type="pres">
      <dgm:prSet presAssocID="{39B99E10-1502-48A6-B7D0-E33468CA9532}" presName="bgRect" presStyleLbl="bgShp" presStyleIdx="0" presStyleCnt="3"/>
      <dgm:spPr/>
    </dgm:pt>
    <dgm:pt modelId="{6A61AB2F-AEF8-4B8A-9AF4-790B92D88AA0}" type="pres">
      <dgm:prSet presAssocID="{39B99E10-1502-48A6-B7D0-E33468CA953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ma"/>
        </a:ext>
      </dgm:extLst>
    </dgm:pt>
    <dgm:pt modelId="{DD4D79E6-776B-4C1C-95E0-5BF6F7F0255F}" type="pres">
      <dgm:prSet presAssocID="{39B99E10-1502-48A6-B7D0-E33468CA9532}" presName="spaceRect" presStyleCnt="0"/>
      <dgm:spPr/>
    </dgm:pt>
    <dgm:pt modelId="{B94BC3A4-CAF2-417F-86F1-A63C91CAE303}" type="pres">
      <dgm:prSet presAssocID="{39B99E10-1502-48A6-B7D0-E33468CA9532}" presName="parTx" presStyleLbl="revTx" presStyleIdx="0" presStyleCnt="3">
        <dgm:presLayoutVars>
          <dgm:chMax val="0"/>
          <dgm:chPref val="0"/>
        </dgm:presLayoutVars>
      </dgm:prSet>
      <dgm:spPr/>
    </dgm:pt>
    <dgm:pt modelId="{72434483-2AA4-49CF-8038-DD5F6532A0CA}" type="pres">
      <dgm:prSet presAssocID="{637F7BBF-C670-4F67-90DD-3C7AED644F58}" presName="sibTrans" presStyleCnt="0"/>
      <dgm:spPr/>
    </dgm:pt>
    <dgm:pt modelId="{41D3A7C4-7EA4-4818-A92F-ECE5683D55E8}" type="pres">
      <dgm:prSet presAssocID="{9EE9898D-273D-4368-B66D-3363038BF318}" presName="compNode" presStyleCnt="0"/>
      <dgm:spPr/>
    </dgm:pt>
    <dgm:pt modelId="{A321817F-75BD-4D71-A863-B3B42B1B4565}" type="pres">
      <dgm:prSet presAssocID="{9EE9898D-273D-4368-B66D-3363038BF318}" presName="bgRect" presStyleLbl="bgShp" presStyleIdx="1" presStyleCnt="3"/>
      <dgm:spPr/>
    </dgm:pt>
    <dgm:pt modelId="{051E0BAF-DAAB-4096-B41F-91ED58E63707}" type="pres">
      <dgm:prSet presAssocID="{9EE9898D-273D-4368-B66D-3363038BF31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11EA7C0B-DE2E-4E0E-ADF4-F8F1ACD33F17}" type="pres">
      <dgm:prSet presAssocID="{9EE9898D-273D-4368-B66D-3363038BF318}" presName="spaceRect" presStyleCnt="0"/>
      <dgm:spPr/>
    </dgm:pt>
    <dgm:pt modelId="{A4322E81-483C-4E85-8550-368738F745C9}" type="pres">
      <dgm:prSet presAssocID="{9EE9898D-273D-4368-B66D-3363038BF318}" presName="parTx" presStyleLbl="revTx" presStyleIdx="1" presStyleCnt="3">
        <dgm:presLayoutVars>
          <dgm:chMax val="0"/>
          <dgm:chPref val="0"/>
        </dgm:presLayoutVars>
      </dgm:prSet>
      <dgm:spPr/>
    </dgm:pt>
    <dgm:pt modelId="{0F261694-4F07-461E-8AB5-9B3196F477AF}" type="pres">
      <dgm:prSet presAssocID="{8FD832DA-3968-49D9-B1E5-A96A793D87A9}" presName="sibTrans" presStyleCnt="0"/>
      <dgm:spPr/>
    </dgm:pt>
    <dgm:pt modelId="{76619A58-1E3D-4152-ABA1-4ABFB81CF5E2}" type="pres">
      <dgm:prSet presAssocID="{2012F878-5F89-45FE-B39D-2BF64B666294}" presName="compNode" presStyleCnt="0"/>
      <dgm:spPr/>
    </dgm:pt>
    <dgm:pt modelId="{900DD90C-5E87-4750-AA13-7798BB274926}" type="pres">
      <dgm:prSet presAssocID="{2012F878-5F89-45FE-B39D-2BF64B666294}" presName="bgRect" presStyleLbl="bgShp" presStyleIdx="2" presStyleCnt="3"/>
      <dgm:spPr/>
    </dgm:pt>
    <dgm:pt modelId="{C7D16300-A8D7-4C78-8112-88DB7F49BDF2}" type="pres">
      <dgm:prSet presAssocID="{2012F878-5F89-45FE-B39D-2BF64B66629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0EEA6A1-07A3-45F2-9DCD-6FDC2951B6C9}" type="pres">
      <dgm:prSet presAssocID="{2012F878-5F89-45FE-B39D-2BF64B666294}" presName="spaceRect" presStyleCnt="0"/>
      <dgm:spPr/>
    </dgm:pt>
    <dgm:pt modelId="{29A4E317-E91D-432E-93C1-09DB9A5141E9}" type="pres">
      <dgm:prSet presAssocID="{2012F878-5F89-45FE-B39D-2BF64B66629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7E51C17-5EBB-452C-B5D3-D5F75FF583DE}" srcId="{35A1733C-3EE1-4DC8-A442-85D7783493DD}" destId="{2012F878-5F89-45FE-B39D-2BF64B666294}" srcOrd="2" destOrd="0" parTransId="{D058F6CF-DF4A-45C2-98D8-EED3002944C2}" sibTransId="{DE83C88A-2565-49BD-9BB1-7D07996B78C5}"/>
    <dgm:cxn modelId="{E58EF22A-6BCA-4E5A-A741-D0FDB5A9478F}" srcId="{35A1733C-3EE1-4DC8-A442-85D7783493DD}" destId="{39B99E10-1502-48A6-B7D0-E33468CA9532}" srcOrd="0" destOrd="0" parTransId="{EF309B97-781C-45AC-8916-7C6F49EE4899}" sibTransId="{637F7BBF-C670-4F67-90DD-3C7AED644F58}"/>
    <dgm:cxn modelId="{552F2965-A6D1-4987-8885-7C6625CCCC4A}" type="presOf" srcId="{2012F878-5F89-45FE-B39D-2BF64B666294}" destId="{29A4E317-E91D-432E-93C1-09DB9A5141E9}" srcOrd="0" destOrd="0" presId="urn:microsoft.com/office/officeart/2018/2/layout/IconVerticalSolidList"/>
    <dgm:cxn modelId="{6F5EADA3-6B04-4AB8-B833-747A9B3BE535}" type="presOf" srcId="{9EE9898D-273D-4368-B66D-3363038BF318}" destId="{A4322E81-483C-4E85-8550-368738F745C9}" srcOrd="0" destOrd="0" presId="urn:microsoft.com/office/officeart/2018/2/layout/IconVerticalSolidList"/>
    <dgm:cxn modelId="{4F28A8B5-28ED-4C6E-88B7-373A91CBEE6E}" type="presOf" srcId="{39B99E10-1502-48A6-B7D0-E33468CA9532}" destId="{B94BC3A4-CAF2-417F-86F1-A63C91CAE303}" srcOrd="0" destOrd="0" presId="urn:microsoft.com/office/officeart/2018/2/layout/IconVerticalSolidList"/>
    <dgm:cxn modelId="{E36A25CC-2EA4-4E4C-8038-61C329AA1D7F}" srcId="{35A1733C-3EE1-4DC8-A442-85D7783493DD}" destId="{9EE9898D-273D-4368-B66D-3363038BF318}" srcOrd="1" destOrd="0" parTransId="{F1A99C3C-5D14-4CEB-9A14-261FCCB63180}" sibTransId="{8FD832DA-3968-49D9-B1E5-A96A793D87A9}"/>
    <dgm:cxn modelId="{0F2068DD-54FC-4626-8CC7-5C424A2747C3}" type="presOf" srcId="{35A1733C-3EE1-4DC8-A442-85D7783493DD}" destId="{8733822C-28F0-47C5-B950-7A7AFBC88BE4}" srcOrd="0" destOrd="0" presId="urn:microsoft.com/office/officeart/2018/2/layout/IconVerticalSolidList"/>
    <dgm:cxn modelId="{3EB348E6-F09E-4A87-879F-7E33DB4B86BD}" type="presParOf" srcId="{8733822C-28F0-47C5-B950-7A7AFBC88BE4}" destId="{B31492F9-55AE-4FB4-8FD4-F32BD44B526A}" srcOrd="0" destOrd="0" presId="urn:microsoft.com/office/officeart/2018/2/layout/IconVerticalSolidList"/>
    <dgm:cxn modelId="{B2F37AA2-5EDD-4A34-AEF3-030217023D01}" type="presParOf" srcId="{B31492F9-55AE-4FB4-8FD4-F32BD44B526A}" destId="{E74EEC2F-88EA-444E-8F20-D179786F8435}" srcOrd="0" destOrd="0" presId="urn:microsoft.com/office/officeart/2018/2/layout/IconVerticalSolidList"/>
    <dgm:cxn modelId="{B4CECF18-EC16-4053-AACE-D5727A011FAA}" type="presParOf" srcId="{B31492F9-55AE-4FB4-8FD4-F32BD44B526A}" destId="{6A61AB2F-AEF8-4B8A-9AF4-790B92D88AA0}" srcOrd="1" destOrd="0" presId="urn:microsoft.com/office/officeart/2018/2/layout/IconVerticalSolidList"/>
    <dgm:cxn modelId="{ED245674-5282-4656-BA42-B85678DD0CE5}" type="presParOf" srcId="{B31492F9-55AE-4FB4-8FD4-F32BD44B526A}" destId="{DD4D79E6-776B-4C1C-95E0-5BF6F7F0255F}" srcOrd="2" destOrd="0" presId="urn:microsoft.com/office/officeart/2018/2/layout/IconVerticalSolidList"/>
    <dgm:cxn modelId="{40C8E3DF-EE8A-4542-85C5-69B660F97B45}" type="presParOf" srcId="{B31492F9-55AE-4FB4-8FD4-F32BD44B526A}" destId="{B94BC3A4-CAF2-417F-86F1-A63C91CAE303}" srcOrd="3" destOrd="0" presId="urn:microsoft.com/office/officeart/2018/2/layout/IconVerticalSolidList"/>
    <dgm:cxn modelId="{10BDB3BE-4A46-487F-84EC-19E8DD011EED}" type="presParOf" srcId="{8733822C-28F0-47C5-B950-7A7AFBC88BE4}" destId="{72434483-2AA4-49CF-8038-DD5F6532A0CA}" srcOrd="1" destOrd="0" presId="urn:microsoft.com/office/officeart/2018/2/layout/IconVerticalSolidList"/>
    <dgm:cxn modelId="{CB256E1D-9053-4F9B-9F23-88743E032AA5}" type="presParOf" srcId="{8733822C-28F0-47C5-B950-7A7AFBC88BE4}" destId="{41D3A7C4-7EA4-4818-A92F-ECE5683D55E8}" srcOrd="2" destOrd="0" presId="urn:microsoft.com/office/officeart/2018/2/layout/IconVerticalSolidList"/>
    <dgm:cxn modelId="{AC133F17-C0E7-41FF-AE9F-0A91E203589D}" type="presParOf" srcId="{41D3A7C4-7EA4-4818-A92F-ECE5683D55E8}" destId="{A321817F-75BD-4D71-A863-B3B42B1B4565}" srcOrd="0" destOrd="0" presId="urn:microsoft.com/office/officeart/2018/2/layout/IconVerticalSolidList"/>
    <dgm:cxn modelId="{2C4F2A89-FBA3-42EB-A2EB-FDD49D35E66D}" type="presParOf" srcId="{41D3A7C4-7EA4-4818-A92F-ECE5683D55E8}" destId="{051E0BAF-DAAB-4096-B41F-91ED58E63707}" srcOrd="1" destOrd="0" presId="urn:microsoft.com/office/officeart/2018/2/layout/IconVerticalSolidList"/>
    <dgm:cxn modelId="{5B49C9EE-6790-4A87-BF9B-D3F6109BF849}" type="presParOf" srcId="{41D3A7C4-7EA4-4818-A92F-ECE5683D55E8}" destId="{11EA7C0B-DE2E-4E0E-ADF4-F8F1ACD33F17}" srcOrd="2" destOrd="0" presId="urn:microsoft.com/office/officeart/2018/2/layout/IconVerticalSolidList"/>
    <dgm:cxn modelId="{CD7AE7C7-894D-4280-9010-FE0EA69BA1E5}" type="presParOf" srcId="{41D3A7C4-7EA4-4818-A92F-ECE5683D55E8}" destId="{A4322E81-483C-4E85-8550-368738F745C9}" srcOrd="3" destOrd="0" presId="urn:microsoft.com/office/officeart/2018/2/layout/IconVerticalSolidList"/>
    <dgm:cxn modelId="{4EED604D-3D48-4079-8F1E-DC7E2BCF456B}" type="presParOf" srcId="{8733822C-28F0-47C5-B950-7A7AFBC88BE4}" destId="{0F261694-4F07-461E-8AB5-9B3196F477AF}" srcOrd="3" destOrd="0" presId="urn:microsoft.com/office/officeart/2018/2/layout/IconVerticalSolidList"/>
    <dgm:cxn modelId="{4D15FDE1-95E9-4A04-891C-DF9753317B90}" type="presParOf" srcId="{8733822C-28F0-47C5-B950-7A7AFBC88BE4}" destId="{76619A58-1E3D-4152-ABA1-4ABFB81CF5E2}" srcOrd="4" destOrd="0" presId="urn:microsoft.com/office/officeart/2018/2/layout/IconVerticalSolidList"/>
    <dgm:cxn modelId="{9436B632-DBF5-46C7-9137-B26B1BAEA8A1}" type="presParOf" srcId="{76619A58-1E3D-4152-ABA1-4ABFB81CF5E2}" destId="{900DD90C-5E87-4750-AA13-7798BB274926}" srcOrd="0" destOrd="0" presId="urn:microsoft.com/office/officeart/2018/2/layout/IconVerticalSolidList"/>
    <dgm:cxn modelId="{E898C3B7-867F-4FD3-8400-E3C56E6BF874}" type="presParOf" srcId="{76619A58-1E3D-4152-ABA1-4ABFB81CF5E2}" destId="{C7D16300-A8D7-4C78-8112-88DB7F49BDF2}" srcOrd="1" destOrd="0" presId="urn:microsoft.com/office/officeart/2018/2/layout/IconVerticalSolidList"/>
    <dgm:cxn modelId="{8ED08E87-DD54-4FFB-A5CA-84E72E2260B4}" type="presParOf" srcId="{76619A58-1E3D-4152-ABA1-4ABFB81CF5E2}" destId="{A0EEA6A1-07A3-45F2-9DCD-6FDC2951B6C9}" srcOrd="2" destOrd="0" presId="urn:microsoft.com/office/officeart/2018/2/layout/IconVerticalSolidList"/>
    <dgm:cxn modelId="{C065ABD3-DCA4-44D0-A8A6-03A8595D72C9}" type="presParOf" srcId="{76619A58-1E3D-4152-ABA1-4ABFB81CF5E2}" destId="{29A4E317-E91D-432E-93C1-09DB9A5141E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DE61E6-64DA-4386-8D11-F360CF25815B}" type="doc">
      <dgm:prSet loTypeId="urn:microsoft.com/office/officeart/2018/2/layout/IconLabelList" loCatId="icon" qsTypeId="urn:microsoft.com/office/officeart/2005/8/quickstyle/simple3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27B5DDE-0A16-4B3C-989A-8E89A51681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Current model relies on site moderation and user reporting</a:t>
          </a:r>
        </a:p>
      </dgm:t>
    </dgm:pt>
    <dgm:pt modelId="{945D6CA3-D9D4-43BE-B66F-3765D5C45D7E}" type="parTrans" cxnId="{DC8553C3-7DE4-45DA-B83E-94FC2C74769D}">
      <dgm:prSet/>
      <dgm:spPr/>
      <dgm:t>
        <a:bodyPr/>
        <a:lstStyle/>
        <a:p>
          <a:endParaRPr lang="en-US"/>
        </a:p>
      </dgm:t>
    </dgm:pt>
    <dgm:pt modelId="{52B53157-BC7C-41C8-A039-5B8CDF575A4E}" type="sibTrans" cxnId="{DC8553C3-7DE4-45DA-B83E-94FC2C74769D}">
      <dgm:prSet/>
      <dgm:spPr/>
      <dgm:t>
        <a:bodyPr/>
        <a:lstStyle/>
        <a:p>
          <a:endParaRPr lang="en-US"/>
        </a:p>
      </dgm:t>
    </dgm:pt>
    <dgm:pt modelId="{2063DDFF-913E-4A58-98FA-67493B17F5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Automated flagging systems can free resources for other problems</a:t>
          </a:r>
        </a:p>
      </dgm:t>
    </dgm:pt>
    <dgm:pt modelId="{5CF5D952-921D-418A-A7C2-ABE985EE6185}" type="parTrans" cxnId="{4CAEA5B9-25F5-40DF-AA35-4314FC9D0079}">
      <dgm:prSet/>
      <dgm:spPr/>
      <dgm:t>
        <a:bodyPr/>
        <a:lstStyle/>
        <a:p>
          <a:endParaRPr lang="en-US"/>
        </a:p>
      </dgm:t>
    </dgm:pt>
    <dgm:pt modelId="{0506AA09-9307-488E-8242-1A0A02342C14}" type="sibTrans" cxnId="{4CAEA5B9-25F5-40DF-AA35-4314FC9D0079}">
      <dgm:prSet/>
      <dgm:spPr/>
      <dgm:t>
        <a:bodyPr/>
        <a:lstStyle/>
        <a:p>
          <a:endParaRPr lang="en-US"/>
        </a:p>
      </dgm:t>
    </dgm:pt>
    <dgm:pt modelId="{39D7B101-6D43-4733-ACAA-D84C882C0D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Goal: increase user confidence they will not be presented with spoilers</a:t>
          </a:r>
        </a:p>
      </dgm:t>
    </dgm:pt>
    <dgm:pt modelId="{CC25E764-EA83-4019-9C60-ECA368897184}" type="parTrans" cxnId="{3880942D-5201-4949-BA8C-0395DC0D5078}">
      <dgm:prSet/>
      <dgm:spPr/>
      <dgm:t>
        <a:bodyPr/>
        <a:lstStyle/>
        <a:p>
          <a:endParaRPr lang="en-US"/>
        </a:p>
      </dgm:t>
    </dgm:pt>
    <dgm:pt modelId="{A15A8633-BEC6-48B4-92DB-93F2993335A9}" type="sibTrans" cxnId="{3880942D-5201-4949-BA8C-0395DC0D5078}">
      <dgm:prSet/>
      <dgm:spPr/>
      <dgm:t>
        <a:bodyPr/>
        <a:lstStyle/>
        <a:p>
          <a:endParaRPr lang="en-US"/>
        </a:p>
      </dgm:t>
    </dgm:pt>
    <dgm:pt modelId="{AD3B4000-2AD4-45F5-988A-258926C0606A}" type="pres">
      <dgm:prSet presAssocID="{45DE61E6-64DA-4386-8D11-F360CF25815B}" presName="root" presStyleCnt="0">
        <dgm:presLayoutVars>
          <dgm:dir/>
          <dgm:resizeHandles val="exact"/>
        </dgm:presLayoutVars>
      </dgm:prSet>
      <dgm:spPr/>
    </dgm:pt>
    <dgm:pt modelId="{8A19FD92-A9A1-4E99-96AF-97FB78BD1695}" type="pres">
      <dgm:prSet presAssocID="{027B5DDE-0A16-4B3C-989A-8E89A51681AD}" presName="compNode" presStyleCnt="0"/>
      <dgm:spPr/>
    </dgm:pt>
    <dgm:pt modelId="{6606CD70-6CE4-475F-B810-F84CAFE79EBF}" type="pres">
      <dgm:prSet presAssocID="{027B5DDE-0A16-4B3C-989A-8E89A51681AD}" presName="iconRect" presStyleLbl="node1" presStyleIdx="0" presStyleCnt="3" custScaleX="171244" custScaleY="171244" custLinFactY="34982" custLinFactNeighborX="-11980" custLinFactNeighborY="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EA1A2137-DC3C-41E9-8C8D-C3320C23A749}" type="pres">
      <dgm:prSet presAssocID="{027B5DDE-0A16-4B3C-989A-8E89A51681AD}" presName="spaceRect" presStyleCnt="0"/>
      <dgm:spPr/>
    </dgm:pt>
    <dgm:pt modelId="{6426825E-9E75-4E93-8098-FC87F4BAE7D9}" type="pres">
      <dgm:prSet presAssocID="{027B5DDE-0A16-4B3C-989A-8E89A51681AD}" presName="textRect" presStyleLbl="revTx" presStyleIdx="0" presStyleCnt="3" custLinFactY="87128" custLinFactNeighborX="-4454" custLinFactNeighborY="100000">
        <dgm:presLayoutVars>
          <dgm:chMax val="1"/>
          <dgm:chPref val="1"/>
        </dgm:presLayoutVars>
      </dgm:prSet>
      <dgm:spPr/>
    </dgm:pt>
    <dgm:pt modelId="{9DBAA0E3-EF0B-42D8-948E-E3E10A337917}" type="pres">
      <dgm:prSet presAssocID="{52B53157-BC7C-41C8-A039-5B8CDF575A4E}" presName="sibTrans" presStyleCnt="0"/>
      <dgm:spPr/>
    </dgm:pt>
    <dgm:pt modelId="{5B7B0C1B-D544-410D-88E9-70B91052382A}" type="pres">
      <dgm:prSet presAssocID="{2063DDFF-913E-4A58-98FA-67493B17F5E7}" presName="compNode" presStyleCnt="0"/>
      <dgm:spPr/>
    </dgm:pt>
    <dgm:pt modelId="{F62A29E7-00A3-43A9-A442-92F8ED9FE867}" type="pres">
      <dgm:prSet presAssocID="{2063DDFF-913E-4A58-98FA-67493B17F5E7}" presName="iconRect" presStyleLbl="node1" presStyleIdx="1" presStyleCnt="3" custScaleX="173478" custScaleY="173478" custLinFactY="25747" custLinFactNeighborX="-18977" custLinFactNeighborY="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ag"/>
        </a:ext>
      </dgm:extLst>
    </dgm:pt>
    <dgm:pt modelId="{2C2DAB1C-BB79-4274-AD2F-DC925C49C58B}" type="pres">
      <dgm:prSet presAssocID="{2063DDFF-913E-4A58-98FA-67493B17F5E7}" presName="spaceRect" presStyleCnt="0"/>
      <dgm:spPr/>
    </dgm:pt>
    <dgm:pt modelId="{04C6B269-7A9E-4CE9-B4F8-092BA893FB84}" type="pres">
      <dgm:prSet presAssocID="{2063DDFF-913E-4A58-98FA-67493B17F5E7}" presName="textRect" presStyleLbl="revTx" presStyleIdx="1" presStyleCnt="3" custLinFactY="100000" custLinFactNeighborX="-15082" custLinFactNeighborY="101117">
        <dgm:presLayoutVars>
          <dgm:chMax val="1"/>
          <dgm:chPref val="1"/>
        </dgm:presLayoutVars>
      </dgm:prSet>
      <dgm:spPr/>
    </dgm:pt>
    <dgm:pt modelId="{870C950E-6725-426F-9416-FE3758105473}" type="pres">
      <dgm:prSet presAssocID="{0506AA09-9307-488E-8242-1A0A02342C14}" presName="sibTrans" presStyleCnt="0"/>
      <dgm:spPr/>
    </dgm:pt>
    <dgm:pt modelId="{C0EB097B-A2DC-4310-A8CC-5A792232B283}" type="pres">
      <dgm:prSet presAssocID="{39D7B101-6D43-4733-ACAA-D84C882C0DB9}" presName="compNode" presStyleCnt="0"/>
      <dgm:spPr/>
    </dgm:pt>
    <dgm:pt modelId="{98FCCEF8-8311-4375-9A2A-C1CF8CFF4782}" type="pres">
      <dgm:prSet presAssocID="{39D7B101-6D43-4733-ACAA-D84C882C0DB9}" presName="iconRect" presStyleLbl="node1" presStyleIdx="2" presStyleCnt="3" custScaleX="148487" custScaleY="148487" custLinFactY="36845" custLinFactNeighborX="-55178" custLinFactNeighborY="10000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82767A8D-3D31-4857-A875-01FDDD022B6C}" type="pres">
      <dgm:prSet presAssocID="{39D7B101-6D43-4733-ACAA-D84C882C0DB9}" presName="spaceRect" presStyleCnt="0"/>
      <dgm:spPr/>
    </dgm:pt>
    <dgm:pt modelId="{C73215E7-136E-428F-9D83-EEF6032F6CDA}" type="pres">
      <dgm:prSet presAssocID="{39D7B101-6D43-4733-ACAA-D84C882C0DB9}" presName="textRect" presStyleLbl="revTx" presStyleIdx="2" presStyleCnt="3" custLinFactY="100000" custLinFactNeighborX="-25919" custLinFactNeighborY="105769">
        <dgm:presLayoutVars>
          <dgm:chMax val="1"/>
          <dgm:chPref val="1"/>
        </dgm:presLayoutVars>
      </dgm:prSet>
      <dgm:spPr/>
    </dgm:pt>
  </dgm:ptLst>
  <dgm:cxnLst>
    <dgm:cxn modelId="{3880942D-5201-4949-BA8C-0395DC0D5078}" srcId="{45DE61E6-64DA-4386-8D11-F360CF25815B}" destId="{39D7B101-6D43-4733-ACAA-D84C882C0DB9}" srcOrd="2" destOrd="0" parTransId="{CC25E764-EA83-4019-9C60-ECA368897184}" sibTransId="{A15A8633-BEC6-48B4-92DB-93F2993335A9}"/>
    <dgm:cxn modelId="{352D0A3A-49FF-44B2-99FB-FEB963BEAA56}" type="presOf" srcId="{45DE61E6-64DA-4386-8D11-F360CF25815B}" destId="{AD3B4000-2AD4-45F5-988A-258926C0606A}" srcOrd="0" destOrd="0" presId="urn:microsoft.com/office/officeart/2018/2/layout/IconLabelList"/>
    <dgm:cxn modelId="{6F264344-1116-4418-ADC5-92E610275351}" type="presOf" srcId="{2063DDFF-913E-4A58-98FA-67493B17F5E7}" destId="{04C6B269-7A9E-4CE9-B4F8-092BA893FB84}" srcOrd="0" destOrd="0" presId="urn:microsoft.com/office/officeart/2018/2/layout/IconLabelList"/>
    <dgm:cxn modelId="{DBB353A7-CD78-4E04-ABBF-5548D16FD741}" type="presOf" srcId="{027B5DDE-0A16-4B3C-989A-8E89A51681AD}" destId="{6426825E-9E75-4E93-8098-FC87F4BAE7D9}" srcOrd="0" destOrd="0" presId="urn:microsoft.com/office/officeart/2018/2/layout/IconLabelList"/>
    <dgm:cxn modelId="{4CAEA5B9-25F5-40DF-AA35-4314FC9D0079}" srcId="{45DE61E6-64DA-4386-8D11-F360CF25815B}" destId="{2063DDFF-913E-4A58-98FA-67493B17F5E7}" srcOrd="1" destOrd="0" parTransId="{5CF5D952-921D-418A-A7C2-ABE985EE6185}" sibTransId="{0506AA09-9307-488E-8242-1A0A02342C14}"/>
    <dgm:cxn modelId="{DC8553C3-7DE4-45DA-B83E-94FC2C74769D}" srcId="{45DE61E6-64DA-4386-8D11-F360CF25815B}" destId="{027B5DDE-0A16-4B3C-989A-8E89A51681AD}" srcOrd="0" destOrd="0" parTransId="{945D6CA3-D9D4-43BE-B66F-3765D5C45D7E}" sibTransId="{52B53157-BC7C-41C8-A039-5B8CDF575A4E}"/>
    <dgm:cxn modelId="{AF07CFE9-B679-4AB7-94C3-FC508C9B1088}" type="presOf" srcId="{39D7B101-6D43-4733-ACAA-D84C882C0DB9}" destId="{C73215E7-136E-428F-9D83-EEF6032F6CDA}" srcOrd="0" destOrd="0" presId="urn:microsoft.com/office/officeart/2018/2/layout/IconLabelList"/>
    <dgm:cxn modelId="{E47C17DA-CE05-47CD-A6ED-3D4AC4D8830D}" type="presParOf" srcId="{AD3B4000-2AD4-45F5-988A-258926C0606A}" destId="{8A19FD92-A9A1-4E99-96AF-97FB78BD1695}" srcOrd="0" destOrd="0" presId="urn:microsoft.com/office/officeart/2018/2/layout/IconLabelList"/>
    <dgm:cxn modelId="{DBA750C6-79E4-43CC-BB3D-1CF1AC6B239E}" type="presParOf" srcId="{8A19FD92-A9A1-4E99-96AF-97FB78BD1695}" destId="{6606CD70-6CE4-475F-B810-F84CAFE79EBF}" srcOrd="0" destOrd="0" presId="urn:microsoft.com/office/officeart/2018/2/layout/IconLabelList"/>
    <dgm:cxn modelId="{DC676393-5724-444F-9FDD-159D8FB181D7}" type="presParOf" srcId="{8A19FD92-A9A1-4E99-96AF-97FB78BD1695}" destId="{EA1A2137-DC3C-41E9-8C8D-C3320C23A749}" srcOrd="1" destOrd="0" presId="urn:microsoft.com/office/officeart/2018/2/layout/IconLabelList"/>
    <dgm:cxn modelId="{0646B2E9-48E2-411C-967D-CAD5D89EB669}" type="presParOf" srcId="{8A19FD92-A9A1-4E99-96AF-97FB78BD1695}" destId="{6426825E-9E75-4E93-8098-FC87F4BAE7D9}" srcOrd="2" destOrd="0" presId="urn:microsoft.com/office/officeart/2018/2/layout/IconLabelList"/>
    <dgm:cxn modelId="{0BCF9505-3361-462B-A3E0-CA26E451B61C}" type="presParOf" srcId="{AD3B4000-2AD4-45F5-988A-258926C0606A}" destId="{9DBAA0E3-EF0B-42D8-948E-E3E10A337917}" srcOrd="1" destOrd="0" presId="urn:microsoft.com/office/officeart/2018/2/layout/IconLabelList"/>
    <dgm:cxn modelId="{1A6472BE-E08D-44F0-B712-736A379CFA44}" type="presParOf" srcId="{AD3B4000-2AD4-45F5-988A-258926C0606A}" destId="{5B7B0C1B-D544-410D-88E9-70B91052382A}" srcOrd="2" destOrd="0" presId="urn:microsoft.com/office/officeart/2018/2/layout/IconLabelList"/>
    <dgm:cxn modelId="{58DF6185-1E05-4CDA-9B92-2FEFDD2F4314}" type="presParOf" srcId="{5B7B0C1B-D544-410D-88E9-70B91052382A}" destId="{F62A29E7-00A3-43A9-A442-92F8ED9FE867}" srcOrd="0" destOrd="0" presId="urn:microsoft.com/office/officeart/2018/2/layout/IconLabelList"/>
    <dgm:cxn modelId="{663C673B-B69A-4968-9185-9ECAB50BF47D}" type="presParOf" srcId="{5B7B0C1B-D544-410D-88E9-70B91052382A}" destId="{2C2DAB1C-BB79-4274-AD2F-DC925C49C58B}" srcOrd="1" destOrd="0" presId="urn:microsoft.com/office/officeart/2018/2/layout/IconLabelList"/>
    <dgm:cxn modelId="{6F9FA018-F0E6-40FC-B864-D37D2D136921}" type="presParOf" srcId="{5B7B0C1B-D544-410D-88E9-70B91052382A}" destId="{04C6B269-7A9E-4CE9-B4F8-092BA893FB84}" srcOrd="2" destOrd="0" presId="urn:microsoft.com/office/officeart/2018/2/layout/IconLabelList"/>
    <dgm:cxn modelId="{57A90A2C-E836-4A98-8E2C-7310BE85F472}" type="presParOf" srcId="{AD3B4000-2AD4-45F5-988A-258926C0606A}" destId="{870C950E-6725-426F-9416-FE3758105473}" srcOrd="3" destOrd="0" presId="urn:microsoft.com/office/officeart/2018/2/layout/IconLabelList"/>
    <dgm:cxn modelId="{BBF533C9-F79A-4411-964F-32CD12FDFC15}" type="presParOf" srcId="{AD3B4000-2AD4-45F5-988A-258926C0606A}" destId="{C0EB097B-A2DC-4310-A8CC-5A792232B283}" srcOrd="4" destOrd="0" presId="urn:microsoft.com/office/officeart/2018/2/layout/IconLabelList"/>
    <dgm:cxn modelId="{4E72ADA9-5C64-426A-B144-3B30B073C286}" type="presParOf" srcId="{C0EB097B-A2DC-4310-A8CC-5A792232B283}" destId="{98FCCEF8-8311-4375-9A2A-C1CF8CFF4782}" srcOrd="0" destOrd="0" presId="urn:microsoft.com/office/officeart/2018/2/layout/IconLabelList"/>
    <dgm:cxn modelId="{9EC1A366-C50F-40EC-97B7-B109B6A29DBF}" type="presParOf" srcId="{C0EB097B-A2DC-4310-A8CC-5A792232B283}" destId="{82767A8D-3D31-4857-A875-01FDDD022B6C}" srcOrd="1" destOrd="0" presId="urn:microsoft.com/office/officeart/2018/2/layout/IconLabelList"/>
    <dgm:cxn modelId="{1EFB6046-F7E8-44A9-AA42-0DE73379BD5E}" type="presParOf" srcId="{C0EB097B-A2DC-4310-A8CC-5A792232B283}" destId="{C73215E7-136E-428F-9D83-EEF6032F6CD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A2F1F0-EA36-4927-9E1A-AE942B6BE34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9C076E6-8B09-457A-AEE5-C8E4DA2E6F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sourced from Kaggle </a:t>
          </a:r>
        </a:p>
      </dgm:t>
    </dgm:pt>
    <dgm:pt modelId="{E6714636-81C3-472B-B3BA-BA13CAB8DC73}" type="parTrans" cxnId="{3B09A5C9-A3DD-4617-8DA3-BA57A4903D60}">
      <dgm:prSet/>
      <dgm:spPr/>
      <dgm:t>
        <a:bodyPr/>
        <a:lstStyle/>
        <a:p>
          <a:endParaRPr lang="en-US"/>
        </a:p>
      </dgm:t>
    </dgm:pt>
    <dgm:pt modelId="{25291CB7-4DF0-49C5-80F1-FA4F34100CD4}" type="sibTrans" cxnId="{3B09A5C9-A3DD-4617-8DA3-BA57A4903D60}">
      <dgm:prSet/>
      <dgm:spPr/>
      <dgm:t>
        <a:bodyPr/>
        <a:lstStyle/>
        <a:p>
          <a:endParaRPr lang="en-US"/>
        </a:p>
      </dgm:t>
    </dgm:pt>
    <dgm:pt modelId="{40972FA8-B87F-4C05-ACE0-3DB27BAD30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573,913 reviews between 1998 and 2018</a:t>
          </a:r>
        </a:p>
      </dgm:t>
    </dgm:pt>
    <dgm:pt modelId="{12BB2DB5-328D-4698-B9D7-0F589D8F23BF}" type="parTrans" cxnId="{C4A161D0-88A2-42E1-820E-1D6284CE7A26}">
      <dgm:prSet/>
      <dgm:spPr/>
      <dgm:t>
        <a:bodyPr/>
        <a:lstStyle/>
        <a:p>
          <a:endParaRPr lang="en-US"/>
        </a:p>
      </dgm:t>
    </dgm:pt>
    <dgm:pt modelId="{2DDE4E75-D64A-4AB3-959F-F8C75EE7F4B9}" type="sibTrans" cxnId="{C4A161D0-88A2-42E1-820E-1D6284CE7A26}">
      <dgm:prSet/>
      <dgm:spPr/>
      <dgm:t>
        <a:bodyPr/>
        <a:lstStyle/>
        <a:p>
          <a:endParaRPr lang="en-US"/>
        </a:p>
      </dgm:t>
    </dgm:pt>
    <dgm:pt modelId="{3D325FEE-B032-448C-B435-9BE7B79FCC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1572 unique films being reviewed</a:t>
          </a:r>
        </a:p>
      </dgm:t>
    </dgm:pt>
    <dgm:pt modelId="{45FF6032-FD1C-4E1E-A25A-B1F964FDCECF}" type="parTrans" cxnId="{AD34988E-F2C7-4A9E-928C-2DD833ACC510}">
      <dgm:prSet/>
      <dgm:spPr/>
      <dgm:t>
        <a:bodyPr/>
        <a:lstStyle/>
        <a:p>
          <a:endParaRPr lang="en-US"/>
        </a:p>
      </dgm:t>
    </dgm:pt>
    <dgm:pt modelId="{1D69B1FB-72C4-42BF-B907-895204ABEDCF}" type="sibTrans" cxnId="{AD34988E-F2C7-4A9E-928C-2DD833ACC510}">
      <dgm:prSet/>
      <dgm:spPr/>
      <dgm:t>
        <a:bodyPr/>
        <a:lstStyle/>
        <a:p>
          <a:endParaRPr lang="en-US"/>
        </a:p>
      </dgm:t>
    </dgm:pt>
    <dgm:pt modelId="{61AFA0B6-6C80-465D-AE9B-3D047B77AD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Additional film metadata and spoiler tagging</a:t>
          </a:r>
        </a:p>
      </dgm:t>
    </dgm:pt>
    <dgm:pt modelId="{63F01FD3-71B2-466C-AA9F-310A5732E213}" type="parTrans" cxnId="{25E6A6DE-AF34-4A5F-AAB2-630C75DE8C10}">
      <dgm:prSet/>
      <dgm:spPr/>
      <dgm:t>
        <a:bodyPr/>
        <a:lstStyle/>
        <a:p>
          <a:endParaRPr lang="en-US"/>
        </a:p>
      </dgm:t>
    </dgm:pt>
    <dgm:pt modelId="{F6C827C8-86B3-40D5-868B-108949E4B362}" type="sibTrans" cxnId="{25E6A6DE-AF34-4A5F-AAB2-630C75DE8C10}">
      <dgm:prSet/>
      <dgm:spPr/>
      <dgm:t>
        <a:bodyPr/>
        <a:lstStyle/>
        <a:p>
          <a:endParaRPr lang="en-US"/>
        </a:p>
      </dgm:t>
    </dgm:pt>
    <dgm:pt modelId="{BFAFCE97-8C6D-4B1C-BFCE-4D36B7D7AE76}" type="pres">
      <dgm:prSet presAssocID="{38A2F1F0-EA36-4927-9E1A-AE942B6BE344}" presName="root" presStyleCnt="0">
        <dgm:presLayoutVars>
          <dgm:dir/>
          <dgm:resizeHandles val="exact"/>
        </dgm:presLayoutVars>
      </dgm:prSet>
      <dgm:spPr/>
    </dgm:pt>
    <dgm:pt modelId="{EA94B71E-2DD0-412A-8959-2559BCDB508D}" type="pres">
      <dgm:prSet presAssocID="{49C076E6-8B09-457A-AEE5-C8E4DA2E6FF1}" presName="compNode" presStyleCnt="0"/>
      <dgm:spPr/>
    </dgm:pt>
    <dgm:pt modelId="{DFD08804-64E3-4D34-B480-7DEFA8E4343A}" type="pres">
      <dgm:prSet presAssocID="{49C076E6-8B09-457A-AEE5-C8E4DA2E6FF1}" presName="bgRect" presStyleLbl="bgShp" presStyleIdx="0" presStyleCnt="3"/>
      <dgm:spPr/>
    </dgm:pt>
    <dgm:pt modelId="{473E2C38-9E6F-4228-ACF9-36D3E31108ED}" type="pres">
      <dgm:prSet presAssocID="{49C076E6-8B09-457A-AEE5-C8E4DA2E6FF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61EEB29-25C4-4830-B0B0-2DD1A0C4BF5B}" type="pres">
      <dgm:prSet presAssocID="{49C076E6-8B09-457A-AEE5-C8E4DA2E6FF1}" presName="spaceRect" presStyleCnt="0"/>
      <dgm:spPr/>
    </dgm:pt>
    <dgm:pt modelId="{C89430A2-882B-4923-8A23-34502F17B6BB}" type="pres">
      <dgm:prSet presAssocID="{49C076E6-8B09-457A-AEE5-C8E4DA2E6FF1}" presName="parTx" presStyleLbl="revTx" presStyleIdx="0" presStyleCnt="4">
        <dgm:presLayoutVars>
          <dgm:chMax val="0"/>
          <dgm:chPref val="0"/>
        </dgm:presLayoutVars>
      </dgm:prSet>
      <dgm:spPr/>
    </dgm:pt>
    <dgm:pt modelId="{9A5B59DB-8F3F-4234-BA90-D36903A3CEA9}" type="pres">
      <dgm:prSet presAssocID="{25291CB7-4DF0-49C5-80F1-FA4F34100CD4}" presName="sibTrans" presStyleCnt="0"/>
      <dgm:spPr/>
    </dgm:pt>
    <dgm:pt modelId="{3FDE02AC-1510-4F0B-A882-94BD2A2BBE0C}" type="pres">
      <dgm:prSet presAssocID="{40972FA8-B87F-4C05-ACE0-3DB27BAD306F}" presName="compNode" presStyleCnt="0"/>
      <dgm:spPr/>
    </dgm:pt>
    <dgm:pt modelId="{0FBA5474-B75B-49E2-B5BB-DB92ACA5E7F3}" type="pres">
      <dgm:prSet presAssocID="{40972FA8-B87F-4C05-ACE0-3DB27BAD306F}" presName="bgRect" presStyleLbl="bgShp" presStyleIdx="1" presStyleCnt="3"/>
      <dgm:spPr/>
    </dgm:pt>
    <dgm:pt modelId="{66BEB2C9-23FA-4F73-BF65-5ECCA1541F88}" type="pres">
      <dgm:prSet presAssocID="{40972FA8-B87F-4C05-ACE0-3DB27BAD306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F91DB5A0-66E2-4079-A284-683EBF09240E}" type="pres">
      <dgm:prSet presAssocID="{40972FA8-B87F-4C05-ACE0-3DB27BAD306F}" presName="spaceRect" presStyleCnt="0"/>
      <dgm:spPr/>
    </dgm:pt>
    <dgm:pt modelId="{5A9F326A-D652-4657-94C9-44924CD2E0BE}" type="pres">
      <dgm:prSet presAssocID="{40972FA8-B87F-4C05-ACE0-3DB27BAD306F}" presName="parTx" presStyleLbl="revTx" presStyleIdx="1" presStyleCnt="4">
        <dgm:presLayoutVars>
          <dgm:chMax val="0"/>
          <dgm:chPref val="0"/>
        </dgm:presLayoutVars>
      </dgm:prSet>
      <dgm:spPr/>
    </dgm:pt>
    <dgm:pt modelId="{F1ECFA6D-D5B5-4382-BB01-CA7A9D6C83B4}" type="pres">
      <dgm:prSet presAssocID="{40972FA8-B87F-4C05-ACE0-3DB27BAD306F}" presName="desTx" presStyleLbl="revTx" presStyleIdx="2" presStyleCnt="4">
        <dgm:presLayoutVars/>
      </dgm:prSet>
      <dgm:spPr/>
    </dgm:pt>
    <dgm:pt modelId="{198A9A56-23F5-412F-AD08-27D75BECE0C3}" type="pres">
      <dgm:prSet presAssocID="{2DDE4E75-D64A-4AB3-959F-F8C75EE7F4B9}" presName="sibTrans" presStyleCnt="0"/>
      <dgm:spPr/>
    </dgm:pt>
    <dgm:pt modelId="{D0D74D6C-1744-408F-B822-9319EB06B03C}" type="pres">
      <dgm:prSet presAssocID="{61AFA0B6-6C80-465D-AE9B-3D047B77AD89}" presName="compNode" presStyleCnt="0"/>
      <dgm:spPr/>
    </dgm:pt>
    <dgm:pt modelId="{ED73F5DF-2241-4245-A666-E2062036361A}" type="pres">
      <dgm:prSet presAssocID="{61AFA0B6-6C80-465D-AE9B-3D047B77AD89}" presName="bgRect" presStyleLbl="bgShp" presStyleIdx="2" presStyleCnt="3" custLinFactNeighborX="1207" custLinFactNeighborY="-4461"/>
      <dgm:spPr/>
    </dgm:pt>
    <dgm:pt modelId="{A46C1790-DA99-45E9-BA1A-9BCDE0A3DE17}" type="pres">
      <dgm:prSet presAssocID="{61AFA0B6-6C80-465D-AE9B-3D047B77AD8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m strip"/>
        </a:ext>
      </dgm:extLst>
    </dgm:pt>
    <dgm:pt modelId="{A59E19B4-CA95-4B80-B805-88D7FE05BB1E}" type="pres">
      <dgm:prSet presAssocID="{61AFA0B6-6C80-465D-AE9B-3D047B77AD89}" presName="spaceRect" presStyleCnt="0"/>
      <dgm:spPr/>
    </dgm:pt>
    <dgm:pt modelId="{677631AB-9602-4433-BFA1-C1C678C7CB10}" type="pres">
      <dgm:prSet presAssocID="{61AFA0B6-6C80-465D-AE9B-3D047B77AD8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D680503-5B2D-493A-A084-5A281CF1DC29}" type="presOf" srcId="{38A2F1F0-EA36-4927-9E1A-AE942B6BE344}" destId="{BFAFCE97-8C6D-4B1C-BFCE-4D36B7D7AE76}" srcOrd="0" destOrd="0" presId="urn:microsoft.com/office/officeart/2018/2/layout/IconVerticalSolidList"/>
    <dgm:cxn modelId="{F4C0B910-8CA2-400D-AFA5-8C95EDAD5002}" type="presOf" srcId="{40972FA8-B87F-4C05-ACE0-3DB27BAD306F}" destId="{5A9F326A-D652-4657-94C9-44924CD2E0BE}" srcOrd="0" destOrd="0" presId="urn:microsoft.com/office/officeart/2018/2/layout/IconVerticalSolidList"/>
    <dgm:cxn modelId="{74521A36-1A6D-443D-AA92-EF28D32F66A9}" type="presOf" srcId="{49C076E6-8B09-457A-AEE5-C8E4DA2E6FF1}" destId="{C89430A2-882B-4923-8A23-34502F17B6BB}" srcOrd="0" destOrd="0" presId="urn:microsoft.com/office/officeart/2018/2/layout/IconVerticalSolidList"/>
    <dgm:cxn modelId="{CE729D6F-57BF-4CB7-A634-5EDA81C6B2A8}" type="presOf" srcId="{61AFA0B6-6C80-465D-AE9B-3D047B77AD89}" destId="{677631AB-9602-4433-BFA1-C1C678C7CB10}" srcOrd="0" destOrd="0" presId="urn:microsoft.com/office/officeart/2018/2/layout/IconVerticalSolidList"/>
    <dgm:cxn modelId="{AD34988E-F2C7-4A9E-928C-2DD833ACC510}" srcId="{40972FA8-B87F-4C05-ACE0-3DB27BAD306F}" destId="{3D325FEE-B032-448C-B435-9BE7B79FCC53}" srcOrd="0" destOrd="0" parTransId="{45FF6032-FD1C-4E1E-A25A-B1F964FDCECF}" sibTransId="{1D69B1FB-72C4-42BF-B907-895204ABEDCF}"/>
    <dgm:cxn modelId="{3B09A5C9-A3DD-4617-8DA3-BA57A4903D60}" srcId="{38A2F1F0-EA36-4927-9E1A-AE942B6BE344}" destId="{49C076E6-8B09-457A-AEE5-C8E4DA2E6FF1}" srcOrd="0" destOrd="0" parTransId="{E6714636-81C3-472B-B3BA-BA13CAB8DC73}" sibTransId="{25291CB7-4DF0-49C5-80F1-FA4F34100CD4}"/>
    <dgm:cxn modelId="{C4A161D0-88A2-42E1-820E-1D6284CE7A26}" srcId="{38A2F1F0-EA36-4927-9E1A-AE942B6BE344}" destId="{40972FA8-B87F-4C05-ACE0-3DB27BAD306F}" srcOrd="1" destOrd="0" parTransId="{12BB2DB5-328D-4698-B9D7-0F589D8F23BF}" sibTransId="{2DDE4E75-D64A-4AB3-959F-F8C75EE7F4B9}"/>
    <dgm:cxn modelId="{F8AFC1D4-D961-4C39-862C-C23A4FB65A99}" type="presOf" srcId="{3D325FEE-B032-448C-B435-9BE7B79FCC53}" destId="{F1ECFA6D-D5B5-4382-BB01-CA7A9D6C83B4}" srcOrd="0" destOrd="0" presId="urn:microsoft.com/office/officeart/2018/2/layout/IconVerticalSolidList"/>
    <dgm:cxn modelId="{25E6A6DE-AF34-4A5F-AAB2-630C75DE8C10}" srcId="{38A2F1F0-EA36-4927-9E1A-AE942B6BE344}" destId="{61AFA0B6-6C80-465D-AE9B-3D047B77AD89}" srcOrd="2" destOrd="0" parTransId="{63F01FD3-71B2-466C-AA9F-310A5732E213}" sibTransId="{F6C827C8-86B3-40D5-868B-108949E4B362}"/>
    <dgm:cxn modelId="{37DC257B-C487-484C-9FE5-DE1008A08826}" type="presParOf" srcId="{BFAFCE97-8C6D-4B1C-BFCE-4D36B7D7AE76}" destId="{EA94B71E-2DD0-412A-8959-2559BCDB508D}" srcOrd="0" destOrd="0" presId="urn:microsoft.com/office/officeart/2018/2/layout/IconVerticalSolidList"/>
    <dgm:cxn modelId="{540977A6-68BB-44D1-B656-5B27CC9766C2}" type="presParOf" srcId="{EA94B71E-2DD0-412A-8959-2559BCDB508D}" destId="{DFD08804-64E3-4D34-B480-7DEFA8E4343A}" srcOrd="0" destOrd="0" presId="urn:microsoft.com/office/officeart/2018/2/layout/IconVerticalSolidList"/>
    <dgm:cxn modelId="{4ECF16BF-1A63-417F-B1C4-128AC90E234D}" type="presParOf" srcId="{EA94B71E-2DD0-412A-8959-2559BCDB508D}" destId="{473E2C38-9E6F-4228-ACF9-36D3E31108ED}" srcOrd="1" destOrd="0" presId="urn:microsoft.com/office/officeart/2018/2/layout/IconVerticalSolidList"/>
    <dgm:cxn modelId="{E7FF765E-22A2-4CF7-97CC-366B31A60965}" type="presParOf" srcId="{EA94B71E-2DD0-412A-8959-2559BCDB508D}" destId="{961EEB29-25C4-4830-B0B0-2DD1A0C4BF5B}" srcOrd="2" destOrd="0" presId="urn:microsoft.com/office/officeart/2018/2/layout/IconVerticalSolidList"/>
    <dgm:cxn modelId="{AB8E14A7-155D-40C1-87C2-E0A404FE9ACC}" type="presParOf" srcId="{EA94B71E-2DD0-412A-8959-2559BCDB508D}" destId="{C89430A2-882B-4923-8A23-34502F17B6BB}" srcOrd="3" destOrd="0" presId="urn:microsoft.com/office/officeart/2018/2/layout/IconVerticalSolidList"/>
    <dgm:cxn modelId="{81BC73CF-F3FA-4950-A89D-344B561B51FF}" type="presParOf" srcId="{BFAFCE97-8C6D-4B1C-BFCE-4D36B7D7AE76}" destId="{9A5B59DB-8F3F-4234-BA90-D36903A3CEA9}" srcOrd="1" destOrd="0" presId="urn:microsoft.com/office/officeart/2018/2/layout/IconVerticalSolidList"/>
    <dgm:cxn modelId="{EA299E26-6699-414D-A17F-75749D363029}" type="presParOf" srcId="{BFAFCE97-8C6D-4B1C-BFCE-4D36B7D7AE76}" destId="{3FDE02AC-1510-4F0B-A882-94BD2A2BBE0C}" srcOrd="2" destOrd="0" presId="urn:microsoft.com/office/officeart/2018/2/layout/IconVerticalSolidList"/>
    <dgm:cxn modelId="{67AEA86E-ADCF-4FAD-8203-5B80F9E290C5}" type="presParOf" srcId="{3FDE02AC-1510-4F0B-A882-94BD2A2BBE0C}" destId="{0FBA5474-B75B-49E2-B5BB-DB92ACA5E7F3}" srcOrd="0" destOrd="0" presId="urn:microsoft.com/office/officeart/2018/2/layout/IconVerticalSolidList"/>
    <dgm:cxn modelId="{1B5CC103-1A88-425D-81AE-3243A0482E05}" type="presParOf" srcId="{3FDE02AC-1510-4F0B-A882-94BD2A2BBE0C}" destId="{66BEB2C9-23FA-4F73-BF65-5ECCA1541F88}" srcOrd="1" destOrd="0" presId="urn:microsoft.com/office/officeart/2018/2/layout/IconVerticalSolidList"/>
    <dgm:cxn modelId="{A0FF8804-EA0B-4448-B9B6-1C95DBB203CE}" type="presParOf" srcId="{3FDE02AC-1510-4F0B-A882-94BD2A2BBE0C}" destId="{F91DB5A0-66E2-4079-A284-683EBF09240E}" srcOrd="2" destOrd="0" presId="urn:microsoft.com/office/officeart/2018/2/layout/IconVerticalSolidList"/>
    <dgm:cxn modelId="{F7DC1A88-514D-4BDF-B6CB-381BAD4961FB}" type="presParOf" srcId="{3FDE02AC-1510-4F0B-A882-94BD2A2BBE0C}" destId="{5A9F326A-D652-4657-94C9-44924CD2E0BE}" srcOrd="3" destOrd="0" presId="urn:microsoft.com/office/officeart/2018/2/layout/IconVerticalSolidList"/>
    <dgm:cxn modelId="{D44B13EB-5FB6-48A5-B550-7690696C21DE}" type="presParOf" srcId="{3FDE02AC-1510-4F0B-A882-94BD2A2BBE0C}" destId="{F1ECFA6D-D5B5-4382-BB01-CA7A9D6C83B4}" srcOrd="4" destOrd="0" presId="urn:microsoft.com/office/officeart/2018/2/layout/IconVerticalSolidList"/>
    <dgm:cxn modelId="{DBAA909C-3CBB-4040-92F8-869F51072A03}" type="presParOf" srcId="{BFAFCE97-8C6D-4B1C-BFCE-4D36B7D7AE76}" destId="{198A9A56-23F5-412F-AD08-27D75BECE0C3}" srcOrd="3" destOrd="0" presId="urn:microsoft.com/office/officeart/2018/2/layout/IconVerticalSolidList"/>
    <dgm:cxn modelId="{95874E97-1F4C-4D42-BEBD-585C6D56F29F}" type="presParOf" srcId="{BFAFCE97-8C6D-4B1C-BFCE-4D36B7D7AE76}" destId="{D0D74D6C-1744-408F-B822-9319EB06B03C}" srcOrd="4" destOrd="0" presId="urn:microsoft.com/office/officeart/2018/2/layout/IconVerticalSolidList"/>
    <dgm:cxn modelId="{3638E678-5F13-4F45-9DE4-7B51CE5A532C}" type="presParOf" srcId="{D0D74D6C-1744-408F-B822-9319EB06B03C}" destId="{ED73F5DF-2241-4245-A666-E2062036361A}" srcOrd="0" destOrd="0" presId="urn:microsoft.com/office/officeart/2018/2/layout/IconVerticalSolidList"/>
    <dgm:cxn modelId="{91F0B183-A01C-4026-8546-F6685592606B}" type="presParOf" srcId="{D0D74D6C-1744-408F-B822-9319EB06B03C}" destId="{A46C1790-DA99-45E9-BA1A-9BCDE0A3DE17}" srcOrd="1" destOrd="0" presId="urn:microsoft.com/office/officeart/2018/2/layout/IconVerticalSolidList"/>
    <dgm:cxn modelId="{68AC41FD-525D-496C-880D-AF2E94966FDB}" type="presParOf" srcId="{D0D74D6C-1744-408F-B822-9319EB06B03C}" destId="{A59E19B4-CA95-4B80-B805-88D7FE05BB1E}" srcOrd="2" destOrd="0" presId="urn:microsoft.com/office/officeart/2018/2/layout/IconVerticalSolidList"/>
    <dgm:cxn modelId="{38106CC5-1D72-4552-A9D1-1CB1B7FFF69C}" type="presParOf" srcId="{D0D74D6C-1744-408F-B822-9319EB06B03C}" destId="{677631AB-9602-4433-BFA1-C1C678C7CB1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4EEC2F-88EA-444E-8F20-D179786F8435}">
      <dsp:nvSpPr>
        <dsp:cNvPr id="0" name=""/>
        <dsp:cNvSpPr/>
      </dsp:nvSpPr>
      <dsp:spPr>
        <a:xfrm>
          <a:off x="0" y="457"/>
          <a:ext cx="4639736" cy="107065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61AB2F-AEF8-4B8A-9AF4-790B92D88AA0}">
      <dsp:nvSpPr>
        <dsp:cNvPr id="0" name=""/>
        <dsp:cNvSpPr/>
      </dsp:nvSpPr>
      <dsp:spPr>
        <a:xfrm>
          <a:off x="323871" y="241353"/>
          <a:ext cx="588857" cy="5888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4BC3A4-CAF2-417F-86F1-A63C91CAE303}">
      <dsp:nvSpPr>
        <dsp:cNvPr id="0" name=""/>
        <dsp:cNvSpPr/>
      </dsp:nvSpPr>
      <dsp:spPr>
        <a:xfrm>
          <a:off x="1236601" y="457"/>
          <a:ext cx="3403134" cy="1070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311" tIns="113311" rIns="113311" bIns="11331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Information that reveals important plot details or surprises</a:t>
          </a:r>
        </a:p>
      </dsp:txBody>
      <dsp:txXfrm>
        <a:off x="1236601" y="457"/>
        <a:ext cx="3403134" cy="1070650"/>
      </dsp:txXfrm>
    </dsp:sp>
    <dsp:sp modelId="{A321817F-75BD-4D71-A863-B3B42B1B4565}">
      <dsp:nvSpPr>
        <dsp:cNvPr id="0" name=""/>
        <dsp:cNvSpPr/>
      </dsp:nvSpPr>
      <dsp:spPr>
        <a:xfrm>
          <a:off x="0" y="1338771"/>
          <a:ext cx="4639736" cy="107065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1E0BAF-DAAB-4096-B41F-91ED58E63707}">
      <dsp:nvSpPr>
        <dsp:cNvPr id="0" name=""/>
        <dsp:cNvSpPr/>
      </dsp:nvSpPr>
      <dsp:spPr>
        <a:xfrm>
          <a:off x="323871" y="1579667"/>
          <a:ext cx="588857" cy="5888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322E81-483C-4E85-8550-368738F745C9}">
      <dsp:nvSpPr>
        <dsp:cNvPr id="0" name=""/>
        <dsp:cNvSpPr/>
      </dsp:nvSpPr>
      <dsp:spPr>
        <a:xfrm>
          <a:off x="1236601" y="1338771"/>
          <a:ext cx="3403134" cy="1070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311" tIns="113311" rIns="113311" bIns="11331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Reviews influence consumer attitude and decisions on seeing a movie</a:t>
          </a:r>
          <a:endParaRPr lang="en-US" sz="1900" kern="1200" dirty="0"/>
        </a:p>
      </dsp:txBody>
      <dsp:txXfrm>
        <a:off x="1236601" y="1338771"/>
        <a:ext cx="3403134" cy="1070650"/>
      </dsp:txXfrm>
    </dsp:sp>
    <dsp:sp modelId="{900DD90C-5E87-4750-AA13-7798BB274926}">
      <dsp:nvSpPr>
        <dsp:cNvPr id="0" name=""/>
        <dsp:cNvSpPr/>
      </dsp:nvSpPr>
      <dsp:spPr>
        <a:xfrm>
          <a:off x="0" y="2677084"/>
          <a:ext cx="4639736" cy="107065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D16300-A8D7-4C78-8112-88DB7F49BDF2}">
      <dsp:nvSpPr>
        <dsp:cNvPr id="0" name=""/>
        <dsp:cNvSpPr/>
      </dsp:nvSpPr>
      <dsp:spPr>
        <a:xfrm>
          <a:off x="323871" y="2917981"/>
          <a:ext cx="588857" cy="5888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A4E317-E91D-432E-93C1-09DB9A5141E9}">
      <dsp:nvSpPr>
        <dsp:cNvPr id="0" name=""/>
        <dsp:cNvSpPr/>
      </dsp:nvSpPr>
      <dsp:spPr>
        <a:xfrm>
          <a:off x="1236601" y="2677084"/>
          <a:ext cx="3403134" cy="1070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311" tIns="113311" rIns="113311" bIns="11331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Users will avoid resources that present them with spoilers</a:t>
          </a:r>
          <a:endParaRPr lang="en-US" sz="1900" kern="1200" dirty="0"/>
        </a:p>
      </dsp:txBody>
      <dsp:txXfrm>
        <a:off x="1236601" y="2677084"/>
        <a:ext cx="3403134" cy="10706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06CD70-6CE4-475F-B810-F84CAFE79EBF}">
      <dsp:nvSpPr>
        <dsp:cNvPr id="0" name=""/>
        <dsp:cNvSpPr/>
      </dsp:nvSpPr>
      <dsp:spPr>
        <a:xfrm>
          <a:off x="402766" y="3042464"/>
          <a:ext cx="1886082" cy="18860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426825E-9E75-4E93-8098-FC87F4BAE7D9}">
      <dsp:nvSpPr>
        <dsp:cNvPr id="0" name=""/>
        <dsp:cNvSpPr/>
      </dsp:nvSpPr>
      <dsp:spPr>
        <a:xfrm>
          <a:off x="144962" y="4736747"/>
          <a:ext cx="244755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Current model relies on site moderation and user reporting</a:t>
          </a:r>
        </a:p>
      </dsp:txBody>
      <dsp:txXfrm>
        <a:off x="144962" y="4736747"/>
        <a:ext cx="2447556" cy="720000"/>
      </dsp:txXfrm>
    </dsp:sp>
    <dsp:sp modelId="{F62A29E7-00A3-43A9-A442-92F8ED9FE867}">
      <dsp:nvSpPr>
        <dsp:cNvPr id="0" name=""/>
        <dsp:cNvSpPr/>
      </dsp:nvSpPr>
      <dsp:spPr>
        <a:xfrm>
          <a:off x="3189277" y="2934599"/>
          <a:ext cx="1910687" cy="1910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4C6B269-7A9E-4CE9-B4F8-092BA893FB84}">
      <dsp:nvSpPr>
        <dsp:cNvPr id="0" name=""/>
        <dsp:cNvSpPr/>
      </dsp:nvSpPr>
      <dsp:spPr>
        <a:xfrm>
          <a:off x="2760715" y="4843619"/>
          <a:ext cx="244755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Automated flagging systems can free resources for other problems</a:t>
          </a:r>
        </a:p>
      </dsp:txBody>
      <dsp:txXfrm>
        <a:off x="2760715" y="4843619"/>
        <a:ext cx="2447556" cy="720000"/>
      </dsp:txXfrm>
    </dsp:sp>
    <dsp:sp modelId="{98FCCEF8-8311-4375-9A2A-C1CF8CFF4782}">
      <dsp:nvSpPr>
        <dsp:cNvPr id="0" name=""/>
        <dsp:cNvSpPr/>
      </dsp:nvSpPr>
      <dsp:spPr>
        <a:xfrm>
          <a:off x="5804063" y="3125645"/>
          <a:ext cx="1635436" cy="16354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73215E7-136E-428F-9D83-EEF6032F6CDA}">
      <dsp:nvSpPr>
        <dsp:cNvPr id="0" name=""/>
        <dsp:cNvSpPr/>
      </dsp:nvSpPr>
      <dsp:spPr>
        <a:xfrm>
          <a:off x="5371352" y="4808300"/>
          <a:ext cx="244755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Goal: increase user confidence they will not be presented with spoilers</a:t>
          </a:r>
        </a:p>
      </dsp:txBody>
      <dsp:txXfrm>
        <a:off x="5371352" y="4808300"/>
        <a:ext cx="2447556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D08804-64E3-4D34-B480-7DEFA8E4343A}">
      <dsp:nvSpPr>
        <dsp:cNvPr id="0" name=""/>
        <dsp:cNvSpPr/>
      </dsp:nvSpPr>
      <dsp:spPr>
        <a:xfrm>
          <a:off x="0" y="625"/>
          <a:ext cx="6582555" cy="14630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3E2C38-9E6F-4228-ACF9-36D3E31108ED}">
      <dsp:nvSpPr>
        <dsp:cNvPr id="0" name=""/>
        <dsp:cNvSpPr/>
      </dsp:nvSpPr>
      <dsp:spPr>
        <a:xfrm>
          <a:off x="442561" y="329803"/>
          <a:ext cx="804657" cy="804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9430A2-882B-4923-8A23-34502F17B6BB}">
      <dsp:nvSpPr>
        <dsp:cNvPr id="0" name=""/>
        <dsp:cNvSpPr/>
      </dsp:nvSpPr>
      <dsp:spPr>
        <a:xfrm>
          <a:off x="1689780" y="625"/>
          <a:ext cx="4892774" cy="146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36" tIns="154836" rIns="154836" bIns="15483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sourced from Kaggle </a:t>
          </a:r>
        </a:p>
      </dsp:txBody>
      <dsp:txXfrm>
        <a:off x="1689780" y="625"/>
        <a:ext cx="4892774" cy="1463013"/>
      </dsp:txXfrm>
    </dsp:sp>
    <dsp:sp modelId="{0FBA5474-B75B-49E2-B5BB-DB92ACA5E7F3}">
      <dsp:nvSpPr>
        <dsp:cNvPr id="0" name=""/>
        <dsp:cNvSpPr/>
      </dsp:nvSpPr>
      <dsp:spPr>
        <a:xfrm>
          <a:off x="0" y="1829392"/>
          <a:ext cx="6582555" cy="14630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BEB2C9-23FA-4F73-BF65-5ECCA1541F88}">
      <dsp:nvSpPr>
        <dsp:cNvPr id="0" name=""/>
        <dsp:cNvSpPr/>
      </dsp:nvSpPr>
      <dsp:spPr>
        <a:xfrm>
          <a:off x="442561" y="2158570"/>
          <a:ext cx="804657" cy="804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9F326A-D652-4657-94C9-44924CD2E0BE}">
      <dsp:nvSpPr>
        <dsp:cNvPr id="0" name=""/>
        <dsp:cNvSpPr/>
      </dsp:nvSpPr>
      <dsp:spPr>
        <a:xfrm>
          <a:off x="1689780" y="1829392"/>
          <a:ext cx="2962149" cy="146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36" tIns="154836" rIns="154836" bIns="15483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573,913 reviews between 1998 and 2018</a:t>
          </a:r>
        </a:p>
      </dsp:txBody>
      <dsp:txXfrm>
        <a:off x="1689780" y="1829392"/>
        <a:ext cx="2962149" cy="1463013"/>
      </dsp:txXfrm>
    </dsp:sp>
    <dsp:sp modelId="{F1ECFA6D-D5B5-4382-BB01-CA7A9D6C83B4}">
      <dsp:nvSpPr>
        <dsp:cNvPr id="0" name=""/>
        <dsp:cNvSpPr/>
      </dsp:nvSpPr>
      <dsp:spPr>
        <a:xfrm>
          <a:off x="4651930" y="1829392"/>
          <a:ext cx="1930624" cy="146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36" tIns="154836" rIns="154836" bIns="15483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1572 unique films being reviewed</a:t>
          </a:r>
        </a:p>
      </dsp:txBody>
      <dsp:txXfrm>
        <a:off x="4651930" y="1829392"/>
        <a:ext cx="1930624" cy="1463013"/>
      </dsp:txXfrm>
    </dsp:sp>
    <dsp:sp modelId="{ED73F5DF-2241-4245-A666-E2062036361A}">
      <dsp:nvSpPr>
        <dsp:cNvPr id="0" name=""/>
        <dsp:cNvSpPr/>
      </dsp:nvSpPr>
      <dsp:spPr>
        <a:xfrm>
          <a:off x="0" y="3592894"/>
          <a:ext cx="6582555" cy="14630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6C1790-DA99-45E9-BA1A-9BCDE0A3DE17}">
      <dsp:nvSpPr>
        <dsp:cNvPr id="0" name=""/>
        <dsp:cNvSpPr/>
      </dsp:nvSpPr>
      <dsp:spPr>
        <a:xfrm>
          <a:off x="442561" y="3987337"/>
          <a:ext cx="804657" cy="804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7631AB-9602-4433-BFA1-C1C678C7CB10}">
      <dsp:nvSpPr>
        <dsp:cNvPr id="0" name=""/>
        <dsp:cNvSpPr/>
      </dsp:nvSpPr>
      <dsp:spPr>
        <a:xfrm>
          <a:off x="1689780" y="3658159"/>
          <a:ext cx="4892774" cy="146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36" tIns="154836" rIns="154836" bIns="15483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Additional film metadata and spoiler tagging</a:t>
          </a:r>
        </a:p>
      </dsp:txBody>
      <dsp:txXfrm>
        <a:off x="1689780" y="3658159"/>
        <a:ext cx="4892774" cy="14630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D620A-E762-43C3-821E-EDBEDF36C183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1E718-BF17-498F-B8FE-02CFAFC7B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76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Spoiler</a:t>
            </a:r>
            <a:r>
              <a:rPr lang="en-US" baseline="0" dirty="0"/>
              <a:t> can be </a:t>
            </a:r>
            <a:r>
              <a:rPr lang="en-US" b="1" baseline="0" dirty="0"/>
              <a:t>explicit</a:t>
            </a:r>
            <a:r>
              <a:rPr lang="en-US" baseline="0" dirty="0"/>
              <a:t>, i.e. revealing detail or </a:t>
            </a:r>
            <a:r>
              <a:rPr lang="en-US" b="1" baseline="0" dirty="0"/>
              <a:t>implicit</a:t>
            </a:r>
            <a:r>
              <a:rPr lang="en-US" baseline="0" dirty="0"/>
              <a:t>, something like ‘you won’t believe the twist ending’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Statista data shows about 2/3 of adults use movie read movie reviews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While some sites specialize in movie spoilers (themoviespoiler.com)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1E718-BF17-498F-B8FE-02CFAFC7B4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10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IMDB does moderate their site but mostly relies on the users flagging their reviews themselves or reporting other reviews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By employing automated flagging systems to hide user reviews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1E718-BF17-498F-B8FE-02CFAFC7B4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50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More than doubled the f1-score for spoiler detection while maintaining high recall on non-spoilers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Iterative testing showed continued, but smaller incremental, improvement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1E718-BF17-498F-B8FE-02CFAFC7B4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61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Some of the largest subreddit communities are related to films and movies. The community moderators generally do a good job enforcing self-censorship when it comes to spoiler content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tags used would identify specific text strings that contain the spoiler which can help future modeling efforts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sites like IMDB, reviews generally occur on a page for a known film. It may be worth exploring cosine similarity between the film synopsis and the review to flag spoilers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Top of the line NLP models like BERT and </a:t>
            </a:r>
            <a:r>
              <a:rPr lang="en-US" dirty="0" err="1"/>
              <a:t>roBERTa</a:t>
            </a:r>
            <a:r>
              <a:rPr lang="en-US" dirty="0"/>
              <a:t> are trained on massive amount of text data and can be adapted to this problem. We attempted to implement this technique but were met with hardware and time restrictions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1E718-BF17-498F-B8FE-02CFAFC7B4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5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14B75CF6-FE96-570B-17EF-63445CAC73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38" t="12458" r="2686" b="2550"/>
          <a:stretch/>
        </p:blipFill>
        <p:spPr>
          <a:xfrm>
            <a:off x="-127322" y="-1875100"/>
            <a:ext cx="12319322" cy="917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432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87BCF0-544C-35EA-5ABA-BAC0A560A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Next Steps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A656F-6134-9F96-D129-3CF0F9EC4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334274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</a:rPr>
              <a:t>Scrape movie-centric subreddits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</a:rPr>
              <a:t>Explore cosine similarity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</a:rPr>
              <a:t>Use transfer learning</a:t>
            </a:r>
          </a:p>
        </p:txBody>
      </p:sp>
      <p:pic>
        <p:nvPicPr>
          <p:cNvPr id="5" name="Picture 4" descr="Popcorn and drink in an empty red theater">
            <a:extLst>
              <a:ext uri="{FF2B5EF4-FFF2-40B4-BE49-F238E27FC236}">
                <a16:creationId xmlns:a16="http://schemas.microsoft.com/office/drawing/2014/main" id="{81FE78AD-477B-521A-A7C3-B286D9F50F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041" r="3868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72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4051A1-1FCF-C73A-2E72-EDC9F4BD5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940BBA-AA80-7FA9-9616-8AC459E2C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26F32A-ED1A-69A7-3403-D97F076A9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53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Detecting Movie Spoilers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Brian tracy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6792"/>
          <a:stretch/>
        </p:blipFill>
        <p:spPr>
          <a:xfrm>
            <a:off x="-1" y="2"/>
            <a:ext cx="4635315" cy="6400798"/>
          </a:xfrm>
          <a:prstGeom prst="rect">
            <a:avLst/>
          </a:prstGeom>
        </p:spPr>
      </p:pic>
      <p:cxnSp>
        <p:nvCxnSpPr>
          <p:cNvPr id="36" name="!!Straight Connector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0A5E7FB-1FB5-4C57-9C8C-70E550767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27BC3-368A-E3DF-A390-CE0B7369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</a:t>
            </a:r>
            <a:endParaRPr lang="en-US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51239720-3243-DFBC-668C-58C52CDC1AA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86380808"/>
              </p:ext>
            </p:extLst>
          </p:nvPr>
        </p:nvGraphicFramePr>
        <p:xfrm>
          <a:off x="1097280" y="2120900"/>
          <a:ext cx="4639736" cy="3748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2139598-966B-517D-221C-9D18E7280F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/>
          <a:stretch>
            <a:fillRect/>
          </a:stretch>
        </p:blipFill>
        <p:spPr>
          <a:xfrm>
            <a:off x="6516688" y="2688252"/>
            <a:ext cx="4638675" cy="2613384"/>
          </a:xfrm>
        </p:spPr>
      </p:pic>
    </p:spTree>
    <p:extLst>
      <p:ext uri="{BB962C8B-B14F-4D97-AF65-F5344CB8AC3E}">
        <p14:creationId xmlns:p14="http://schemas.microsoft.com/office/powerpoint/2010/main" val="44578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FEBD0D2-AA2A-4936-A509-D629383EF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FAE7F6-4607-668E-A95A-6B4FF967D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7268" y="862503"/>
            <a:ext cx="3372529" cy="50559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Business Problem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6506110-E6E1-4309-83FA-C6B068FA3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599220-E641-C711-CB7A-4ECC5E71104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59124141"/>
              </p:ext>
            </p:extLst>
          </p:nvPr>
        </p:nvGraphicFramePr>
        <p:xfrm>
          <a:off x="112203" y="494406"/>
          <a:ext cx="8707268" cy="5665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C111C1D2-4FD4-0FA4-6D2D-C3131396F0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83929" y="494406"/>
            <a:ext cx="4682318" cy="236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1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8BDBE5C-BBE9-4E89-BEE5-DEB6EAB87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1013D8-93B3-D09C-6265-344139629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4946"/>
            <a:ext cx="3689094" cy="50559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700" dirty="0"/>
              <a:t>Data Understanding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FC4168B-AA75-4715-9B96-CF84B170A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74372D-868A-A72F-6D1A-AAA6E36C14E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39044947"/>
              </p:ext>
            </p:extLst>
          </p:nvPr>
        </p:nvGraphicFramePr>
        <p:xfrm>
          <a:off x="4976031" y="634947"/>
          <a:ext cx="6582555" cy="5121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7446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76D74-DEA4-E5CD-2DA0-F0FACDF1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43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9969CD-4DF9-50A7-6DA9-FC1E63D2F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Word Cloud</a:t>
            </a:r>
            <a:endParaRPr lang="en-US" dirty="0"/>
          </a:p>
        </p:txBody>
      </p:sp>
      <p:pic>
        <p:nvPicPr>
          <p:cNvPr id="7" name="Picture 6" descr="A picture containing text, newspaper&#10;&#10;Description automatically generated">
            <a:extLst>
              <a:ext uri="{FF2B5EF4-FFF2-40B4-BE49-F238E27FC236}">
                <a16:creationId xmlns:a16="http://schemas.microsoft.com/office/drawing/2014/main" id="{48C004F9-4F31-584C-7295-8F8809FE6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60" y="2371610"/>
            <a:ext cx="5561860" cy="27809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94911A-BA3B-F9BD-06C5-8416F18BBCC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45841" y="2371608"/>
            <a:ext cx="5561858" cy="27809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482492-382B-684F-1BFE-9160158B771C}"/>
              </a:ext>
            </a:extLst>
          </p:cNvPr>
          <p:cNvSpPr txBox="1"/>
          <p:nvPr/>
        </p:nvSpPr>
        <p:spPr>
          <a:xfrm>
            <a:off x="1925099" y="5307088"/>
            <a:ext cx="208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Non-spoiler reviews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6B9CD8-3BCC-7876-43F1-C53F3C184D8C}"/>
              </a:ext>
            </a:extLst>
          </p:cNvPr>
          <p:cNvSpPr txBox="1"/>
          <p:nvPr/>
        </p:nvSpPr>
        <p:spPr>
          <a:xfrm>
            <a:off x="7995658" y="5307088"/>
            <a:ext cx="1662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Spoiler reviews</a:t>
            </a:r>
          </a:p>
        </p:txBody>
      </p:sp>
    </p:spTree>
    <p:extLst>
      <p:ext uri="{BB962C8B-B14F-4D97-AF65-F5344CB8AC3E}">
        <p14:creationId xmlns:p14="http://schemas.microsoft.com/office/powerpoint/2010/main" val="4160566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3D60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60F7EF-17BE-5B25-2A87-98964BD16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Baseline modeling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E6381-7326-C010-1A6F-0C83EE62E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752" y="2799654"/>
            <a:ext cx="3005462" cy="3189665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 Premise: users will self-tag spoilers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Does not account for negation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 Also modeled non-language features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Results in all reviews predicted as no spoiler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FF56FCC-B1F8-CEE0-3023-BA3C96F2D1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58419" y="640080"/>
            <a:ext cx="5565277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767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1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14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C3C2D-183D-6375-C25E-DBCB957F6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17A5BF-56E6-0690-938C-A63DB3CD30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1779" r="-3" b="12798"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cxnSp>
        <p:nvCxnSpPr>
          <p:cNvPr id="24" name="!!Straight Connector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42633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A6E28-CCA6-333C-9CF4-4A6617970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407436"/>
            <a:ext cx="3690257" cy="3461658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 Iterative testing with different encoding tools and parameters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 Evaluating using f1-score and overall accuracy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 Encoding with </a:t>
            </a:r>
            <a:r>
              <a:rPr lang="en-US" dirty="0" err="1"/>
              <a:t>tfidf</a:t>
            </a:r>
            <a:r>
              <a:rPr lang="en-US" dirty="0"/>
              <a:t>, including bi- and tri-grams with a minimum count of 8 produced the best results during testing</a:t>
            </a:r>
          </a:p>
        </p:txBody>
      </p:sp>
      <p:sp>
        <p:nvSpPr>
          <p:cNvPr id="25" name="Rectangle 18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4829158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{A15A0AAB-B6D8-4E00-A03F-963B88F33ACB}tf33845126_win32</Template>
  <TotalTime>3013</TotalTime>
  <Words>394</Words>
  <Application>Microsoft Office PowerPoint</Application>
  <PresentationFormat>Widescreen</PresentationFormat>
  <Paragraphs>46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Bookman Old Style</vt:lpstr>
      <vt:lpstr>Calibri</vt:lpstr>
      <vt:lpstr>Franklin Gothic Book</vt:lpstr>
      <vt:lpstr>1_RetrospectVTI</vt:lpstr>
      <vt:lpstr>PowerPoint Presentation</vt:lpstr>
      <vt:lpstr>Detecting Movie Spoilers</vt:lpstr>
      <vt:lpstr>Background</vt:lpstr>
      <vt:lpstr>Business Problem</vt:lpstr>
      <vt:lpstr>Data Understanding</vt:lpstr>
      <vt:lpstr>PowerPoint Presentation</vt:lpstr>
      <vt:lpstr>Word Cloud</vt:lpstr>
      <vt:lpstr>Baseline modeling</vt:lpstr>
      <vt:lpstr>Results</vt:lpstr>
      <vt:lpstr>Next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Movie Spoilers</dc:title>
  <dc:creator>Brian Tracy</dc:creator>
  <cp:lastModifiedBy>Brian Tracy</cp:lastModifiedBy>
  <cp:revision>6</cp:revision>
  <dcterms:created xsi:type="dcterms:W3CDTF">2022-05-06T15:08:52Z</dcterms:created>
  <dcterms:modified xsi:type="dcterms:W3CDTF">2022-05-08T17:21:54Z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