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002B5-2E09-4D76-B2B0-20B3E6F85510}" v="50" dt="2025-05-10T18:32:51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94744" autoAdjust="0"/>
  </p:normalViewPr>
  <p:slideViewPr>
    <p:cSldViewPr snapToGrid="0">
      <p:cViewPr varScale="1">
        <p:scale>
          <a:sx n="106" d="100"/>
          <a:sy n="106" d="100"/>
        </p:scale>
        <p:origin x="120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tt Dudley" userId="cad2f187d06ec67c" providerId="LiveId" clId="{B67002B5-2E09-4D76-B2B0-20B3E6F85510}"/>
    <pc:docChg chg="custSel modSld">
      <pc:chgData name="Brett Dudley" userId="cad2f187d06ec67c" providerId="LiveId" clId="{B67002B5-2E09-4D76-B2B0-20B3E6F85510}" dt="2025-05-10T18:34:01.428" v="263" actId="120"/>
      <pc:docMkLst>
        <pc:docMk/>
      </pc:docMkLst>
      <pc:sldChg chg="addSp delSp modSp mod">
        <pc:chgData name="Brett Dudley" userId="cad2f187d06ec67c" providerId="LiveId" clId="{B67002B5-2E09-4D76-B2B0-20B3E6F85510}" dt="2025-05-10T18:34:01.428" v="263" actId="120"/>
        <pc:sldMkLst>
          <pc:docMk/>
          <pc:sldMk cId="2773642296" sldId="257"/>
        </pc:sldMkLst>
        <pc:spChg chg="mod">
          <ac:chgData name="Brett Dudley" userId="cad2f187d06ec67c" providerId="LiveId" clId="{B67002B5-2E09-4D76-B2B0-20B3E6F85510}" dt="2025-05-10T18:32:13.287" v="256" actId="14100"/>
          <ac:spMkLst>
            <pc:docMk/>
            <pc:sldMk cId="2773642296" sldId="257"/>
            <ac:spMk id="2" creationId="{575EAF86-B59C-A3E8-99AF-CC9334A55CD7}"/>
          </ac:spMkLst>
        </pc:spChg>
        <pc:spChg chg="del">
          <ac:chgData name="Brett Dudley" userId="cad2f187d06ec67c" providerId="LiveId" clId="{B67002B5-2E09-4D76-B2B0-20B3E6F85510}" dt="2025-05-09T20:19:37.936" v="1" actId="1957"/>
          <ac:spMkLst>
            <pc:docMk/>
            <pc:sldMk cId="2773642296" sldId="257"/>
            <ac:spMk id="3" creationId="{C0B030AF-50D1-18C8-89EA-082F29D57EB0}"/>
          </ac:spMkLst>
        </pc:spChg>
        <pc:spChg chg="add del mod">
          <ac:chgData name="Brett Dudley" userId="cad2f187d06ec67c" providerId="LiveId" clId="{B67002B5-2E09-4D76-B2B0-20B3E6F85510}" dt="2025-05-10T17:46:18.486" v="39" actId="1957"/>
          <ac:spMkLst>
            <pc:docMk/>
            <pc:sldMk cId="2773642296" sldId="257"/>
            <ac:spMk id="4" creationId="{72FE56AF-599F-7B4F-AB36-9233F81F545A}"/>
          </ac:spMkLst>
        </pc:spChg>
        <pc:spChg chg="add del mod">
          <ac:chgData name="Brett Dudley" userId="cad2f187d06ec67c" providerId="LiveId" clId="{B67002B5-2E09-4D76-B2B0-20B3E6F85510}" dt="2025-05-10T17:47:45.754" v="42" actId="1957"/>
          <ac:spMkLst>
            <pc:docMk/>
            <pc:sldMk cId="2773642296" sldId="257"/>
            <ac:spMk id="10" creationId="{AEF0DF5A-DDA4-C0E8-CBF3-F36955410873}"/>
          </ac:spMkLst>
        </pc:spChg>
        <pc:spChg chg="add del mod">
          <ac:chgData name="Brett Dudley" userId="cad2f187d06ec67c" providerId="LiveId" clId="{B67002B5-2E09-4D76-B2B0-20B3E6F85510}" dt="2025-05-10T17:59:59.974" v="70" actId="1957"/>
          <ac:spMkLst>
            <pc:docMk/>
            <pc:sldMk cId="2773642296" sldId="257"/>
            <ac:spMk id="15" creationId="{E21BDD4B-E128-15AB-7E4D-10072288D3CD}"/>
          </ac:spMkLst>
        </pc:spChg>
        <pc:spChg chg="add mod">
          <ac:chgData name="Brett Dudley" userId="cad2f187d06ec67c" providerId="LiveId" clId="{B67002B5-2E09-4D76-B2B0-20B3E6F85510}" dt="2025-05-10T18:34:01.428" v="263" actId="120"/>
          <ac:spMkLst>
            <pc:docMk/>
            <pc:sldMk cId="2773642296" sldId="257"/>
            <ac:spMk id="19" creationId="{4C9B0660-7A32-DFC7-C6F3-F1FAA0D14280}"/>
          </ac:spMkLst>
        </pc:spChg>
        <pc:graphicFrameChg chg="add del mod">
          <ac:chgData name="Brett Dudley" userId="cad2f187d06ec67c" providerId="LiveId" clId="{B67002B5-2E09-4D76-B2B0-20B3E6F85510}" dt="2025-05-10T17:42:17.298" v="33" actId="478"/>
          <ac:graphicFrameMkLst>
            <pc:docMk/>
            <pc:sldMk cId="2773642296" sldId="257"/>
            <ac:graphicFrameMk id="6" creationId="{7F51B3EB-DB96-58BF-5E74-060D47E97FD0}"/>
          </ac:graphicFrameMkLst>
        </pc:graphicFrameChg>
        <pc:graphicFrameChg chg="add del mod">
          <ac:chgData name="Brett Dudley" userId="cad2f187d06ec67c" providerId="LiveId" clId="{B67002B5-2E09-4D76-B2B0-20B3E6F85510}" dt="2025-05-10T17:47:19.320" v="40" actId="478"/>
          <ac:graphicFrameMkLst>
            <pc:docMk/>
            <pc:sldMk cId="2773642296" sldId="257"/>
            <ac:graphicFrameMk id="8" creationId="{A114F3B7-2397-E8BD-BEF8-115ED7C86A96}"/>
          </ac:graphicFrameMkLst>
        </pc:graphicFrameChg>
        <pc:graphicFrameChg chg="add del mod">
          <ac:chgData name="Brett Dudley" userId="cad2f187d06ec67c" providerId="LiveId" clId="{B67002B5-2E09-4D76-B2B0-20B3E6F85510}" dt="2025-05-10T17:57:33.395" v="68" actId="478"/>
          <ac:graphicFrameMkLst>
            <pc:docMk/>
            <pc:sldMk cId="2773642296" sldId="257"/>
            <ac:graphicFrameMk id="13" creationId="{3C870711-92B7-C035-DBF9-7CA646D64BC1}"/>
          </ac:graphicFrameMkLst>
        </pc:graphicFrameChg>
        <pc:graphicFrameChg chg="add mod">
          <ac:chgData name="Brett Dudley" userId="cad2f187d06ec67c" providerId="LiveId" clId="{B67002B5-2E09-4D76-B2B0-20B3E6F85510}" dt="2025-05-10T18:33:16.962" v="261" actId="1076"/>
          <ac:graphicFrameMkLst>
            <pc:docMk/>
            <pc:sldMk cId="2773642296" sldId="257"/>
            <ac:graphicFrameMk id="18" creationId="{7A898283-B5BF-FBE6-D18A-800F75B34977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 dirty="0"/>
              <a:t>Confirmation Rate by Prediction Threshold – COPD Diagnosis</a:t>
            </a:r>
            <a:endParaRPr lang="en-US" sz="1400" dirty="0"/>
          </a:p>
        </c:rich>
      </c:tx>
      <c:layout>
        <c:manualLayout>
          <c:xMode val="edge"/>
          <c:yMode val="edge"/>
          <c:x val="0.1949797664525859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9989603330229947E-2"/>
          <c:y val="0.17046499904976264"/>
          <c:w val="0.87423209342275454"/>
          <c:h val="0.665221638122547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Model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0.5</c:v>
                </c:pt>
                <c:pt idx="1">
                  <c:v>0.7</c:v>
                </c:pt>
                <c:pt idx="2">
                  <c:v>0.9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0.59660000000000002</c:v>
                </c:pt>
                <c:pt idx="1">
                  <c:v>0.66769999999999996</c:v>
                </c:pt>
                <c:pt idx="2">
                  <c:v>0.75080000000000002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B0-47EB-BAE5-89BA7595BB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Model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71B0-47EB-BAE5-89BA7595BBFC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0.5</c:v>
                </c:pt>
                <c:pt idx="1">
                  <c:v>0.7</c:v>
                </c:pt>
                <c:pt idx="2">
                  <c:v>0.9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0.79479999999999995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B0-47EB-BAE5-89BA7595B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1672447"/>
        <c:axId val="1461670527"/>
      </c:barChart>
      <c:catAx>
        <c:axId val="1461672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670527"/>
        <c:crosses val="autoZero"/>
        <c:auto val="1"/>
        <c:lblAlgn val="ctr"/>
        <c:lblOffset val="100"/>
        <c:noMultiLvlLbl val="0"/>
      </c:catAx>
      <c:valAx>
        <c:axId val="14616705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672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D841-7B3C-47AF-987F-072B4B4DB2FC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C8066-2EF6-4176-9ACB-F71BDAE9FF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E7DBF-46FE-4FD5-AC56-18193FB86556}" type="datetimeFigureOut">
              <a:rPr lang="en-US" noProof="0" smtClean="0"/>
              <a:t>5/9/2025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54082-0EDA-40C0-B23E-AB88047B243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7" name="Rectangle 6" descr="Color filled rectangle border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descr="Color filled rectangle border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descr="Color filled rectangle border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descr="Color filled rectangle border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grpSp>
        <p:nvGrpSpPr>
          <p:cNvPr id="23" name="Group 22" descr="Dashed lines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Text</a:t>
            </a:r>
          </a:p>
        </p:txBody>
      </p:sp>
      <p:grpSp>
        <p:nvGrpSpPr>
          <p:cNvPr id="25" name="Group 24" descr="Circle shapes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Group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11" name="Group 10" descr="Circle shapes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Group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2" name="Group 51" descr="Circle shapes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Group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3" name="Group 92" descr="Circle shapes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Group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Mon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21" name="Group 20" descr="Circle shapes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Group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2" name="Group 61" descr="Circle shapes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Group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" name="Group 102" descr="Circle shapes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Group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Oval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44" name="Group 143" descr="Circle shapes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Group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49" name="Group 348" descr="Dashed lines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Straight Connector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 descr="Dashed lines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Straight Connector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 descr="Dashed lines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Straight Connector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400" descr="Dashed lines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Straight Connector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Text Placeholder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74" name="Text Placeholder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87" name="Text Placeholder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13" name="Text Placeholder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551F-0685-470A-A63A-F808D54B9B6A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9551F-0685-470A-A63A-F808D54B9B6A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DE3A-8A5F-47C4-AA75-58FC1EB2D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AF86-B59C-A3E8-99AF-CC9334A5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8368"/>
            <a:ext cx="12192000" cy="965477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/>
              <a:t>Model Performance by Threshold – Confirmed COPD Predictions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7A898283-B5BF-FBE6-D18A-800F75B34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090624"/>
              </p:ext>
            </p:extLst>
          </p:nvPr>
        </p:nvGraphicFramePr>
        <p:xfrm>
          <a:off x="2212064" y="1376128"/>
          <a:ext cx="7767872" cy="3693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C9B0660-7A32-DFC7-C6F3-F1FAA0D14280}"/>
              </a:ext>
            </a:extLst>
          </p:cNvPr>
          <p:cNvSpPr txBox="1"/>
          <p:nvPr/>
        </p:nvSpPr>
        <p:spPr>
          <a:xfrm>
            <a:off x="334978" y="5433800"/>
            <a:ext cx="11190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Note:</a:t>
            </a:r>
            <a:r>
              <a:rPr lang="en-US" sz="1200" i="1" dirty="0"/>
              <a:t> Model 1 shows consistent performance improvement with increasing thresholds, while Model 2 achieves perfect accuracy at 0.7 but stops predicting at higher thresholds, reflecting a trade-off between prediction confidence and coverage.</a:t>
            </a:r>
          </a:p>
        </p:txBody>
      </p:sp>
    </p:spTree>
    <p:extLst>
      <p:ext uri="{BB962C8B-B14F-4D97-AF65-F5344CB8AC3E}">
        <p14:creationId xmlns:p14="http://schemas.microsoft.com/office/powerpoint/2010/main" val="277364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942_win32_v2" id="{BFDBA5BB-00C2-4FD6-BF44-6F34C81AFAE6}" vid="{710E1C20-E799-41A9-B32B-772BA18F6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488788-02F3-4614-A0E2-F208657CDF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44A853-FA74-45B4-AE5F-B3796F4BB94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304D194-9020-4D77-BCEE-37803F7241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Healthy Habit Tracker</Template>
  <TotalTime>1234</TotalTime>
  <Words>52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Segoe UI</vt:lpstr>
      <vt:lpstr>Office Theme</vt:lpstr>
      <vt:lpstr>Model Performance by Threshold – Confirmed COPD 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Brett Dudley</dc:creator>
  <cp:lastModifiedBy>Brett Dudley</cp:lastModifiedBy>
  <cp:revision>1</cp:revision>
  <dcterms:created xsi:type="dcterms:W3CDTF">2025-05-09T18:06:28Z</dcterms:created>
  <dcterms:modified xsi:type="dcterms:W3CDTF">2025-05-10T18:34:03Z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