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6"/>
  </p:notesMasterIdLst>
  <p:handoutMasterIdLst>
    <p:handoutMasterId r:id="rId7"/>
  </p:handoutMasterIdLst>
  <p:sldIdLst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5C99E0-4026-40BB-AF69-8D500A89C0AA}" v="125" dt="2025-04-21T15:20:42.270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3" autoAdjust="0"/>
    <p:restoredTop sz="94609" autoAdjust="0"/>
  </p:normalViewPr>
  <p:slideViewPr>
    <p:cSldViewPr snapToGrid="0">
      <p:cViewPr>
        <p:scale>
          <a:sx n="100" d="100"/>
          <a:sy n="100" d="100"/>
        </p:scale>
        <p:origin x="366" y="31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tt Dudley" userId="cad2f187d06ec67c" providerId="LiveId" clId="{2B5C99E0-4026-40BB-AF69-8D500A89C0AA}"/>
    <pc:docChg chg="undo custSel addSld delSld modSld modMainMaster">
      <pc:chgData name="Brett Dudley" userId="cad2f187d06ec67c" providerId="LiveId" clId="{2B5C99E0-4026-40BB-AF69-8D500A89C0AA}" dt="2025-04-21T15:21:13.737" v="376" actId="478"/>
      <pc:docMkLst>
        <pc:docMk/>
      </pc:docMkLst>
      <pc:sldChg chg="addSp modSp del mod setBg">
        <pc:chgData name="Brett Dudley" userId="cad2f187d06ec67c" providerId="LiveId" clId="{2B5C99E0-4026-40BB-AF69-8D500A89C0AA}" dt="2025-04-21T14:49:37.546" v="251" actId="2696"/>
        <pc:sldMkLst>
          <pc:docMk/>
          <pc:sldMk cId="1346372204" sldId="264"/>
        </pc:sldMkLst>
        <pc:spChg chg="mod">
          <ac:chgData name="Brett Dudley" userId="cad2f187d06ec67c" providerId="LiveId" clId="{2B5C99E0-4026-40BB-AF69-8D500A89C0AA}" dt="2025-04-21T03:30:14.257" v="159" actId="20577"/>
          <ac:spMkLst>
            <pc:docMk/>
            <pc:sldMk cId="1346372204" sldId="264"/>
            <ac:spMk id="2" creationId="{537E1C88-627C-4655-A4FB-0BB02EDB078A}"/>
          </ac:spMkLst>
        </pc:spChg>
        <pc:spChg chg="add mod">
          <ac:chgData name="Brett Dudley" userId="cad2f187d06ec67c" providerId="LiveId" clId="{2B5C99E0-4026-40BB-AF69-8D500A89C0AA}" dt="2025-04-21T03:48:08.959" v="166" actId="1076"/>
          <ac:spMkLst>
            <pc:docMk/>
            <pc:sldMk cId="1346372204" sldId="264"/>
            <ac:spMk id="15" creationId="{6B58BDE6-4590-C527-5AD2-B1426774F5C7}"/>
          </ac:spMkLst>
        </pc:spChg>
        <pc:graphicFrameChg chg="mod">
          <ac:chgData name="Brett Dudley" userId="cad2f187d06ec67c" providerId="LiveId" clId="{2B5C99E0-4026-40BB-AF69-8D500A89C0AA}" dt="2025-04-21T03:47:57.660" v="164" actId="1076"/>
          <ac:graphicFrameMkLst>
            <pc:docMk/>
            <pc:sldMk cId="1346372204" sldId="264"/>
            <ac:graphicFrameMk id="14" creationId="{437E9E05-293E-AB4E-BCC0-8A13C3C0E0E2}"/>
          </ac:graphicFrameMkLst>
        </pc:graphicFrameChg>
      </pc:sldChg>
      <pc:sldChg chg="addSp delSp modSp add mod">
        <pc:chgData name="Brett Dudley" userId="cad2f187d06ec67c" providerId="LiveId" clId="{2B5C99E0-4026-40BB-AF69-8D500A89C0AA}" dt="2025-04-21T15:21:13.737" v="376" actId="478"/>
        <pc:sldMkLst>
          <pc:docMk/>
          <pc:sldMk cId="1331630092" sldId="265"/>
        </pc:sldMkLst>
        <pc:spChg chg="mod">
          <ac:chgData name="Brett Dudley" userId="cad2f187d06ec67c" providerId="LiveId" clId="{2B5C99E0-4026-40BB-AF69-8D500A89C0AA}" dt="2025-04-21T15:18:48.204" v="364" actId="207"/>
          <ac:spMkLst>
            <pc:docMk/>
            <pc:sldMk cId="1331630092" sldId="265"/>
            <ac:spMk id="2" creationId="{EC0C4C26-ABB5-A103-4BB3-9D1C1F1BFFEF}"/>
          </ac:spMkLst>
        </pc:spChg>
        <pc:spChg chg="add del">
          <ac:chgData name="Brett Dudley" userId="cad2f187d06ec67c" providerId="LiveId" clId="{2B5C99E0-4026-40BB-AF69-8D500A89C0AA}" dt="2025-04-21T03:54:51.101" v="234" actId="22"/>
          <ac:spMkLst>
            <pc:docMk/>
            <pc:sldMk cId="1331630092" sldId="265"/>
            <ac:spMk id="13" creationId="{502BFBE6-6398-A46B-FF64-112CC5A4B32A}"/>
          </ac:spMkLst>
        </pc:spChg>
        <pc:spChg chg="del mod">
          <ac:chgData name="Brett Dudley" userId="cad2f187d06ec67c" providerId="LiveId" clId="{2B5C99E0-4026-40BB-AF69-8D500A89C0AA}" dt="2025-04-21T15:21:13.737" v="376" actId="478"/>
          <ac:spMkLst>
            <pc:docMk/>
            <pc:sldMk cId="1331630092" sldId="265"/>
            <ac:spMk id="15" creationId="{6FC4044B-F9E8-ED4A-06CF-065D5E1BFD79}"/>
          </ac:spMkLst>
        </pc:spChg>
        <pc:spChg chg="add del mod">
          <ac:chgData name="Brett Dudley" userId="cad2f187d06ec67c" providerId="LiveId" clId="{2B5C99E0-4026-40BB-AF69-8D500A89C0AA}" dt="2025-04-21T03:54:59.400" v="237"/>
          <ac:spMkLst>
            <pc:docMk/>
            <pc:sldMk cId="1331630092" sldId="265"/>
            <ac:spMk id="16" creationId="{5D0CA15A-CC98-681C-BAEA-47E471055618}"/>
          </ac:spMkLst>
        </pc:spChg>
        <pc:spChg chg="add mod">
          <ac:chgData name="Brett Dudley" userId="cad2f187d06ec67c" providerId="LiveId" clId="{2B5C99E0-4026-40BB-AF69-8D500A89C0AA}" dt="2025-04-21T15:21:10.695" v="375" actId="1076"/>
          <ac:spMkLst>
            <pc:docMk/>
            <pc:sldMk cId="1331630092" sldId="265"/>
            <ac:spMk id="17" creationId="{3E710A87-1AF0-680C-7782-8FB36866ED78}"/>
          </ac:spMkLst>
        </pc:spChg>
        <pc:graphicFrameChg chg="add del mod">
          <ac:chgData name="Brett Dudley" userId="cad2f187d06ec67c" providerId="LiveId" clId="{2B5C99E0-4026-40BB-AF69-8D500A89C0AA}" dt="2025-04-21T03:49:30.129" v="173" actId="478"/>
          <ac:graphicFrameMkLst>
            <pc:docMk/>
            <pc:sldMk cId="1331630092" sldId="265"/>
            <ac:graphicFrameMk id="5" creationId="{FBD96DDF-99F3-05EC-9215-857D0F92AD9F}"/>
          </ac:graphicFrameMkLst>
        </pc:graphicFrameChg>
        <pc:graphicFrameChg chg="add del mod">
          <ac:chgData name="Brett Dudley" userId="cad2f187d06ec67c" providerId="LiveId" clId="{2B5C99E0-4026-40BB-AF69-8D500A89C0AA}" dt="2025-04-21T03:51:49.776" v="198" actId="478"/>
          <ac:graphicFrameMkLst>
            <pc:docMk/>
            <pc:sldMk cId="1331630092" sldId="265"/>
            <ac:graphicFrameMk id="8" creationId="{0B7AECEA-6E52-D2AF-F723-909EE55176CB}"/>
          </ac:graphicFrameMkLst>
        </pc:graphicFrameChg>
        <pc:graphicFrameChg chg="add mod">
          <ac:chgData name="Brett Dudley" userId="cad2f187d06ec67c" providerId="LiveId" clId="{2B5C99E0-4026-40BB-AF69-8D500A89C0AA}" dt="2025-04-21T15:20:42.270" v="373" actId="20577"/>
          <ac:graphicFrameMkLst>
            <pc:docMk/>
            <pc:sldMk cId="1331630092" sldId="265"/>
            <ac:graphicFrameMk id="11" creationId="{4B33AC9E-C295-8993-49B3-3D9C263B5035}"/>
          </ac:graphicFrameMkLst>
        </pc:graphicFrameChg>
        <pc:graphicFrameChg chg="del mod">
          <ac:chgData name="Brett Dudley" userId="cad2f187d06ec67c" providerId="LiveId" clId="{2B5C99E0-4026-40BB-AF69-8D500A89C0AA}" dt="2025-04-21T03:49:55.814" v="178" actId="478"/>
          <ac:graphicFrameMkLst>
            <pc:docMk/>
            <pc:sldMk cId="1331630092" sldId="265"/>
            <ac:graphicFrameMk id="14" creationId="{644C6409-459F-3B3C-030B-A24B58567D5C}"/>
          </ac:graphicFrameMkLst>
        </pc:graphicFrameChg>
      </pc:sldChg>
      <pc:sldChg chg="addSp delSp modSp new del mod modClrScheme chgLayout">
        <pc:chgData name="Brett Dudley" userId="cad2f187d06ec67c" providerId="LiveId" clId="{2B5C99E0-4026-40BB-AF69-8D500A89C0AA}" dt="2025-04-21T15:17:41.070" v="359" actId="2696"/>
        <pc:sldMkLst>
          <pc:docMk/>
          <pc:sldMk cId="3552606421" sldId="266"/>
        </pc:sldMkLst>
        <pc:spChg chg="del">
          <ac:chgData name="Brett Dudley" userId="cad2f187d06ec67c" providerId="LiveId" clId="{2B5C99E0-4026-40BB-AF69-8D500A89C0AA}" dt="2025-04-21T15:15:50.586" v="351" actId="6264"/>
          <ac:spMkLst>
            <pc:docMk/>
            <pc:sldMk cId="3552606421" sldId="266"/>
            <ac:spMk id="2" creationId="{166EF454-0FA1-9E6E-D036-FD67D582AE1B}"/>
          </ac:spMkLst>
        </pc:spChg>
        <pc:spChg chg="del">
          <ac:chgData name="Brett Dudley" userId="cad2f187d06ec67c" providerId="LiveId" clId="{2B5C99E0-4026-40BB-AF69-8D500A89C0AA}" dt="2025-04-21T15:15:50.586" v="351" actId="6264"/>
          <ac:spMkLst>
            <pc:docMk/>
            <pc:sldMk cId="3552606421" sldId="266"/>
            <ac:spMk id="3" creationId="{19C0FDFC-4BE7-5AD0-31E9-424EA2295594}"/>
          </ac:spMkLst>
        </pc:spChg>
        <pc:spChg chg="mod ord">
          <ac:chgData name="Brett Dudley" userId="cad2f187d06ec67c" providerId="LiveId" clId="{2B5C99E0-4026-40BB-AF69-8D500A89C0AA}" dt="2025-04-21T15:16:17.867" v="354" actId="26606"/>
          <ac:spMkLst>
            <pc:docMk/>
            <pc:sldMk cId="3552606421" sldId="266"/>
            <ac:spMk id="4" creationId="{ED51835F-D205-F345-6809-5C894A4FEF54}"/>
          </ac:spMkLst>
        </pc:spChg>
        <pc:spChg chg="mod ord">
          <ac:chgData name="Brett Dudley" userId="cad2f187d06ec67c" providerId="LiveId" clId="{2B5C99E0-4026-40BB-AF69-8D500A89C0AA}" dt="2025-04-21T15:16:17.867" v="354" actId="26606"/>
          <ac:spMkLst>
            <pc:docMk/>
            <pc:sldMk cId="3552606421" sldId="266"/>
            <ac:spMk id="5" creationId="{4E3CC0F2-8CCD-34C1-10DA-390B80524AE2}"/>
          </ac:spMkLst>
        </pc:spChg>
        <pc:spChg chg="mod ord">
          <ac:chgData name="Brett Dudley" userId="cad2f187d06ec67c" providerId="LiveId" clId="{2B5C99E0-4026-40BB-AF69-8D500A89C0AA}" dt="2025-04-21T15:16:17.867" v="354" actId="26606"/>
          <ac:spMkLst>
            <pc:docMk/>
            <pc:sldMk cId="3552606421" sldId="266"/>
            <ac:spMk id="6" creationId="{E68B87CA-62E2-A988-9D4B-E0FDFC6C823D}"/>
          </ac:spMkLst>
        </pc:spChg>
        <pc:spChg chg="add del mod">
          <ac:chgData name="Brett Dudley" userId="cad2f187d06ec67c" providerId="LiveId" clId="{2B5C99E0-4026-40BB-AF69-8D500A89C0AA}" dt="2025-04-21T15:15:50.586" v="351" actId="6264"/>
          <ac:spMkLst>
            <pc:docMk/>
            <pc:sldMk cId="3552606421" sldId="266"/>
            <ac:spMk id="7" creationId="{3256C305-5FAC-6AAF-4795-9DD196C90FAA}"/>
          </ac:spMkLst>
        </pc:spChg>
        <pc:spChg chg="add del mod">
          <ac:chgData name="Brett Dudley" userId="cad2f187d06ec67c" providerId="LiveId" clId="{2B5C99E0-4026-40BB-AF69-8D500A89C0AA}" dt="2025-04-21T15:15:50.586" v="351" actId="6264"/>
          <ac:spMkLst>
            <pc:docMk/>
            <pc:sldMk cId="3552606421" sldId="266"/>
            <ac:spMk id="8" creationId="{529C711E-7B0B-5FC2-D8A1-9973AB1E1502}"/>
          </ac:spMkLst>
        </pc:spChg>
        <pc:spChg chg="add del mod">
          <ac:chgData name="Brett Dudley" userId="cad2f187d06ec67c" providerId="LiveId" clId="{2B5C99E0-4026-40BB-AF69-8D500A89C0AA}" dt="2025-04-21T15:15:50.586" v="351" actId="6264"/>
          <ac:spMkLst>
            <pc:docMk/>
            <pc:sldMk cId="3552606421" sldId="266"/>
            <ac:spMk id="9" creationId="{DC2109BD-F49C-E36E-636F-73B85D48AEE8}"/>
          </ac:spMkLst>
        </pc:spChg>
        <pc:spChg chg="add del mod ord">
          <ac:chgData name="Brett Dudley" userId="cad2f187d06ec67c" providerId="LiveId" clId="{2B5C99E0-4026-40BB-AF69-8D500A89C0AA}" dt="2025-04-21T15:16:17.867" v="354" actId="26606"/>
          <ac:spMkLst>
            <pc:docMk/>
            <pc:sldMk cId="3552606421" sldId="266"/>
            <ac:spMk id="10" creationId="{08330D88-2A7E-EB02-144A-DD55DBC3A368}"/>
          </ac:spMkLst>
        </pc:spChg>
        <pc:spChg chg="add del mod ord">
          <ac:chgData name="Brett Dudley" userId="cad2f187d06ec67c" providerId="LiveId" clId="{2B5C99E0-4026-40BB-AF69-8D500A89C0AA}" dt="2025-04-21T15:16:17.867" v="354" actId="26606"/>
          <ac:spMkLst>
            <pc:docMk/>
            <pc:sldMk cId="3552606421" sldId="266"/>
            <ac:spMk id="11" creationId="{98DC6559-AA8D-65DB-14A3-8A044FD56ABC}"/>
          </ac:spMkLst>
        </pc:spChg>
        <pc:spChg chg="add del mod">
          <ac:chgData name="Brett Dudley" userId="cad2f187d06ec67c" providerId="LiveId" clId="{2B5C99E0-4026-40BB-AF69-8D500A89C0AA}" dt="2025-04-21T15:16:17.857" v="353" actId="26606"/>
          <ac:spMkLst>
            <pc:docMk/>
            <pc:sldMk cId="3552606421" sldId="266"/>
            <ac:spMk id="16" creationId="{29CD36CB-7B28-2160-AF6F-530FE350736D}"/>
          </ac:spMkLst>
        </pc:spChg>
        <pc:spChg chg="add del mod">
          <ac:chgData name="Brett Dudley" userId="cad2f187d06ec67c" providerId="LiveId" clId="{2B5C99E0-4026-40BB-AF69-8D500A89C0AA}" dt="2025-04-21T15:16:17.857" v="353" actId="26606"/>
          <ac:spMkLst>
            <pc:docMk/>
            <pc:sldMk cId="3552606421" sldId="266"/>
            <ac:spMk id="18" creationId="{2527234B-A563-B485-7B77-9ED92986C18E}"/>
          </ac:spMkLst>
        </pc:spChg>
        <pc:spChg chg="add mod">
          <ac:chgData name="Brett Dudley" userId="cad2f187d06ec67c" providerId="LiveId" clId="{2B5C99E0-4026-40BB-AF69-8D500A89C0AA}" dt="2025-04-21T15:16:36.624" v="355"/>
          <ac:spMkLst>
            <pc:docMk/>
            <pc:sldMk cId="3552606421" sldId="266"/>
            <ac:spMk id="20" creationId="{B453BD53-8F61-E43D-6F61-A334D462E562}"/>
          </ac:spMkLst>
        </pc:spChg>
        <pc:spChg chg="add del mod">
          <ac:chgData name="Brett Dudley" userId="cad2f187d06ec67c" providerId="LiveId" clId="{2B5C99E0-4026-40BB-AF69-8D500A89C0AA}" dt="2025-04-21T15:17:08.331" v="357" actId="1957"/>
          <ac:spMkLst>
            <pc:docMk/>
            <pc:sldMk cId="3552606421" sldId="266"/>
            <ac:spMk id="21" creationId="{71516742-92D3-3658-052C-CB2B0310160E}"/>
          </ac:spMkLst>
        </pc:spChg>
        <pc:graphicFrameChg chg="add mod">
          <ac:chgData name="Brett Dudley" userId="cad2f187d06ec67c" providerId="LiveId" clId="{2B5C99E0-4026-40BB-AF69-8D500A89C0AA}" dt="2025-04-21T15:17:08.331" v="357" actId="1957"/>
          <ac:graphicFrameMkLst>
            <pc:docMk/>
            <pc:sldMk cId="3552606421" sldId="266"/>
            <ac:graphicFrameMk id="14" creationId="{CC5F2C0E-99CA-EF77-0509-A757F19921E8}"/>
          </ac:graphicFrameMkLst>
        </pc:graphicFrameChg>
      </pc:sldChg>
      <pc:sldMasterChg chg="setBg modSldLayout">
        <pc:chgData name="Brett Dudley" userId="cad2f187d06ec67c" providerId="LiveId" clId="{2B5C99E0-4026-40BB-AF69-8D500A89C0AA}" dt="2025-04-21T03:22:51.296" v="66"/>
        <pc:sldMasterMkLst>
          <pc:docMk/>
          <pc:sldMasterMk cId="1928452137" sldId="2147483666"/>
        </pc:sldMasterMkLst>
        <pc:sldLayoutChg chg="setBg">
          <pc:chgData name="Brett Dudley" userId="cad2f187d06ec67c" providerId="LiveId" clId="{2B5C99E0-4026-40BB-AF69-8D500A89C0AA}" dt="2025-04-21T03:22:51.296" v="66"/>
          <pc:sldLayoutMkLst>
            <pc:docMk/>
            <pc:sldMasterMk cId="1928452137" sldId="2147483666"/>
            <pc:sldLayoutMk cId="913108640" sldId="2147483667"/>
          </pc:sldLayoutMkLst>
        </pc:sldLayoutChg>
        <pc:sldLayoutChg chg="setBg">
          <pc:chgData name="Brett Dudley" userId="cad2f187d06ec67c" providerId="LiveId" clId="{2B5C99E0-4026-40BB-AF69-8D500A89C0AA}" dt="2025-04-21T03:22:51.296" v="66"/>
          <pc:sldLayoutMkLst>
            <pc:docMk/>
            <pc:sldMasterMk cId="1928452137" sldId="2147483666"/>
            <pc:sldLayoutMk cId="2631270364" sldId="2147483668"/>
          </pc:sldLayoutMkLst>
        </pc:sldLayoutChg>
        <pc:sldLayoutChg chg="setBg">
          <pc:chgData name="Brett Dudley" userId="cad2f187d06ec67c" providerId="LiveId" clId="{2B5C99E0-4026-40BB-AF69-8D500A89C0AA}" dt="2025-04-21T03:22:51.296" v="66"/>
          <pc:sldLayoutMkLst>
            <pc:docMk/>
            <pc:sldMasterMk cId="1928452137" sldId="2147483666"/>
            <pc:sldLayoutMk cId="3052812340" sldId="2147483670"/>
          </pc:sldLayoutMkLst>
        </pc:sldLayoutChg>
        <pc:sldLayoutChg chg="setBg">
          <pc:chgData name="Brett Dudley" userId="cad2f187d06ec67c" providerId="LiveId" clId="{2B5C99E0-4026-40BB-AF69-8D500A89C0AA}" dt="2025-04-21T03:22:51.296" v="66"/>
          <pc:sldLayoutMkLst>
            <pc:docMk/>
            <pc:sldMasterMk cId="1928452137" sldId="2147483666"/>
            <pc:sldLayoutMk cId="3021740900" sldId="2147483671"/>
          </pc:sldLayoutMkLst>
        </pc:sldLayoutChg>
        <pc:sldLayoutChg chg="setBg">
          <pc:chgData name="Brett Dudley" userId="cad2f187d06ec67c" providerId="LiveId" clId="{2B5C99E0-4026-40BB-AF69-8D500A89C0AA}" dt="2025-04-21T03:22:51.296" v="66"/>
          <pc:sldLayoutMkLst>
            <pc:docMk/>
            <pc:sldMasterMk cId="1928452137" sldId="2147483666"/>
            <pc:sldLayoutMk cId="4203189534" sldId="2147483672"/>
          </pc:sldLayoutMkLst>
        </pc:sldLayoutChg>
        <pc:sldLayoutChg chg="setBg">
          <pc:chgData name="Brett Dudley" userId="cad2f187d06ec67c" providerId="LiveId" clId="{2B5C99E0-4026-40BB-AF69-8D500A89C0AA}" dt="2025-04-21T03:22:51.296" v="66"/>
          <pc:sldLayoutMkLst>
            <pc:docMk/>
            <pc:sldMasterMk cId="1928452137" sldId="2147483666"/>
            <pc:sldLayoutMk cId="3228668804" sldId="2147483673"/>
          </pc:sldLayoutMkLst>
        </pc:sldLayoutChg>
        <pc:sldLayoutChg chg="setBg">
          <pc:chgData name="Brett Dudley" userId="cad2f187d06ec67c" providerId="LiveId" clId="{2B5C99E0-4026-40BB-AF69-8D500A89C0AA}" dt="2025-04-21T03:22:51.296" v="66"/>
          <pc:sldLayoutMkLst>
            <pc:docMk/>
            <pc:sldMasterMk cId="1928452137" sldId="2147483666"/>
            <pc:sldLayoutMk cId="3562372833" sldId="2147483674"/>
          </pc:sldLayoutMkLst>
        </pc:sldLayoutChg>
        <pc:sldLayoutChg chg="setBg">
          <pc:chgData name="Brett Dudley" userId="cad2f187d06ec67c" providerId="LiveId" clId="{2B5C99E0-4026-40BB-AF69-8D500A89C0AA}" dt="2025-04-21T03:22:51.296" v="66"/>
          <pc:sldLayoutMkLst>
            <pc:docMk/>
            <pc:sldMasterMk cId="1928452137" sldId="2147483666"/>
            <pc:sldLayoutMk cId="609095538" sldId="2147483675"/>
          </pc:sldLayoutMkLst>
        </pc:sldLayoutChg>
        <pc:sldLayoutChg chg="setBg">
          <pc:chgData name="Brett Dudley" userId="cad2f187d06ec67c" providerId="LiveId" clId="{2B5C99E0-4026-40BB-AF69-8D500A89C0AA}" dt="2025-04-21T03:22:51.296" v="66"/>
          <pc:sldLayoutMkLst>
            <pc:docMk/>
            <pc:sldMasterMk cId="1928452137" sldId="2147483666"/>
            <pc:sldLayoutMk cId="264798778" sldId="2147483676"/>
          </pc:sldLayoutMkLst>
        </pc:sldLayoutChg>
        <pc:sldLayoutChg chg="setBg">
          <pc:chgData name="Brett Dudley" userId="cad2f187d06ec67c" providerId="LiveId" clId="{2B5C99E0-4026-40BB-AF69-8D500A89C0AA}" dt="2025-04-21T03:22:51.296" v="66"/>
          <pc:sldLayoutMkLst>
            <pc:docMk/>
            <pc:sldMasterMk cId="1928452137" sldId="2147483666"/>
            <pc:sldLayoutMk cId="1616316768" sldId="2147483677"/>
          </pc:sldLayoutMkLst>
        </pc:sldLayoutChg>
        <pc:sldLayoutChg chg="setBg">
          <pc:chgData name="Brett Dudley" userId="cad2f187d06ec67c" providerId="LiveId" clId="{2B5C99E0-4026-40BB-AF69-8D500A89C0AA}" dt="2025-04-21T03:22:51.296" v="66"/>
          <pc:sldLayoutMkLst>
            <pc:docMk/>
            <pc:sldMasterMk cId="1928452137" sldId="2147483666"/>
            <pc:sldLayoutMk cId="429355126" sldId="2147483678"/>
          </pc:sldLayoutMkLst>
        </pc:sldLayoutChg>
        <pc:sldLayoutChg chg="setBg">
          <pc:chgData name="Brett Dudley" userId="cad2f187d06ec67c" providerId="LiveId" clId="{2B5C99E0-4026-40BB-AF69-8D500A89C0AA}" dt="2025-04-21T03:22:51.296" v="66"/>
          <pc:sldLayoutMkLst>
            <pc:docMk/>
            <pc:sldMasterMk cId="1928452137" sldId="2147483666"/>
            <pc:sldLayoutMk cId="23543133" sldId="2147483681"/>
          </pc:sldLayoutMkLst>
        </pc:sldLayoutChg>
        <pc:sldLayoutChg chg="setBg">
          <pc:chgData name="Brett Dudley" userId="cad2f187d06ec67c" providerId="LiveId" clId="{2B5C99E0-4026-40BB-AF69-8D500A89C0AA}" dt="2025-04-21T03:22:51.296" v="66"/>
          <pc:sldLayoutMkLst>
            <pc:docMk/>
            <pc:sldMasterMk cId="1928452137" sldId="2147483666"/>
            <pc:sldLayoutMk cId="2501487619" sldId="2147483688"/>
          </pc:sldLayoutMkLst>
        </pc:sldLayoutChg>
        <pc:sldLayoutChg chg="setBg">
          <pc:chgData name="Brett Dudley" userId="cad2f187d06ec67c" providerId="LiveId" clId="{2B5C99E0-4026-40BB-AF69-8D500A89C0AA}" dt="2025-04-21T03:22:51.296" v="66"/>
          <pc:sldLayoutMkLst>
            <pc:docMk/>
            <pc:sldMasterMk cId="1928452137" sldId="2147483666"/>
            <pc:sldLayoutMk cId="2056323463" sldId="2147483692"/>
          </pc:sldLayoutMkLst>
        </pc:sldLayoutChg>
        <pc:sldLayoutChg chg="setBg">
          <pc:chgData name="Brett Dudley" userId="cad2f187d06ec67c" providerId="LiveId" clId="{2B5C99E0-4026-40BB-AF69-8D500A89C0AA}" dt="2025-04-21T03:22:51.296" v="66"/>
          <pc:sldLayoutMkLst>
            <pc:docMk/>
            <pc:sldMasterMk cId="1928452137" sldId="2147483666"/>
            <pc:sldLayoutMk cId="3061950496" sldId="2147483694"/>
          </pc:sldLayoutMkLst>
        </pc:sldLayoutChg>
        <pc:sldLayoutChg chg="setBg">
          <pc:chgData name="Brett Dudley" userId="cad2f187d06ec67c" providerId="LiveId" clId="{2B5C99E0-4026-40BB-AF69-8D500A89C0AA}" dt="2025-04-21T03:22:51.296" v="66"/>
          <pc:sldLayoutMkLst>
            <pc:docMk/>
            <pc:sldMasterMk cId="1928452137" sldId="2147483666"/>
            <pc:sldLayoutMk cId="1386696317" sldId="2147483696"/>
          </pc:sldLayoutMkLst>
        </pc:sldLayoutChg>
        <pc:sldLayoutChg chg="setBg">
          <pc:chgData name="Brett Dudley" userId="cad2f187d06ec67c" providerId="LiveId" clId="{2B5C99E0-4026-40BB-AF69-8D500A89C0AA}" dt="2025-04-21T03:22:51.296" v="66"/>
          <pc:sldLayoutMkLst>
            <pc:docMk/>
            <pc:sldMasterMk cId="1928452137" sldId="2147483666"/>
            <pc:sldLayoutMk cId="129327841" sldId="2147483697"/>
          </pc:sldLayoutMkLst>
        </pc:sldLayoutChg>
        <pc:sldLayoutChg chg="setBg">
          <pc:chgData name="Brett Dudley" userId="cad2f187d06ec67c" providerId="LiveId" clId="{2B5C99E0-4026-40BB-AF69-8D500A89C0AA}" dt="2025-04-21T03:22:51.296" v="66"/>
          <pc:sldLayoutMkLst>
            <pc:docMk/>
            <pc:sldMasterMk cId="1928452137" sldId="2147483666"/>
            <pc:sldLayoutMk cId="1442619314" sldId="2147483699"/>
          </pc:sldLayoutMkLst>
        </pc:sldLayoutChg>
        <pc:sldLayoutChg chg="setBg">
          <pc:chgData name="Brett Dudley" userId="cad2f187d06ec67c" providerId="LiveId" clId="{2B5C99E0-4026-40BB-AF69-8D500A89C0AA}" dt="2025-04-21T03:22:51.296" v="66"/>
          <pc:sldLayoutMkLst>
            <pc:docMk/>
            <pc:sldMasterMk cId="1928452137" sldId="2147483666"/>
            <pc:sldLayoutMk cId="2376933483" sldId="2147483700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Percentage of Confirmed Cases</a:t>
            </a:r>
          </a:p>
        </c:rich>
      </c:tx>
      <c:layout>
        <c:manualLayout>
          <c:xMode val="edge"/>
          <c:yMode val="edge"/>
          <c:x val="0.36108193897637797"/>
          <c:y val="3.98437475489820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Percent Confirmed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Specified Heart Arrhythmias</c:v>
                </c:pt>
                <c:pt idx="1">
                  <c:v>Chronic Obstructive Pulmonary Disease</c:v>
                </c:pt>
                <c:pt idx="2">
                  <c:v>Seizure Disorders and Convulsions</c:v>
                </c:pt>
                <c:pt idx="3">
                  <c:v>Parkinson's and Huntington's Diseases</c:v>
                </c:pt>
                <c:pt idx="4">
                  <c:v>Dialysis Status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67.69</c:v>
                </c:pt>
                <c:pt idx="1">
                  <c:v>59.66</c:v>
                </c:pt>
                <c:pt idx="2">
                  <c:v>45.44</c:v>
                </c:pt>
                <c:pt idx="3">
                  <c:v>44.03</c:v>
                </c:pt>
                <c:pt idx="4">
                  <c:v>41.8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17-4FB3-B9BE-1136F9C300D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476560815"/>
        <c:axId val="1476559375"/>
      </c:barChart>
      <c:catAx>
        <c:axId val="147656081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6559375"/>
        <c:crosses val="autoZero"/>
        <c:auto val="1"/>
        <c:lblAlgn val="ctr"/>
        <c:lblOffset val="100"/>
        <c:noMultiLvlLbl val="0"/>
      </c:catAx>
      <c:valAx>
        <c:axId val="14765593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65608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4/21/2025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4/21/2025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rke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am Slide 4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am Slide 8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66FCBDA-FD31-DAC5-A296-92ECE8165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C4C26-ABB5-A103-4BB3-9D1C1F1BF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201" y="177422"/>
            <a:ext cx="8791859" cy="75062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Accuracy Rate of Models for High-Confidence Predictions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4B33AC9E-C295-8993-49B3-3D9C263B50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0443819"/>
              </p:ext>
            </p:extLst>
          </p:nvPr>
        </p:nvGraphicFramePr>
        <p:xfrm>
          <a:off x="2032000" y="84875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E710A87-1AF0-680C-7782-8FB36866ED78}"/>
              </a:ext>
            </a:extLst>
          </p:cNvPr>
          <p:cNvSpPr txBox="1"/>
          <p:nvPr/>
        </p:nvSpPr>
        <p:spPr>
          <a:xfrm>
            <a:off x="162483" y="6188135"/>
            <a:ext cx="73130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NOTE:</a:t>
            </a:r>
          </a:p>
          <a:p>
            <a:r>
              <a:rPr lang="en-US" sz="1100" dirty="0"/>
              <a:t>High-confidence </a:t>
            </a:r>
            <a:r>
              <a:rPr lang="en-US" sz="1200" dirty="0"/>
              <a:t>predictions</a:t>
            </a:r>
            <a:r>
              <a:rPr lang="en-US" sz="1100" dirty="0"/>
              <a:t> are those with a Model 1 Score of 0.5 or greater, indicating a likely diagnosis.</a:t>
            </a:r>
          </a:p>
        </p:txBody>
      </p:sp>
    </p:spTree>
    <p:extLst>
      <p:ext uri="{BB962C8B-B14F-4D97-AF65-F5344CB8AC3E}">
        <p14:creationId xmlns:p14="http://schemas.microsoft.com/office/powerpoint/2010/main" val="1331630092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303</TotalTime>
  <Words>32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Tenorite</vt:lpstr>
      <vt:lpstr>Monoline</vt:lpstr>
      <vt:lpstr>Accuracy Rate of Models for High-Confidence Predictions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Brett Dudley</dc:creator>
  <cp:lastModifiedBy>Brett Dudley</cp:lastModifiedBy>
  <cp:revision>1</cp:revision>
  <dcterms:created xsi:type="dcterms:W3CDTF">2025-04-20T23:12:16Z</dcterms:created>
  <dcterms:modified xsi:type="dcterms:W3CDTF">2025-04-21T15:21:17Z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