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13" r:id="rId3"/>
    <p:sldId id="318" r:id="rId4"/>
    <p:sldId id="295" r:id="rId5"/>
    <p:sldId id="315" r:id="rId6"/>
    <p:sldId id="265" r:id="rId7"/>
    <p:sldId id="294" r:id="rId8"/>
    <p:sldId id="319" r:id="rId9"/>
    <p:sldId id="303" r:id="rId10"/>
    <p:sldId id="306" r:id="rId11"/>
    <p:sldId id="298" r:id="rId12"/>
    <p:sldId id="307" r:id="rId13"/>
    <p:sldId id="320" r:id="rId14"/>
    <p:sldId id="293" r:id="rId15"/>
    <p:sldId id="304" r:id="rId16"/>
    <p:sldId id="316" r:id="rId17"/>
    <p:sldId id="321" r:id="rId18"/>
    <p:sldId id="308" r:id="rId19"/>
    <p:sldId id="31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2F"/>
    <a:srgbClr val="CEE6BC"/>
    <a:srgbClr val="B3D898"/>
    <a:srgbClr val="CCE5B9"/>
    <a:srgbClr val="FDFBAD"/>
    <a:srgbClr val="FCFA9E"/>
    <a:srgbClr val="F9F451"/>
    <a:srgbClr val="D1D9A1"/>
    <a:srgbClr val="5B9BD5"/>
    <a:srgbClr val="59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D1A3D-7C01-4C59-B42E-CB29A3FF2B08}" v="41" dt="2023-06-13T08:13:40.076"/>
    <p1510:client id="{8C316B77-F731-4A35-8FD2-5FBD0ABF4E4D}" v="475" dt="2023-06-13T09:57:32.864"/>
    <p1510:client id="{95B81CAD-EA25-454C-BF9E-996F648B55E5}" v="136" dt="2023-06-13T11:50:38.828"/>
    <p1510:client id="{9BC14C08-A2F4-477D-8951-0FD706B8450C}" v="55" dt="2023-06-13T17:35:15.239"/>
    <p1510:client id="{A3298E6B-37BA-4C0D-8156-6C1FFB80B45F}" v="293" dt="2023-06-13T11:38:2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NAMRI" userId="70a05701c5ebc187" providerId="LiveId" clId="{9BC14C08-A2F4-477D-8951-0FD706B8450C}"/>
    <pc:docChg chg="undo redo custSel addSld delSld modSld sldOrd modMainMaster">
      <pc:chgData name="Mehdi NAMRI" userId="70a05701c5ebc187" providerId="LiveId" clId="{9BC14C08-A2F4-477D-8951-0FD706B8450C}" dt="2023-06-13T18:24:52.766" v="1824" actId="6549"/>
      <pc:docMkLst>
        <pc:docMk/>
      </pc:docMkLst>
      <pc:sldChg chg="addSp delSp modSp mod modShow">
        <pc:chgData name="Mehdi NAMRI" userId="70a05701c5ebc187" providerId="LiveId" clId="{9BC14C08-A2F4-477D-8951-0FD706B8450C}" dt="2023-06-13T17:46:41.861" v="1749" actId="729"/>
        <pc:sldMkLst>
          <pc:docMk/>
          <pc:sldMk cId="3227583751" sldId="257"/>
        </pc:sldMkLst>
        <pc:spChg chg="add mod">
          <ac:chgData name="Mehdi NAMRI" userId="70a05701c5ebc187" providerId="LiveId" clId="{9BC14C08-A2F4-477D-8951-0FD706B8450C}" dt="2023-06-13T17:34:11.720" v="1590" actId="208"/>
          <ac:spMkLst>
            <pc:docMk/>
            <pc:sldMk cId="3227583751" sldId="257"/>
            <ac:spMk id="3" creationId="{4B16E713-68E3-DA9C-B484-5FEF372785AB}"/>
          </ac:spMkLst>
        </pc:spChg>
        <pc:spChg chg="add mod">
          <ac:chgData name="Mehdi NAMRI" userId="70a05701c5ebc187" providerId="LiveId" clId="{9BC14C08-A2F4-477D-8951-0FD706B8450C}" dt="2023-06-13T17:35:15.239" v="1599"/>
          <ac:spMkLst>
            <pc:docMk/>
            <pc:sldMk cId="3227583751" sldId="257"/>
            <ac:spMk id="5" creationId="{B08CD846-6E63-10E5-3AE2-A1DDF01FC1CA}"/>
          </ac:spMkLst>
        </pc:spChg>
        <pc:spChg chg="del mod">
          <ac:chgData name="Mehdi NAMRI" userId="70a05701c5ebc187" providerId="LiveId" clId="{9BC14C08-A2F4-477D-8951-0FD706B8450C}" dt="2023-06-13T17:33:58.094" v="1586" actId="478"/>
          <ac:spMkLst>
            <pc:docMk/>
            <pc:sldMk cId="3227583751" sldId="257"/>
            <ac:spMk id="19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38:22.320" v="1672" actId="12788"/>
          <ac:spMkLst>
            <pc:docMk/>
            <pc:sldMk cId="3227583751" sldId="257"/>
            <ac:spMk id="28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38:22.320" v="1672" actId="12788"/>
          <ac:spMkLst>
            <pc:docMk/>
            <pc:sldMk cId="3227583751" sldId="257"/>
            <ac:spMk id="32" creationId="{00000000-0000-0000-0000-000000000000}"/>
          </ac:spMkLst>
        </pc:spChg>
        <pc:picChg chg="add del mod">
          <ac:chgData name="Mehdi NAMRI" userId="70a05701c5ebc187" providerId="LiveId" clId="{9BC14C08-A2F4-477D-8951-0FD706B8450C}" dt="2023-06-13T17:33:19.700" v="1579"/>
          <ac:picMkLst>
            <pc:docMk/>
            <pc:sldMk cId="3227583751" sldId="257"/>
            <ac:picMk id="2" creationId="{CDAF2D4D-A3C5-42DA-7C32-BEE7BBBD8B11}"/>
          </ac:picMkLst>
        </pc:picChg>
        <pc:picChg chg="add mod ord">
          <ac:chgData name="Mehdi NAMRI" userId="70a05701c5ebc187" providerId="LiveId" clId="{9BC14C08-A2F4-477D-8951-0FD706B8450C}" dt="2023-06-13T17:35:10.009" v="1598" actId="1076"/>
          <ac:picMkLst>
            <pc:docMk/>
            <pc:sldMk cId="3227583751" sldId="257"/>
            <ac:picMk id="4" creationId="{D3C81024-460F-907A-BBAC-87406F88FD7D}"/>
          </ac:picMkLst>
        </pc:picChg>
        <pc:picChg chg="del mod">
          <ac:chgData name="Mehdi NAMRI" userId="70a05701c5ebc187" providerId="LiveId" clId="{9BC14C08-A2F4-477D-8951-0FD706B8450C}" dt="2023-06-13T17:33:56.820" v="1585" actId="478"/>
          <ac:picMkLst>
            <pc:docMk/>
            <pc:sldMk cId="3227583751" sldId="257"/>
            <ac:picMk id="9" creationId="{00000000-0000-0000-0000-000000000000}"/>
          </ac:picMkLst>
        </pc:picChg>
        <pc:cxnChg chg="add mod">
          <ac:chgData name="Mehdi NAMRI" userId="70a05701c5ebc187" providerId="LiveId" clId="{9BC14C08-A2F4-477D-8951-0FD706B8450C}" dt="2023-06-13T17:38:35.150" v="1681" actId="1036"/>
          <ac:cxnSpMkLst>
            <pc:docMk/>
            <pc:sldMk cId="3227583751" sldId="257"/>
            <ac:cxnSpMk id="7" creationId="{97CDC23F-DA02-41FC-EF9A-563FD5D2C941}"/>
          </ac:cxnSpMkLst>
        </pc:cxnChg>
      </pc:sldChg>
      <pc:sldChg chg="delSp add del setBg delDesignElem">
        <pc:chgData name="Mehdi NAMRI" userId="70a05701c5ebc187" providerId="LiveId" clId="{9BC14C08-A2F4-477D-8951-0FD706B8450C}" dt="2023-06-13T16:11:36.682" v="597" actId="47"/>
        <pc:sldMkLst>
          <pc:docMk/>
          <pc:sldMk cId="1917810481" sldId="260"/>
        </pc:sldMkLst>
        <pc:spChg chg="del">
          <ac:chgData name="Mehdi NAMRI" userId="70a05701c5ebc187" providerId="LiveId" clId="{9BC14C08-A2F4-477D-8951-0FD706B8450C}" dt="2023-06-13T16:10:46.762" v="589"/>
          <ac:spMkLst>
            <pc:docMk/>
            <pc:sldMk cId="1917810481" sldId="260"/>
            <ac:spMk id="10" creationId="{04812C46-200A-4DEB-A05E-3ED6C68C2387}"/>
          </ac:spMkLst>
        </pc:spChg>
        <pc:spChg chg="del">
          <ac:chgData name="Mehdi NAMRI" userId="70a05701c5ebc187" providerId="LiveId" clId="{9BC14C08-A2F4-477D-8951-0FD706B8450C}" dt="2023-06-13T16:10:46.762" v="589"/>
          <ac:spMkLst>
            <pc:docMk/>
            <pc:sldMk cId="1917810481" sldId="260"/>
            <ac:spMk id="12" creationId="{D1EA859B-E555-4109-94F3-6700E046E008}"/>
          </ac:spMkLst>
        </pc:spChg>
      </pc:sldChg>
      <pc:sldChg chg="addSp modSp mod">
        <pc:chgData name="Mehdi NAMRI" userId="70a05701c5ebc187" providerId="LiveId" clId="{9BC14C08-A2F4-477D-8951-0FD706B8450C}" dt="2023-06-13T17:40:43.770" v="1692" actId="207"/>
        <pc:sldMkLst>
          <pc:docMk/>
          <pc:sldMk cId="80540741" sldId="265"/>
        </pc:sldMkLst>
        <pc:spChg chg="mod">
          <ac:chgData name="Mehdi NAMRI" userId="70a05701c5ebc187" providerId="LiveId" clId="{9BC14C08-A2F4-477D-8951-0FD706B8450C}" dt="2023-06-13T17:40:43.770" v="1692" actId="207"/>
          <ac:spMkLst>
            <pc:docMk/>
            <pc:sldMk cId="80540741" sldId="265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8:12.879" v="358" actId="1036"/>
          <ac:spMkLst>
            <pc:docMk/>
            <pc:sldMk cId="80540741" sldId="265"/>
            <ac:spMk id="14" creationId="{62C89972-34CE-9E06-4A1D-4C5611B28C63}"/>
          </ac:spMkLst>
        </pc:spChg>
        <pc:spChg chg="mod">
          <ac:chgData name="Mehdi NAMRI" userId="70a05701c5ebc187" providerId="LiveId" clId="{9BC14C08-A2F4-477D-8951-0FD706B8450C}" dt="2023-06-13T15:50:28.437" v="305" actId="164"/>
          <ac:spMkLst>
            <pc:docMk/>
            <pc:sldMk cId="80540741" sldId="265"/>
            <ac:spMk id="21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0:28.437" v="305" actId="164"/>
          <ac:spMkLst>
            <pc:docMk/>
            <pc:sldMk cId="80540741" sldId="265"/>
            <ac:spMk id="22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0:21.957" v="304" actId="164"/>
          <ac:spMkLst>
            <pc:docMk/>
            <pc:sldMk cId="80540741" sldId="265"/>
            <ac:spMk id="23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0:03.272" v="301" actId="403"/>
          <ac:spMkLst>
            <pc:docMk/>
            <pc:sldMk cId="80540741" sldId="265"/>
            <ac:spMk id="25" creationId="{91F330A3-C7C9-00F0-56E7-D85D463FB116}"/>
          </ac:spMkLst>
        </pc:spChg>
        <pc:spChg chg="mod">
          <ac:chgData name="Mehdi NAMRI" userId="70a05701c5ebc187" providerId="LiveId" clId="{9BC14C08-A2F4-477D-8951-0FD706B8450C}" dt="2023-06-13T15:50:21.957" v="304" actId="164"/>
          <ac:spMkLst>
            <pc:docMk/>
            <pc:sldMk cId="80540741" sldId="265"/>
            <ac:spMk id="27" creationId="{00000000-0000-0000-0000-000000000000}"/>
          </ac:spMkLst>
        </pc:spChg>
        <pc:grpChg chg="add mod">
          <ac:chgData name="Mehdi NAMRI" userId="70a05701c5ebc187" providerId="LiveId" clId="{9BC14C08-A2F4-477D-8951-0FD706B8450C}" dt="2023-06-13T15:58:12.879" v="358" actId="1036"/>
          <ac:grpSpMkLst>
            <pc:docMk/>
            <pc:sldMk cId="80540741" sldId="265"/>
            <ac:grpSpMk id="3" creationId="{8CA103A7-57ED-37C2-BA48-DB58854290B3}"/>
          </ac:grpSpMkLst>
        </pc:grpChg>
        <pc:grpChg chg="add mod">
          <ac:chgData name="Mehdi NAMRI" userId="70a05701c5ebc187" providerId="LiveId" clId="{9BC14C08-A2F4-477D-8951-0FD706B8450C}" dt="2023-06-13T15:58:12.879" v="358" actId="1036"/>
          <ac:grpSpMkLst>
            <pc:docMk/>
            <pc:sldMk cId="80540741" sldId="265"/>
            <ac:grpSpMk id="4" creationId="{65948638-C325-1AA0-6D5F-20A97E354341}"/>
          </ac:grpSpMkLst>
        </pc:grpChg>
        <pc:graphicFrameChg chg="mod">
          <ac:chgData name="Mehdi NAMRI" userId="70a05701c5ebc187" providerId="LiveId" clId="{9BC14C08-A2F4-477D-8951-0FD706B8450C}" dt="2023-06-13T15:58:12.879" v="358" actId="1036"/>
          <ac:graphicFrameMkLst>
            <pc:docMk/>
            <pc:sldMk cId="80540741" sldId="265"/>
            <ac:graphicFrameMk id="12" creationId="{00000000-0000-0000-0000-000000000000}"/>
          </ac:graphicFrameMkLst>
        </pc:graphicFrameChg>
        <pc:picChg chg="mod">
          <ac:chgData name="Mehdi NAMRI" userId="70a05701c5ebc187" providerId="LiveId" clId="{9BC14C08-A2F4-477D-8951-0FD706B8450C}" dt="2023-06-13T15:50:10.870" v="303" actId="1076"/>
          <ac:picMkLst>
            <pc:docMk/>
            <pc:sldMk cId="80540741" sldId="265"/>
            <ac:picMk id="24" creationId="{F1E80ED5-B5A4-B374-6081-74DD9C7CDDEF}"/>
          </ac:picMkLst>
        </pc:picChg>
      </pc:sldChg>
      <pc:sldChg chg="addSp delSp modSp mod">
        <pc:chgData name="Mehdi NAMRI" userId="70a05701c5ebc187" providerId="LiveId" clId="{9BC14C08-A2F4-477D-8951-0FD706B8450C}" dt="2023-06-13T17:45:13.562" v="1728" actId="207"/>
        <pc:sldMkLst>
          <pc:docMk/>
          <pc:sldMk cId="3813384223" sldId="293"/>
        </pc:sldMkLst>
        <pc:spChg chg="mod">
          <ac:chgData name="Mehdi NAMRI" userId="70a05701c5ebc187" providerId="LiveId" clId="{9BC14C08-A2F4-477D-8951-0FD706B8450C}" dt="2023-06-13T17:45:13.562" v="1728" actId="207"/>
          <ac:spMkLst>
            <pc:docMk/>
            <pc:sldMk cId="3813384223" sldId="293"/>
            <ac:spMk id="2" creationId="{00000000-0000-0000-0000-000000000000}"/>
          </ac:spMkLst>
        </pc:spChg>
        <pc:spChg chg="add del mod">
          <ac:chgData name="Mehdi NAMRI" userId="70a05701c5ebc187" providerId="LiveId" clId="{9BC14C08-A2F4-477D-8951-0FD706B8450C}" dt="2023-06-13T16:40:42.273" v="1232"/>
          <ac:spMkLst>
            <pc:docMk/>
            <pc:sldMk cId="3813384223" sldId="293"/>
            <ac:spMk id="3" creationId="{AD8129EB-5996-41FE-B58F-FAE2B1238042}"/>
          </ac:spMkLst>
        </pc:spChg>
        <pc:spChg chg="add del mod ord">
          <ac:chgData name="Mehdi NAMRI" userId="70a05701c5ebc187" providerId="LiveId" clId="{9BC14C08-A2F4-477D-8951-0FD706B8450C}" dt="2023-06-13T16:49:59.209" v="1359" actId="478"/>
          <ac:spMkLst>
            <pc:docMk/>
            <pc:sldMk cId="3813384223" sldId="293"/>
            <ac:spMk id="5" creationId="{D5849CD9-831A-B782-4595-DE6DE13ED508}"/>
          </ac:spMkLst>
        </pc:spChg>
        <pc:spChg chg="add del mod ord">
          <ac:chgData name="Mehdi NAMRI" userId="70a05701c5ebc187" providerId="LiveId" clId="{9BC14C08-A2F4-477D-8951-0FD706B8450C}" dt="2023-06-13T16:49:55.702" v="1357" actId="478"/>
          <ac:spMkLst>
            <pc:docMk/>
            <pc:sldMk cId="3813384223" sldId="293"/>
            <ac:spMk id="6" creationId="{BA1BE7E9-A1B1-CB78-3BD1-410EDD66FDF2}"/>
          </ac:spMkLst>
        </pc:spChg>
        <pc:spChg chg="add del mod">
          <ac:chgData name="Mehdi NAMRI" userId="70a05701c5ebc187" providerId="LiveId" clId="{9BC14C08-A2F4-477D-8951-0FD706B8450C}" dt="2023-06-13T16:49:56.431" v="1358" actId="478"/>
          <ac:spMkLst>
            <pc:docMk/>
            <pc:sldMk cId="3813384223" sldId="293"/>
            <ac:spMk id="7" creationId="{0735AD04-09E9-62C6-F699-CAA3B7AF8D90}"/>
          </ac:spMkLst>
        </pc:spChg>
        <pc:spChg chg="add del mod topLvl">
          <ac:chgData name="Mehdi NAMRI" userId="70a05701c5ebc187" providerId="LiveId" clId="{9BC14C08-A2F4-477D-8951-0FD706B8450C}" dt="2023-06-13T16:53:35.341" v="1394" actId="478"/>
          <ac:spMkLst>
            <pc:docMk/>
            <pc:sldMk cId="3813384223" sldId="293"/>
            <ac:spMk id="8" creationId="{3F2B3AEF-8B60-36D3-03ED-C4BC68469BA3}"/>
          </ac:spMkLst>
        </pc:spChg>
        <pc:spChg chg="add del mod topLvl">
          <ac:chgData name="Mehdi NAMRI" userId="70a05701c5ebc187" providerId="LiveId" clId="{9BC14C08-A2F4-477D-8951-0FD706B8450C}" dt="2023-06-13T16:53:39.499" v="1396" actId="478"/>
          <ac:spMkLst>
            <pc:docMk/>
            <pc:sldMk cId="3813384223" sldId="293"/>
            <ac:spMk id="9" creationId="{E7D9C3D3-E164-2558-D6BB-14041EB31E8B}"/>
          </ac:spMkLst>
        </pc:spChg>
        <pc:spChg chg="mod">
          <ac:chgData name="Mehdi NAMRI" userId="70a05701c5ebc187" providerId="LiveId" clId="{9BC14C08-A2F4-477D-8951-0FD706B8450C}" dt="2023-06-13T16:53:08.090" v="1393" actId="20577"/>
          <ac:spMkLst>
            <pc:docMk/>
            <pc:sldMk cId="3813384223" sldId="293"/>
            <ac:spMk id="12" creationId="{D1B3DECA-9E90-3D3B-320F-D3D3DA3E869D}"/>
          </ac:spMkLst>
        </pc:spChg>
        <pc:spChg chg="mod">
          <ac:chgData name="Mehdi NAMRI" userId="70a05701c5ebc187" providerId="LiveId" clId="{9BC14C08-A2F4-477D-8951-0FD706B8450C}" dt="2023-06-13T16:50:46.859" v="1392" actId="20577"/>
          <ac:spMkLst>
            <pc:docMk/>
            <pc:sldMk cId="3813384223" sldId="293"/>
            <ac:spMk id="13" creationId="{314C7CF9-24C6-AD88-86AC-BF5C9B6D8D32}"/>
          </ac:spMkLst>
        </pc:spChg>
        <pc:grpChg chg="add del mod">
          <ac:chgData name="Mehdi NAMRI" userId="70a05701c5ebc187" providerId="LiveId" clId="{9BC14C08-A2F4-477D-8951-0FD706B8450C}" dt="2023-06-13T16:53:35.341" v="1394" actId="478"/>
          <ac:grpSpMkLst>
            <pc:docMk/>
            <pc:sldMk cId="3813384223" sldId="293"/>
            <ac:grpSpMk id="10" creationId="{2ACFAE34-5261-1FC9-1DA1-5F23953CCB57}"/>
          </ac:grpSpMkLst>
        </pc:grpChg>
        <pc:grpChg chg="add del mod">
          <ac:chgData name="Mehdi NAMRI" userId="70a05701c5ebc187" providerId="LiveId" clId="{9BC14C08-A2F4-477D-8951-0FD706B8450C}" dt="2023-06-13T16:53:37.449" v="1395" actId="478"/>
          <ac:grpSpMkLst>
            <pc:docMk/>
            <pc:sldMk cId="3813384223" sldId="293"/>
            <ac:grpSpMk id="11" creationId="{70A99A9D-E6F3-B72D-1A11-0C80ACCA28E6}"/>
          </ac:grpSpMkLst>
        </pc:grpChg>
        <pc:picChg chg="mod">
          <ac:chgData name="Mehdi NAMRI" userId="70a05701c5ebc187" providerId="LiveId" clId="{9BC14C08-A2F4-477D-8951-0FD706B8450C}" dt="2023-06-13T16:53:43.162" v="1397" actId="1076"/>
          <ac:picMkLst>
            <pc:docMk/>
            <pc:sldMk cId="3813384223" sldId="293"/>
            <ac:picMk id="4" creationId="{00000000-0000-0000-0000-000000000000}"/>
          </ac:picMkLst>
        </pc:picChg>
      </pc:sldChg>
      <pc:sldChg chg="modSp mod">
        <pc:chgData name="Mehdi NAMRI" userId="70a05701c5ebc187" providerId="LiveId" clId="{9BC14C08-A2F4-477D-8951-0FD706B8450C}" dt="2023-06-13T17:40:48.252" v="1693" actId="207"/>
        <pc:sldMkLst>
          <pc:docMk/>
          <pc:sldMk cId="2869119955" sldId="294"/>
        </pc:sldMkLst>
        <pc:spChg chg="mod">
          <ac:chgData name="Mehdi NAMRI" userId="70a05701c5ebc187" providerId="LiveId" clId="{9BC14C08-A2F4-477D-8951-0FD706B8450C}" dt="2023-06-13T17:40:48.252" v="1693" actId="207"/>
          <ac:spMkLst>
            <pc:docMk/>
            <pc:sldMk cId="2869119955" sldId="294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8:22.902" v="373" actId="1035"/>
          <ac:spMkLst>
            <pc:docMk/>
            <pc:sldMk cId="2869119955" sldId="294"/>
            <ac:spMk id="6" creationId="{00000000-0000-0000-0000-000000000000}"/>
          </ac:spMkLst>
        </pc:spChg>
        <pc:picChg chg="mod">
          <ac:chgData name="Mehdi NAMRI" userId="70a05701c5ebc187" providerId="LiveId" clId="{9BC14C08-A2F4-477D-8951-0FD706B8450C}" dt="2023-06-13T15:58:22.902" v="373" actId="1035"/>
          <ac:picMkLst>
            <pc:docMk/>
            <pc:sldMk cId="2869119955" sldId="294"/>
            <ac:picMk id="9" creationId="{AA1F7838-30AD-8843-EA21-513385FF5E52}"/>
          </ac:picMkLst>
        </pc:picChg>
        <pc:picChg chg="mod">
          <ac:chgData name="Mehdi NAMRI" userId="70a05701c5ebc187" providerId="LiveId" clId="{9BC14C08-A2F4-477D-8951-0FD706B8450C}" dt="2023-06-13T15:58:22.902" v="373" actId="1035"/>
          <ac:picMkLst>
            <pc:docMk/>
            <pc:sldMk cId="2869119955" sldId="294"/>
            <ac:picMk id="13" creationId="{9390B1B7-C198-4C50-8BF3-F44593F60DB1}"/>
          </ac:picMkLst>
        </pc:picChg>
      </pc:sldChg>
      <pc:sldChg chg="delSp modSp mod">
        <pc:chgData name="Mehdi NAMRI" userId="70a05701c5ebc187" providerId="LiveId" clId="{9BC14C08-A2F4-477D-8951-0FD706B8450C}" dt="2023-06-13T17:40:28.215" v="1690" actId="207"/>
        <pc:sldMkLst>
          <pc:docMk/>
          <pc:sldMk cId="3450886384" sldId="295"/>
        </pc:sldMkLst>
        <pc:spChg chg="mod">
          <ac:chgData name="Mehdi NAMRI" userId="70a05701c5ebc187" providerId="LiveId" clId="{9BC14C08-A2F4-477D-8951-0FD706B8450C}" dt="2023-06-13T17:40:28.215" v="1690" actId="207"/>
          <ac:spMkLst>
            <pc:docMk/>
            <pc:sldMk cId="3450886384" sldId="295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22:24.846" v="1515"/>
          <ac:spMkLst>
            <pc:docMk/>
            <pc:sldMk cId="3450886384" sldId="295"/>
            <ac:spMk id="14" creationId="{62C89972-34CE-9E06-4A1D-4C5611B28C63}"/>
          </ac:spMkLst>
        </pc:spChg>
        <pc:spChg chg="del">
          <ac:chgData name="Mehdi NAMRI" userId="70a05701c5ebc187" providerId="LiveId" clId="{9BC14C08-A2F4-477D-8951-0FD706B8450C}" dt="2023-06-13T17:21:45.850" v="1510" actId="478"/>
          <ac:spMkLst>
            <pc:docMk/>
            <pc:sldMk cId="3450886384" sldId="295"/>
            <ac:spMk id="16" creationId="{31FC5621-F059-C9E2-03C7-9FA944A1018D}"/>
          </ac:spMkLst>
        </pc:spChg>
      </pc:sldChg>
      <pc:sldChg chg="addSp delSp modSp mod">
        <pc:chgData name="Mehdi NAMRI" userId="70a05701c5ebc187" providerId="LiveId" clId="{9BC14C08-A2F4-477D-8951-0FD706B8450C}" dt="2023-06-13T17:43:47.977" v="1720" actId="14100"/>
        <pc:sldMkLst>
          <pc:docMk/>
          <pc:sldMk cId="81010452" sldId="298"/>
        </pc:sldMkLst>
        <pc:spChg chg="mod">
          <ac:chgData name="Mehdi NAMRI" userId="70a05701c5ebc187" providerId="LiveId" clId="{9BC14C08-A2F4-477D-8951-0FD706B8450C}" dt="2023-06-13T17:26:10.370" v="1553" actId="1036"/>
          <ac:spMkLst>
            <pc:docMk/>
            <pc:sldMk cId="81010452" sldId="298"/>
            <ac:spMk id="2" creationId="{2E253A79-EB45-A739-2FA6-FE1A6E022F97}"/>
          </ac:spMkLst>
        </pc:spChg>
        <pc:spChg chg="mod">
          <ac:chgData name="Mehdi NAMRI" userId="70a05701c5ebc187" providerId="LiveId" clId="{9BC14C08-A2F4-477D-8951-0FD706B8450C}" dt="2023-06-13T17:25:44.666" v="1545" actId="113"/>
          <ac:spMkLst>
            <pc:docMk/>
            <pc:sldMk cId="81010452" sldId="298"/>
            <ac:spMk id="5" creationId="{59019D64-F0CB-FC49-BC22-81D97AEFBF9C}"/>
          </ac:spMkLst>
        </pc:spChg>
        <pc:spChg chg="add del mod ord">
          <ac:chgData name="Mehdi NAMRI" userId="70a05701c5ebc187" providerId="LiveId" clId="{9BC14C08-A2F4-477D-8951-0FD706B8450C}" dt="2023-06-13T16:49:21.409" v="1355" actId="478"/>
          <ac:spMkLst>
            <pc:docMk/>
            <pc:sldMk cId="81010452" sldId="298"/>
            <ac:spMk id="7" creationId="{77E7B60D-44AA-435C-3966-6D3D435FEEDB}"/>
          </ac:spMkLst>
        </pc:spChg>
        <pc:spChg chg="add del mod ord">
          <ac:chgData name="Mehdi NAMRI" userId="70a05701c5ebc187" providerId="LiveId" clId="{9BC14C08-A2F4-477D-8951-0FD706B8450C}" dt="2023-06-13T17:24:51.974" v="1537" actId="478"/>
          <ac:spMkLst>
            <pc:docMk/>
            <pc:sldMk cId="81010452" sldId="298"/>
            <ac:spMk id="8" creationId="{0C6377D7-CCD8-5B3A-8985-F477E103CED5}"/>
          </ac:spMkLst>
        </pc:spChg>
        <pc:spChg chg="mod">
          <ac:chgData name="Mehdi NAMRI" userId="70a05701c5ebc187" providerId="LiveId" clId="{9BC14C08-A2F4-477D-8951-0FD706B8450C}" dt="2023-06-13T17:41:06.310" v="1696" actId="207"/>
          <ac:spMkLst>
            <pc:docMk/>
            <pc:sldMk cId="81010452" sldId="298"/>
            <ac:spMk id="9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08:39.891" v="571" actId="164"/>
          <ac:spMkLst>
            <pc:docMk/>
            <pc:sldMk cId="81010452" sldId="298"/>
            <ac:spMk id="10" creationId="{00000000-0000-0000-0000-000000000000}"/>
          </ac:spMkLst>
        </pc:spChg>
        <pc:spChg chg="add mod ord">
          <ac:chgData name="Mehdi NAMRI" userId="70a05701c5ebc187" providerId="LiveId" clId="{9BC14C08-A2F4-477D-8951-0FD706B8450C}" dt="2023-06-13T17:43:16.294" v="1716" actId="1076"/>
          <ac:spMkLst>
            <pc:docMk/>
            <pc:sldMk cId="81010452" sldId="298"/>
            <ac:spMk id="12" creationId="{FA12006E-55B9-F44D-08C1-38BDF56C5588}"/>
          </ac:spMkLst>
        </pc:spChg>
        <pc:spChg chg="mod topLvl">
          <ac:chgData name="Mehdi NAMRI" userId="70a05701c5ebc187" providerId="LiveId" clId="{9BC14C08-A2F4-477D-8951-0FD706B8450C}" dt="2023-06-13T16:49:05.556" v="1351" actId="165"/>
          <ac:spMkLst>
            <pc:docMk/>
            <pc:sldMk cId="81010452" sldId="298"/>
            <ac:spMk id="13" creationId="{00000000-0000-0000-0000-000000000000}"/>
          </ac:spMkLst>
        </pc:spChg>
        <pc:spChg chg="add mod ord">
          <ac:chgData name="Mehdi NAMRI" userId="70a05701c5ebc187" providerId="LiveId" clId="{9BC14C08-A2F4-477D-8951-0FD706B8450C}" dt="2023-06-13T17:43:16.647" v="1717" actId="14100"/>
          <ac:spMkLst>
            <pc:docMk/>
            <pc:sldMk cId="81010452" sldId="298"/>
            <ac:spMk id="14" creationId="{7B0A9F03-3E40-BFB9-E03E-36BCF0962F42}"/>
          </ac:spMkLst>
        </pc:spChg>
        <pc:spChg chg="mod">
          <ac:chgData name="Mehdi NAMRI" userId="70a05701c5ebc187" providerId="LiveId" clId="{9BC14C08-A2F4-477D-8951-0FD706B8450C}" dt="2023-06-13T17:43:34.334" v="1718" actId="1076"/>
          <ac:spMkLst>
            <pc:docMk/>
            <pc:sldMk cId="81010452" sldId="298"/>
            <ac:spMk id="17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49:19.032" v="1354" actId="255"/>
          <ac:spMkLst>
            <pc:docMk/>
            <pc:sldMk cId="81010452" sldId="298"/>
            <ac:spMk id="18" creationId="{00000000-0000-0000-0000-000000000000}"/>
          </ac:spMkLst>
        </pc:spChg>
        <pc:spChg chg="add del mod topLvl">
          <ac:chgData name="Mehdi NAMRI" userId="70a05701c5ebc187" providerId="LiveId" clId="{9BC14C08-A2F4-477D-8951-0FD706B8450C}" dt="2023-06-13T17:43:47.977" v="1720" actId="14100"/>
          <ac:spMkLst>
            <pc:docMk/>
            <pc:sldMk cId="81010452" sldId="298"/>
            <ac:spMk id="21" creationId="{00000000-0000-0000-0000-000000000000}"/>
          </ac:spMkLst>
        </pc:spChg>
        <pc:spChg chg="mod topLvl">
          <ac:chgData name="Mehdi NAMRI" userId="70a05701c5ebc187" providerId="LiveId" clId="{9BC14C08-A2F4-477D-8951-0FD706B8450C}" dt="2023-06-13T16:49:12.852" v="1353" actId="255"/>
          <ac:spMkLst>
            <pc:docMk/>
            <pc:sldMk cId="81010452" sldId="298"/>
            <ac:spMk id="22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25:52.111" v="1546" actId="113"/>
          <ac:spMkLst>
            <pc:docMk/>
            <pc:sldMk cId="81010452" sldId="298"/>
            <ac:spMk id="26" creationId="{82918985-1001-B55C-96B5-C952C528544C}"/>
          </ac:spMkLst>
        </pc:spChg>
        <pc:spChg chg="mod">
          <ac:chgData name="Mehdi NAMRI" userId="70a05701c5ebc187" providerId="LiveId" clId="{9BC14C08-A2F4-477D-8951-0FD706B8450C}" dt="2023-06-13T17:25:52.111" v="1546" actId="113"/>
          <ac:spMkLst>
            <pc:docMk/>
            <pc:sldMk cId="81010452" sldId="298"/>
            <ac:spMk id="27" creationId="{AA45E718-0B5E-CEF9-D332-ED8B131B0373}"/>
          </ac:spMkLst>
        </pc:spChg>
        <pc:spChg chg="mod">
          <ac:chgData name="Mehdi NAMRI" userId="70a05701c5ebc187" providerId="LiveId" clId="{9BC14C08-A2F4-477D-8951-0FD706B8450C}" dt="2023-06-13T16:49:05.556" v="1351" actId="165"/>
          <ac:spMkLst>
            <pc:docMk/>
            <pc:sldMk cId="81010452" sldId="298"/>
            <ac:spMk id="28" creationId="{C7E4BE6F-8B8D-3D03-4000-E9445F473921}"/>
          </ac:spMkLst>
        </pc:spChg>
        <pc:grpChg chg="add del mod">
          <ac:chgData name="Mehdi NAMRI" userId="70a05701c5ebc187" providerId="LiveId" clId="{9BC14C08-A2F4-477D-8951-0FD706B8450C}" dt="2023-06-13T17:42:08.890" v="1703" actId="14100"/>
          <ac:grpSpMkLst>
            <pc:docMk/>
            <pc:sldMk cId="81010452" sldId="298"/>
            <ac:grpSpMk id="3" creationId="{9C0CD6DA-FD97-E616-17E3-15054A8927D1}"/>
          </ac:grpSpMkLst>
        </pc:grpChg>
        <pc:grpChg chg="add mod">
          <ac:chgData name="Mehdi NAMRI" userId="70a05701c5ebc187" providerId="LiveId" clId="{9BC14C08-A2F4-477D-8951-0FD706B8450C}" dt="2023-06-13T17:41:50.973" v="1700" actId="1076"/>
          <ac:grpSpMkLst>
            <pc:docMk/>
            <pc:sldMk cId="81010452" sldId="298"/>
            <ac:grpSpMk id="4" creationId="{51AF9C6A-547D-A58B-543D-8FF15897E45C}"/>
          </ac:grpSpMkLst>
        </pc:grpChg>
        <pc:grpChg chg="mod">
          <ac:chgData name="Mehdi NAMRI" userId="70a05701c5ebc187" providerId="LiveId" clId="{9BC14C08-A2F4-477D-8951-0FD706B8450C}" dt="2023-06-13T16:08:39.891" v="571" actId="164"/>
          <ac:grpSpMkLst>
            <pc:docMk/>
            <pc:sldMk cId="81010452" sldId="298"/>
            <ac:grpSpMk id="24" creationId="{EA6D71A3-3D68-6BD3-33AA-BF2C41517EBA}"/>
          </ac:grpSpMkLst>
        </pc:grpChg>
        <pc:grpChg chg="mod topLvl">
          <ac:chgData name="Mehdi NAMRI" userId="70a05701c5ebc187" providerId="LiveId" clId="{9BC14C08-A2F4-477D-8951-0FD706B8450C}" dt="2023-06-13T16:49:05.556" v="1351" actId="165"/>
          <ac:grpSpMkLst>
            <pc:docMk/>
            <pc:sldMk cId="81010452" sldId="298"/>
            <ac:grpSpMk id="30" creationId="{E57BCCC1-2AC7-8DC0-FDA7-7DA76D733E75}"/>
          </ac:grpSpMkLst>
        </pc:grpChg>
        <pc:cxnChg chg="mod">
          <ac:chgData name="Mehdi NAMRI" userId="70a05701c5ebc187" providerId="LiveId" clId="{9BC14C08-A2F4-477D-8951-0FD706B8450C}" dt="2023-06-13T17:26:33.330" v="1554" actId="1582"/>
          <ac:cxnSpMkLst>
            <pc:docMk/>
            <pc:sldMk cId="81010452" sldId="298"/>
            <ac:cxnSpMk id="11" creationId="{3619F00C-E0C1-661D-76A8-2D92E594D9C7}"/>
          </ac:cxnSpMkLst>
        </pc:cxnChg>
        <pc:cxnChg chg="mod">
          <ac:chgData name="Mehdi NAMRI" userId="70a05701c5ebc187" providerId="LiveId" clId="{9BC14C08-A2F4-477D-8951-0FD706B8450C}" dt="2023-06-13T17:26:50.938" v="1556" actId="1582"/>
          <ac:cxnSpMkLst>
            <pc:docMk/>
            <pc:sldMk cId="81010452" sldId="298"/>
            <ac:cxnSpMk id="29" creationId="{1BCF12EC-E1BA-A595-62BD-4B4517D974B6}"/>
          </ac:cxnSpMkLst>
        </pc:cxnChg>
      </pc:sldChg>
      <pc:sldChg chg="modSp mod">
        <pc:chgData name="Mehdi NAMRI" userId="70a05701c5ebc187" providerId="LiveId" clId="{9BC14C08-A2F4-477D-8951-0FD706B8450C}" dt="2023-06-13T17:40:52.669" v="1694" actId="207"/>
        <pc:sldMkLst>
          <pc:docMk/>
          <pc:sldMk cId="2963964169" sldId="303"/>
        </pc:sldMkLst>
        <pc:spChg chg="mod">
          <ac:chgData name="Mehdi NAMRI" userId="70a05701c5ebc187" providerId="LiveId" clId="{9BC14C08-A2F4-477D-8951-0FD706B8450C}" dt="2023-06-13T17:40:52.669" v="1694" actId="207"/>
          <ac:spMkLst>
            <pc:docMk/>
            <pc:sldMk cId="2963964169" sldId="303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9:14.768" v="398" actId="1035"/>
          <ac:spMkLst>
            <pc:docMk/>
            <pc:sldMk cId="2963964169" sldId="303"/>
            <ac:spMk id="40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59:14.768" v="398" actId="1035"/>
          <ac:spMkLst>
            <pc:docMk/>
            <pc:sldMk cId="2963964169" sldId="303"/>
            <ac:spMk id="83" creationId="{253D1C8C-CF2E-87AF-35BF-91D8C77CB7A3}"/>
          </ac:spMkLst>
        </pc:spChg>
        <pc:spChg chg="mod">
          <ac:chgData name="Mehdi NAMRI" userId="70a05701c5ebc187" providerId="LiveId" clId="{9BC14C08-A2F4-477D-8951-0FD706B8450C}" dt="2023-06-13T15:59:14.768" v="398" actId="1035"/>
          <ac:spMkLst>
            <pc:docMk/>
            <pc:sldMk cId="2963964169" sldId="303"/>
            <ac:spMk id="84" creationId="{A88E1D86-C3C1-A028-26E0-82E3AC93424F}"/>
          </ac:spMkLst>
        </pc:spChg>
        <pc:grpChg chg="mod">
          <ac:chgData name="Mehdi NAMRI" userId="70a05701c5ebc187" providerId="LiveId" clId="{9BC14C08-A2F4-477D-8951-0FD706B8450C}" dt="2023-06-13T15:59:14.768" v="398" actId="1035"/>
          <ac:grpSpMkLst>
            <pc:docMk/>
            <pc:sldMk cId="2963964169" sldId="303"/>
            <ac:grpSpMk id="19" creationId="{EEA2BA61-A8E1-A1BF-922A-749A6FB66E6B}"/>
          </ac:grpSpMkLst>
        </pc:grpChg>
        <pc:grpChg chg="mod">
          <ac:chgData name="Mehdi NAMRI" userId="70a05701c5ebc187" providerId="LiveId" clId="{9BC14C08-A2F4-477D-8951-0FD706B8450C}" dt="2023-06-13T15:59:14.768" v="398" actId="1035"/>
          <ac:grpSpMkLst>
            <pc:docMk/>
            <pc:sldMk cId="2963964169" sldId="303"/>
            <ac:grpSpMk id="66" creationId="{EEA2BA61-A8E1-A1BF-922A-749A6FB66E6B}"/>
          </ac:grpSpMkLst>
        </pc:grpChg>
        <pc:picChg chg="mod">
          <ac:chgData name="Mehdi NAMRI" userId="70a05701c5ebc187" providerId="LiveId" clId="{9BC14C08-A2F4-477D-8951-0FD706B8450C}" dt="2023-06-13T15:59:14.768" v="398" actId="1035"/>
          <ac:picMkLst>
            <pc:docMk/>
            <pc:sldMk cId="2963964169" sldId="303"/>
            <ac:picMk id="70" creationId="{DB86996D-2FA3-901B-13EA-DF912B2C39B4}"/>
          </ac:picMkLst>
        </pc:picChg>
        <pc:cxnChg chg="mod">
          <ac:chgData name="Mehdi NAMRI" userId="70a05701c5ebc187" providerId="LiveId" clId="{9BC14C08-A2F4-477D-8951-0FD706B8450C}" dt="2023-06-13T15:59:14.768" v="398" actId="1035"/>
          <ac:cxnSpMkLst>
            <pc:docMk/>
            <pc:sldMk cId="2963964169" sldId="303"/>
            <ac:cxnSpMk id="90" creationId="{EE78B61A-66FE-E5C6-FB32-4529279196FB}"/>
          </ac:cxnSpMkLst>
        </pc:cxnChg>
        <pc:cxnChg chg="mod">
          <ac:chgData name="Mehdi NAMRI" userId="70a05701c5ebc187" providerId="LiveId" clId="{9BC14C08-A2F4-477D-8951-0FD706B8450C}" dt="2023-06-13T15:59:14.768" v="398" actId="1035"/>
          <ac:cxnSpMkLst>
            <pc:docMk/>
            <pc:sldMk cId="2963964169" sldId="303"/>
            <ac:cxnSpMk id="91" creationId="{766141F9-9046-B82C-7A9A-61535B3FA6D5}"/>
          </ac:cxnSpMkLst>
        </pc:cxnChg>
      </pc:sldChg>
      <pc:sldChg chg="addSp modSp mod">
        <pc:chgData name="Mehdi NAMRI" userId="70a05701c5ebc187" providerId="LiveId" clId="{9BC14C08-A2F4-477D-8951-0FD706B8450C}" dt="2023-06-13T17:45:18.585" v="1729" actId="207"/>
        <pc:sldMkLst>
          <pc:docMk/>
          <pc:sldMk cId="2676220246" sldId="304"/>
        </pc:sldMkLst>
        <pc:spChg chg="mod">
          <ac:chgData name="Mehdi NAMRI" userId="70a05701c5ebc187" providerId="LiveId" clId="{9BC14C08-A2F4-477D-8951-0FD706B8450C}" dt="2023-06-13T17:45:18.585" v="1729" actId="207"/>
          <ac:spMkLst>
            <pc:docMk/>
            <pc:sldMk cId="2676220246" sldId="304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42:35.729" v="1268" actId="164"/>
          <ac:spMkLst>
            <pc:docMk/>
            <pc:sldMk cId="2676220246" sldId="304"/>
            <ac:spMk id="10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42:45.734" v="1269" actId="164"/>
          <ac:spMkLst>
            <pc:docMk/>
            <pc:sldMk cId="2676220246" sldId="304"/>
            <ac:spMk id="11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42:35.729" v="1268" actId="164"/>
          <ac:spMkLst>
            <pc:docMk/>
            <pc:sldMk cId="2676220246" sldId="304"/>
            <ac:spMk id="12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42:45.734" v="1269" actId="164"/>
          <ac:spMkLst>
            <pc:docMk/>
            <pc:sldMk cId="2676220246" sldId="304"/>
            <ac:spMk id="13" creationId="{00000000-0000-0000-0000-000000000000}"/>
          </ac:spMkLst>
        </pc:spChg>
        <pc:grpChg chg="add mod">
          <ac:chgData name="Mehdi NAMRI" userId="70a05701c5ebc187" providerId="LiveId" clId="{9BC14C08-A2F4-477D-8951-0FD706B8450C}" dt="2023-06-13T16:53:53.224" v="1405" actId="1036"/>
          <ac:grpSpMkLst>
            <pc:docMk/>
            <pc:sldMk cId="2676220246" sldId="304"/>
            <ac:grpSpMk id="3" creationId="{7E195122-A2E8-319E-1A87-E2B5ACFBCD28}"/>
          </ac:grpSpMkLst>
        </pc:grpChg>
        <pc:grpChg chg="add mod">
          <ac:chgData name="Mehdi NAMRI" userId="70a05701c5ebc187" providerId="LiveId" clId="{9BC14C08-A2F4-477D-8951-0FD706B8450C}" dt="2023-06-13T16:53:53.224" v="1405" actId="1036"/>
          <ac:grpSpMkLst>
            <pc:docMk/>
            <pc:sldMk cId="2676220246" sldId="304"/>
            <ac:grpSpMk id="6" creationId="{C1172818-79BE-AD4B-7524-558A482F00A5}"/>
          </ac:grpSpMkLst>
        </pc:grpChg>
        <pc:picChg chg="mod">
          <ac:chgData name="Mehdi NAMRI" userId="70a05701c5ebc187" providerId="LiveId" clId="{9BC14C08-A2F4-477D-8951-0FD706B8450C}" dt="2023-06-13T16:42:35.729" v="1268" actId="164"/>
          <ac:picMkLst>
            <pc:docMk/>
            <pc:sldMk cId="2676220246" sldId="304"/>
            <ac:picMk id="4" creationId="{00000000-0000-0000-0000-000000000000}"/>
          </ac:picMkLst>
        </pc:picChg>
        <pc:picChg chg="mod">
          <ac:chgData name="Mehdi NAMRI" userId="70a05701c5ebc187" providerId="LiveId" clId="{9BC14C08-A2F4-477D-8951-0FD706B8450C}" dt="2023-06-13T16:42:45.734" v="1269" actId="164"/>
          <ac:picMkLst>
            <pc:docMk/>
            <pc:sldMk cId="2676220246" sldId="304"/>
            <ac:picMk id="5" creationId="{00000000-0000-0000-0000-000000000000}"/>
          </ac:picMkLst>
        </pc:picChg>
      </pc:sldChg>
      <pc:sldChg chg="addSp delSp add del">
        <pc:chgData name="Mehdi NAMRI" userId="70a05701c5ebc187" providerId="LiveId" clId="{9BC14C08-A2F4-477D-8951-0FD706B8450C}" dt="2023-06-13T17:33:23.270" v="1582" actId="47"/>
        <pc:sldMkLst>
          <pc:docMk/>
          <pc:sldMk cId="502138469" sldId="305"/>
        </pc:sldMkLst>
        <pc:picChg chg="add del">
          <ac:chgData name="Mehdi NAMRI" userId="70a05701c5ebc187" providerId="LiveId" clId="{9BC14C08-A2F4-477D-8951-0FD706B8450C}" dt="2023-06-13T17:29:57.172" v="1562"/>
          <ac:picMkLst>
            <pc:docMk/>
            <pc:sldMk cId="502138469" sldId="305"/>
            <ac:picMk id="1026" creationId="{AC2EAE11-0FB9-82D2-B101-AEB8C9F73F91}"/>
          </ac:picMkLst>
        </pc:picChg>
      </pc:sldChg>
      <pc:sldChg chg="modSp mod">
        <pc:chgData name="Mehdi NAMRI" userId="70a05701c5ebc187" providerId="LiveId" clId="{9BC14C08-A2F4-477D-8951-0FD706B8450C}" dt="2023-06-13T17:41:01.962" v="1695" actId="207"/>
        <pc:sldMkLst>
          <pc:docMk/>
          <pc:sldMk cId="2512953587" sldId="306"/>
        </pc:sldMkLst>
        <pc:spChg chg="mod">
          <ac:chgData name="Mehdi NAMRI" userId="70a05701c5ebc187" providerId="LiveId" clId="{9BC14C08-A2F4-477D-8951-0FD706B8450C}" dt="2023-06-13T17:23:33.925" v="1527" actId="122"/>
          <ac:spMkLst>
            <pc:docMk/>
            <pc:sldMk cId="2512953587" sldId="306"/>
            <ac:spMk id="3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41:01.962" v="1695" actId="207"/>
          <ac:spMkLst>
            <pc:docMk/>
            <pc:sldMk cId="2512953587" sldId="306"/>
            <ac:spMk id="7" creationId="{00000000-0000-0000-0000-000000000000}"/>
          </ac:spMkLst>
        </pc:spChg>
        <pc:picChg chg="mod">
          <ac:chgData name="Mehdi NAMRI" userId="70a05701c5ebc187" providerId="LiveId" clId="{9BC14C08-A2F4-477D-8951-0FD706B8450C}" dt="2023-06-13T16:04:01.140" v="404" actId="14100"/>
          <ac:picMkLst>
            <pc:docMk/>
            <pc:sldMk cId="2512953587" sldId="306"/>
            <ac:picMk id="4" creationId="{00000000-0000-0000-0000-000000000000}"/>
          </ac:picMkLst>
        </pc:picChg>
      </pc:sldChg>
      <pc:sldChg chg="addSp modSp mod">
        <pc:chgData name="Mehdi NAMRI" userId="70a05701c5ebc187" providerId="LiveId" clId="{9BC14C08-A2F4-477D-8951-0FD706B8450C}" dt="2023-06-13T17:45:04.630" v="1727" actId="403"/>
        <pc:sldMkLst>
          <pc:docMk/>
          <pc:sldMk cId="110174269" sldId="307"/>
        </pc:sldMkLst>
        <pc:spChg chg="mod">
          <ac:chgData name="Mehdi NAMRI" userId="70a05701c5ebc187" providerId="LiveId" clId="{9BC14C08-A2F4-477D-8951-0FD706B8450C}" dt="2023-06-13T17:45:04.630" v="1727" actId="403"/>
          <ac:spMkLst>
            <pc:docMk/>
            <pc:sldMk cId="110174269" sldId="307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6:09:59.746" v="586" actId="164"/>
          <ac:spMkLst>
            <pc:docMk/>
            <pc:sldMk cId="110174269" sldId="307"/>
            <ac:spMk id="20" creationId="{00000000-0000-0000-0000-000000000000}"/>
          </ac:spMkLst>
        </pc:spChg>
        <pc:grpChg chg="add mod">
          <ac:chgData name="Mehdi NAMRI" userId="70a05701c5ebc187" providerId="LiveId" clId="{9BC14C08-A2F4-477D-8951-0FD706B8450C}" dt="2023-06-13T17:27:08.100" v="1559" actId="1035"/>
          <ac:grpSpMkLst>
            <pc:docMk/>
            <pc:sldMk cId="110174269" sldId="307"/>
            <ac:grpSpMk id="3" creationId="{85EE17BC-9130-45E6-22C9-B9067045C79C}"/>
          </ac:grpSpMkLst>
        </pc:grpChg>
        <pc:picChg chg="mod">
          <ac:chgData name="Mehdi NAMRI" userId="70a05701c5ebc187" providerId="LiveId" clId="{9BC14C08-A2F4-477D-8951-0FD706B8450C}" dt="2023-06-13T16:09:59.746" v="586" actId="164"/>
          <ac:picMkLst>
            <pc:docMk/>
            <pc:sldMk cId="110174269" sldId="307"/>
            <ac:picMk id="24" creationId="{00000000-0000-0000-0000-000000000000}"/>
          </ac:picMkLst>
        </pc:picChg>
      </pc:sldChg>
      <pc:sldChg chg="modSp mod">
        <pc:chgData name="Mehdi NAMRI" userId="70a05701c5ebc187" providerId="LiveId" clId="{9BC14C08-A2F4-477D-8951-0FD706B8450C}" dt="2023-06-13T17:45:59.590" v="1745" actId="20577"/>
        <pc:sldMkLst>
          <pc:docMk/>
          <pc:sldMk cId="3842562798" sldId="308"/>
        </pc:sldMkLst>
        <pc:spChg chg="mod">
          <ac:chgData name="Mehdi NAMRI" userId="70a05701c5ebc187" providerId="LiveId" clId="{9BC14C08-A2F4-477D-8951-0FD706B8450C}" dt="2023-06-13T17:45:59.590" v="1745" actId="20577"/>
          <ac:spMkLst>
            <pc:docMk/>
            <pc:sldMk cId="3842562798" sldId="308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7:33:20.620" v="1581" actId="113"/>
          <ac:spMkLst>
            <pc:docMk/>
            <pc:sldMk cId="3842562798" sldId="308"/>
            <ac:spMk id="6" creationId="{FF6DB171-4877-E99A-E1BE-A48D8F74DE1C}"/>
          </ac:spMkLst>
        </pc:spChg>
      </pc:sldChg>
      <pc:sldChg chg="add del">
        <pc:chgData name="Mehdi NAMRI" userId="70a05701c5ebc187" providerId="LiveId" clId="{9BC14C08-A2F4-477D-8951-0FD706B8450C}" dt="2023-06-13T16:58:00.548" v="1508" actId="47"/>
        <pc:sldMkLst>
          <pc:docMk/>
          <pc:sldMk cId="1867541829" sldId="309"/>
        </pc:sldMkLst>
      </pc:sldChg>
      <pc:sldChg chg="addSp delSp modSp del mod">
        <pc:chgData name="Mehdi NAMRI" userId="70a05701c5ebc187" providerId="LiveId" clId="{9BC14C08-A2F4-477D-8951-0FD706B8450C}" dt="2023-06-13T16:11:35.691" v="596" actId="47"/>
        <pc:sldMkLst>
          <pc:docMk/>
          <pc:sldMk cId="3095396457" sldId="310"/>
        </pc:sldMkLst>
        <pc:spChg chg="mod">
          <ac:chgData name="Mehdi NAMRI" userId="70a05701c5ebc187" providerId="LiveId" clId="{9BC14C08-A2F4-477D-8951-0FD706B8450C}" dt="2023-06-13T15:52:21.952" v="329" actId="255"/>
          <ac:spMkLst>
            <pc:docMk/>
            <pc:sldMk cId="3095396457" sldId="310"/>
            <ac:spMk id="2" creationId="{00000000-0000-0000-0000-000000000000}"/>
          </ac:spMkLst>
        </pc:spChg>
        <pc:spChg chg="add mod ord">
          <ac:chgData name="Mehdi NAMRI" userId="70a05701c5ebc187" providerId="LiveId" clId="{9BC14C08-A2F4-477D-8951-0FD706B8450C}" dt="2023-06-13T16:11:04.598" v="592" actId="1076"/>
          <ac:spMkLst>
            <pc:docMk/>
            <pc:sldMk cId="3095396457" sldId="310"/>
            <ac:spMk id="3" creationId="{B7EAF61C-88A9-C600-CFB2-32DB4C8AB6A1}"/>
          </ac:spMkLst>
        </pc:spChg>
        <pc:picChg chg="add del mod">
          <ac:chgData name="Mehdi NAMRI" userId="70a05701c5ebc187" providerId="LiveId" clId="{9BC14C08-A2F4-477D-8951-0FD706B8450C}" dt="2023-06-13T15:46:41.577" v="286" actId="478"/>
          <ac:picMkLst>
            <pc:docMk/>
            <pc:sldMk cId="3095396457" sldId="310"/>
            <ac:picMk id="4" creationId="{98C6C52E-BDED-9162-E72D-B6B6CF8B5604}"/>
          </ac:picMkLst>
        </pc:picChg>
        <pc:picChg chg="add mod ord">
          <ac:chgData name="Mehdi NAMRI" userId="70a05701c5ebc187" providerId="LiveId" clId="{9BC14C08-A2F4-477D-8951-0FD706B8450C}" dt="2023-06-13T16:10:55.908" v="591" actId="171"/>
          <ac:picMkLst>
            <pc:docMk/>
            <pc:sldMk cId="3095396457" sldId="310"/>
            <ac:picMk id="5" creationId="{60E9C5B2-B76F-EF13-759C-2F1A76312C52}"/>
          </ac:picMkLst>
        </pc:picChg>
      </pc:sldChg>
      <pc:sldChg chg="del">
        <pc:chgData name="Mehdi NAMRI" userId="70a05701c5ebc187" providerId="LiveId" clId="{9BC14C08-A2F4-477D-8951-0FD706B8450C}" dt="2023-06-13T16:39:39.589" v="1225" actId="47"/>
        <pc:sldMkLst>
          <pc:docMk/>
          <pc:sldMk cId="2860982029" sldId="311"/>
        </pc:sldMkLst>
      </pc:sldChg>
      <pc:sldChg chg="add del">
        <pc:chgData name="Mehdi NAMRI" userId="70a05701c5ebc187" providerId="LiveId" clId="{9BC14C08-A2F4-477D-8951-0FD706B8450C}" dt="2023-06-13T16:58:38.530" v="1509" actId="47"/>
        <pc:sldMkLst>
          <pc:docMk/>
          <pc:sldMk cId="2225948908" sldId="312"/>
        </pc:sldMkLst>
      </pc:sldChg>
      <pc:sldChg chg="addSp delSp modSp mod">
        <pc:chgData name="Mehdi NAMRI" userId="70a05701c5ebc187" providerId="LiveId" clId="{9BC14C08-A2F4-477D-8951-0FD706B8450C}" dt="2023-06-13T15:52:12.572" v="327" actId="255"/>
        <pc:sldMkLst>
          <pc:docMk/>
          <pc:sldMk cId="4243651167" sldId="313"/>
        </pc:sldMkLst>
        <pc:spChg chg="mod">
          <ac:chgData name="Mehdi NAMRI" userId="70a05701c5ebc187" providerId="LiveId" clId="{9BC14C08-A2F4-477D-8951-0FD706B8450C}" dt="2023-06-13T15:52:12.572" v="327" actId="255"/>
          <ac:spMkLst>
            <pc:docMk/>
            <pc:sldMk cId="4243651167" sldId="313"/>
            <ac:spMk id="2" creationId="{5D896D0A-6CE7-6743-59CE-E0C22AB4AFE4}"/>
          </ac:spMkLst>
        </pc:spChg>
        <pc:spChg chg="mod topLvl">
          <ac:chgData name="Mehdi NAMRI" userId="70a05701c5ebc187" providerId="LiveId" clId="{9BC14C08-A2F4-477D-8951-0FD706B8450C}" dt="2023-06-13T15:42:03.197" v="152" actId="1076"/>
          <ac:spMkLst>
            <pc:docMk/>
            <pc:sldMk cId="4243651167" sldId="313"/>
            <ac:spMk id="4" creationId="{CA7BA684-175B-1A8D-DD02-EF97174AF427}"/>
          </ac:spMkLst>
        </pc:spChg>
        <pc:spChg chg="mod topLvl">
          <ac:chgData name="Mehdi NAMRI" userId="70a05701c5ebc187" providerId="LiveId" clId="{9BC14C08-A2F4-477D-8951-0FD706B8450C}" dt="2023-06-13T15:42:24.023" v="155" actId="465"/>
          <ac:spMkLst>
            <pc:docMk/>
            <pc:sldMk cId="4243651167" sldId="313"/>
            <ac:spMk id="5" creationId="{60568439-5D44-B651-DF70-086AA1CB298E}"/>
          </ac:spMkLst>
        </pc:spChg>
        <pc:spChg chg="mod topLvl">
          <ac:chgData name="Mehdi NAMRI" userId="70a05701c5ebc187" providerId="LiveId" clId="{9BC14C08-A2F4-477D-8951-0FD706B8450C}" dt="2023-06-13T15:42:24.023" v="155" actId="465"/>
          <ac:spMkLst>
            <pc:docMk/>
            <pc:sldMk cId="4243651167" sldId="313"/>
            <ac:spMk id="6" creationId="{D1F9FDE9-DEAB-9EA6-BBCF-C3181DE9C73E}"/>
          </ac:spMkLst>
        </pc:spChg>
        <pc:spChg chg="mod topLvl">
          <ac:chgData name="Mehdi NAMRI" userId="70a05701c5ebc187" providerId="LiveId" clId="{9BC14C08-A2F4-477D-8951-0FD706B8450C}" dt="2023-06-13T15:42:07.047" v="154" actId="1076"/>
          <ac:spMkLst>
            <pc:docMk/>
            <pc:sldMk cId="4243651167" sldId="313"/>
            <ac:spMk id="7" creationId="{5A6013E5-D010-3701-BC19-17ED8253280A}"/>
          </ac:spMkLst>
        </pc:spChg>
        <pc:spChg chg="add del mod">
          <ac:chgData name="Mehdi NAMRI" userId="70a05701c5ebc187" providerId="LiveId" clId="{9BC14C08-A2F4-477D-8951-0FD706B8450C}" dt="2023-06-13T15:39:01.498" v="82" actId="22"/>
          <ac:spMkLst>
            <pc:docMk/>
            <pc:sldMk cId="4243651167" sldId="313"/>
            <ac:spMk id="8" creationId="{E8CD214F-4A3A-F24D-7C2E-EE163B444485}"/>
          </ac:spMkLst>
        </pc:spChg>
        <pc:spChg chg="add del mod">
          <ac:chgData name="Mehdi NAMRI" userId="70a05701c5ebc187" providerId="LiveId" clId="{9BC14C08-A2F4-477D-8951-0FD706B8450C}" dt="2023-06-13T15:38:57.207" v="72"/>
          <ac:spMkLst>
            <pc:docMk/>
            <pc:sldMk cId="4243651167" sldId="313"/>
            <ac:spMk id="9" creationId="{D0A78414-3A4F-4EE0-C276-D0254A8F46AC}"/>
          </ac:spMkLst>
        </pc:spChg>
        <pc:spChg chg="add del mod">
          <ac:chgData name="Mehdi NAMRI" userId="70a05701c5ebc187" providerId="LiveId" clId="{9BC14C08-A2F4-477D-8951-0FD706B8450C}" dt="2023-06-13T15:40:26.267" v="109" actId="478"/>
          <ac:spMkLst>
            <pc:docMk/>
            <pc:sldMk cId="4243651167" sldId="313"/>
            <ac:spMk id="10" creationId="{2888DA96-EC04-7797-77D1-36B9756E2708}"/>
          </ac:spMkLst>
        </pc:spChg>
        <pc:spChg chg="add del mod">
          <ac:chgData name="Mehdi NAMRI" userId="70a05701c5ebc187" providerId="LiveId" clId="{9BC14C08-A2F4-477D-8951-0FD706B8450C}" dt="2023-06-13T15:42:00.101" v="151" actId="478"/>
          <ac:spMkLst>
            <pc:docMk/>
            <pc:sldMk cId="4243651167" sldId="313"/>
            <ac:spMk id="12" creationId="{96B6ADD2-EA89-DF27-C103-50A15992036B}"/>
          </ac:spMkLst>
        </pc:spChg>
        <pc:grpChg chg="del mod">
          <ac:chgData name="Mehdi NAMRI" userId="70a05701c5ebc187" providerId="LiveId" clId="{9BC14C08-A2F4-477D-8951-0FD706B8450C}" dt="2023-06-13T15:39:55.493" v="104" actId="165"/>
          <ac:grpSpMkLst>
            <pc:docMk/>
            <pc:sldMk cId="4243651167" sldId="313"/>
            <ac:grpSpMk id="11" creationId="{DF46A36E-93B5-651E-66D8-FAFB096B75DB}"/>
          </ac:grpSpMkLst>
        </pc:grpChg>
      </pc:sldChg>
      <pc:sldChg chg="modSp mod">
        <pc:chgData name="Mehdi NAMRI" userId="70a05701c5ebc187" providerId="LiveId" clId="{9BC14C08-A2F4-477D-8951-0FD706B8450C}" dt="2023-06-13T17:40:39.810" v="1691" actId="207"/>
        <pc:sldMkLst>
          <pc:docMk/>
          <pc:sldMk cId="1389918474" sldId="315"/>
        </pc:sldMkLst>
        <pc:spChg chg="mod">
          <ac:chgData name="Mehdi NAMRI" userId="70a05701c5ebc187" providerId="LiveId" clId="{9BC14C08-A2F4-477D-8951-0FD706B8450C}" dt="2023-06-13T17:40:39.810" v="1691" actId="207"/>
          <ac:spMkLst>
            <pc:docMk/>
            <pc:sldMk cId="1389918474" sldId="315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5:48:02.866" v="293" actId="403"/>
          <ac:spMkLst>
            <pc:docMk/>
            <pc:sldMk cId="1389918474" sldId="315"/>
            <ac:spMk id="9" creationId="{00000000-0000-0000-0000-000000000000}"/>
          </ac:spMkLst>
        </pc:spChg>
      </pc:sldChg>
      <pc:sldChg chg="modSp mod">
        <pc:chgData name="Mehdi NAMRI" userId="70a05701c5ebc187" providerId="LiveId" clId="{9BC14C08-A2F4-477D-8951-0FD706B8450C}" dt="2023-06-13T18:24:52.766" v="1824" actId="6549"/>
        <pc:sldMkLst>
          <pc:docMk/>
          <pc:sldMk cId="1077635646" sldId="316"/>
        </pc:sldMkLst>
        <pc:spChg chg="mod">
          <ac:chgData name="Mehdi NAMRI" userId="70a05701c5ebc187" providerId="LiveId" clId="{9BC14C08-A2F4-477D-8951-0FD706B8450C}" dt="2023-06-13T17:45:23.083" v="1730" actId="207"/>
          <ac:spMkLst>
            <pc:docMk/>
            <pc:sldMk cId="1077635646" sldId="316"/>
            <ac:spMk id="2" creationId="{00000000-0000-0000-0000-000000000000}"/>
          </ac:spMkLst>
        </pc:spChg>
        <pc:spChg chg="mod">
          <ac:chgData name="Mehdi NAMRI" userId="70a05701c5ebc187" providerId="LiveId" clId="{9BC14C08-A2F4-477D-8951-0FD706B8450C}" dt="2023-06-13T18:24:52.766" v="1824" actId="6549"/>
          <ac:spMkLst>
            <pc:docMk/>
            <pc:sldMk cId="1077635646" sldId="316"/>
            <ac:spMk id="4" creationId="{FECF9091-0237-724F-B9B3-806EBB88DE86}"/>
          </ac:spMkLst>
        </pc:spChg>
        <pc:picChg chg="mod">
          <ac:chgData name="Mehdi NAMRI" userId="70a05701c5ebc187" providerId="LiveId" clId="{9BC14C08-A2F4-477D-8951-0FD706B8450C}" dt="2023-06-13T16:43:06.172" v="1287" actId="1076"/>
          <ac:picMkLst>
            <pc:docMk/>
            <pc:sldMk cId="1077635646" sldId="316"/>
            <ac:picMk id="5" creationId="{37D182BB-73A2-0536-5C9D-1C74AC7760BD}"/>
          </ac:picMkLst>
        </pc:picChg>
      </pc:sldChg>
      <pc:sldChg chg="modSp mod">
        <pc:chgData name="Mehdi NAMRI" userId="70a05701c5ebc187" providerId="LiveId" clId="{9BC14C08-A2F4-477D-8951-0FD706B8450C}" dt="2023-06-13T17:46:06.650" v="1746" actId="2711"/>
        <pc:sldMkLst>
          <pc:docMk/>
          <pc:sldMk cId="1805778067" sldId="317"/>
        </pc:sldMkLst>
        <pc:spChg chg="mod">
          <ac:chgData name="Mehdi NAMRI" userId="70a05701c5ebc187" providerId="LiveId" clId="{9BC14C08-A2F4-477D-8951-0FD706B8450C}" dt="2023-06-13T17:46:06.650" v="1746" actId="2711"/>
          <ac:spMkLst>
            <pc:docMk/>
            <pc:sldMk cId="1805778067" sldId="317"/>
            <ac:spMk id="2" creationId="{00000000-0000-0000-0000-000000000000}"/>
          </ac:spMkLst>
        </pc:spChg>
      </pc:sldChg>
      <pc:sldChg chg="addSp delSp modSp mod delDesignElem">
        <pc:chgData name="Mehdi NAMRI" userId="70a05701c5ebc187" providerId="LiveId" clId="{9BC14C08-A2F4-477D-8951-0FD706B8450C}" dt="2023-06-13T17:51:21.712" v="1787" actId="2711"/>
        <pc:sldMkLst>
          <pc:docMk/>
          <pc:sldMk cId="1494453017" sldId="318"/>
        </pc:sldMkLst>
        <pc:spChg chg="add del mod">
          <ac:chgData name="Mehdi NAMRI" userId="70a05701c5ebc187" providerId="LiveId" clId="{9BC14C08-A2F4-477D-8951-0FD706B8450C}" dt="2023-06-13T16:18:19.181" v="633" actId="478"/>
          <ac:spMkLst>
            <pc:docMk/>
            <pc:sldMk cId="1494453017" sldId="318"/>
            <ac:spMk id="2" creationId="{039D44F3-2136-DB24-FCB9-8B0B4F54CB82}"/>
          </ac:spMkLst>
        </pc:spChg>
        <pc:spChg chg="add mod">
          <ac:chgData name="Mehdi NAMRI" userId="70a05701c5ebc187" providerId="LiveId" clId="{9BC14C08-A2F4-477D-8951-0FD706B8450C}" dt="2023-06-13T17:39:17.994" v="1682" actId="207"/>
          <ac:spMkLst>
            <pc:docMk/>
            <pc:sldMk cId="1494453017" sldId="318"/>
            <ac:spMk id="3" creationId="{AA3A86F3-E86E-0F0A-EEB3-EB68266437EC}"/>
          </ac:spMkLst>
        </pc:spChg>
        <pc:spChg chg="add del mod">
          <ac:chgData name="Mehdi NAMRI" userId="70a05701c5ebc187" providerId="LiveId" clId="{9BC14C08-A2F4-477D-8951-0FD706B8450C}" dt="2023-06-13T16:25:01.897" v="732" actId="21"/>
          <ac:spMkLst>
            <pc:docMk/>
            <pc:sldMk cId="1494453017" sldId="318"/>
            <ac:spMk id="13" creationId="{00F999D4-F810-6A02-9617-6ACC26C3D691}"/>
          </ac:spMkLst>
        </pc:spChg>
        <pc:spChg chg="add del mod ord">
          <ac:chgData name="Mehdi NAMRI" userId="70a05701c5ebc187" providerId="LiveId" clId="{9BC14C08-A2F4-477D-8951-0FD706B8450C}" dt="2023-06-13T16:23:03.642" v="699" actId="478"/>
          <ac:spMkLst>
            <pc:docMk/>
            <pc:sldMk cId="1494453017" sldId="318"/>
            <ac:spMk id="15" creationId="{C5732F1F-F91C-1501-0799-4D74D2A021D9}"/>
          </ac:spMkLst>
        </pc:spChg>
        <pc:spChg chg="add del mod ord">
          <ac:chgData name="Mehdi NAMRI" userId="70a05701c5ebc187" providerId="LiveId" clId="{9BC14C08-A2F4-477D-8951-0FD706B8450C}" dt="2023-06-13T16:25:01.897" v="732" actId="21"/>
          <ac:spMkLst>
            <pc:docMk/>
            <pc:sldMk cId="1494453017" sldId="318"/>
            <ac:spMk id="16" creationId="{1A120973-F281-840F-FC38-A5DC2276B85A}"/>
          </ac:spMkLst>
        </pc:spChg>
        <pc:spChg chg="add mod">
          <ac:chgData name="Mehdi NAMRI" userId="70a05701c5ebc187" providerId="LiveId" clId="{9BC14C08-A2F4-477D-8951-0FD706B8450C}" dt="2023-06-13T17:51:21.712" v="1787" actId="2711"/>
          <ac:spMkLst>
            <pc:docMk/>
            <pc:sldMk cId="1494453017" sldId="318"/>
            <ac:spMk id="18" creationId="{11000321-F915-5E64-59C1-934C20BC572C}"/>
          </ac:spMkLst>
        </pc:spChg>
        <pc:spChg chg="del">
          <ac:chgData name="Mehdi NAMRI" userId="70a05701c5ebc187" providerId="LiveId" clId="{9BC14C08-A2F4-477D-8951-0FD706B8450C}" dt="2023-06-13T16:13:46.803" v="609" actId="478"/>
          <ac:spMkLst>
            <pc:docMk/>
            <pc:sldMk cId="1494453017" sldId="318"/>
            <ac:spMk id="19" creationId="{4ECBD14F-8EDD-ED9E-C070-45AD4463EBE1}"/>
          </ac:spMkLst>
        </pc:spChg>
        <pc:spChg chg="del">
          <ac:chgData name="Mehdi NAMRI" userId="70a05701c5ebc187" providerId="LiveId" clId="{9BC14C08-A2F4-477D-8951-0FD706B8450C}" dt="2023-06-13T16:13:46.803" v="609" actId="478"/>
          <ac:spMkLst>
            <pc:docMk/>
            <pc:sldMk cId="1494453017" sldId="318"/>
            <ac:spMk id="20" creationId="{E0E67A9B-BBB1-A68D-9AC4-AD8BE974996C}"/>
          </ac:spMkLst>
        </pc:spChg>
        <pc:spChg chg="del">
          <ac:chgData name="Mehdi NAMRI" userId="70a05701c5ebc187" providerId="LiveId" clId="{9BC14C08-A2F4-477D-8951-0FD706B8450C}" dt="2023-06-13T16:13:46.803" v="609" actId="478"/>
          <ac:spMkLst>
            <pc:docMk/>
            <pc:sldMk cId="1494453017" sldId="318"/>
            <ac:spMk id="21" creationId="{8788CCEA-A29C-7BB2-E811-5F1BD91007FC}"/>
          </ac:spMkLst>
        </pc:spChg>
        <pc:spChg chg="del">
          <ac:chgData name="Mehdi NAMRI" userId="70a05701c5ebc187" providerId="LiveId" clId="{9BC14C08-A2F4-477D-8951-0FD706B8450C}" dt="2023-06-13T16:13:46.803" v="609" actId="478"/>
          <ac:spMkLst>
            <pc:docMk/>
            <pc:sldMk cId="1494453017" sldId="318"/>
            <ac:spMk id="22" creationId="{D3DA77FC-50A4-405A-62F0-BF089C6E63B8}"/>
          </ac:spMkLst>
        </pc:spChg>
        <pc:spChg chg="add del mod ord">
          <ac:chgData name="Mehdi NAMRI" userId="70a05701c5ebc187" providerId="LiveId" clId="{9BC14C08-A2F4-477D-8951-0FD706B8450C}" dt="2023-06-13T16:33:39.098" v="1161" actId="21"/>
          <ac:spMkLst>
            <pc:docMk/>
            <pc:sldMk cId="1494453017" sldId="318"/>
            <ac:spMk id="23" creationId="{E8F3142F-6FA9-2C96-3ACC-0BE9EBCCCC67}"/>
          </ac:spMkLst>
        </pc:spChg>
        <pc:spChg chg="add mod">
          <ac:chgData name="Mehdi NAMRI" userId="70a05701c5ebc187" providerId="LiveId" clId="{9BC14C08-A2F4-477D-8951-0FD706B8450C}" dt="2023-06-13T16:30:04.781" v="1038" actId="208"/>
          <ac:spMkLst>
            <pc:docMk/>
            <pc:sldMk cId="1494453017" sldId="318"/>
            <ac:spMk id="24" creationId="{5AC0A65B-DB11-72F3-332F-CA4E79C00500}"/>
          </ac:spMkLst>
        </pc:spChg>
        <pc:spChg chg="add mod topLvl">
          <ac:chgData name="Mehdi NAMRI" userId="70a05701c5ebc187" providerId="LiveId" clId="{9BC14C08-A2F4-477D-8951-0FD706B8450C}" dt="2023-06-13T16:34:40.050" v="1167" actId="164"/>
          <ac:spMkLst>
            <pc:docMk/>
            <pc:sldMk cId="1494453017" sldId="318"/>
            <ac:spMk id="25" creationId="{3020A7A5-2794-F0C9-767C-1837F237AA0A}"/>
          </ac:spMkLst>
        </pc:spChg>
        <pc:spChg chg="add mod topLvl">
          <ac:chgData name="Mehdi NAMRI" userId="70a05701c5ebc187" providerId="LiveId" clId="{9BC14C08-A2F4-477D-8951-0FD706B8450C}" dt="2023-06-13T16:34:40.050" v="1167" actId="164"/>
          <ac:spMkLst>
            <pc:docMk/>
            <pc:sldMk cId="1494453017" sldId="318"/>
            <ac:spMk id="26" creationId="{10F0B7E1-70BD-E181-ED27-EC09C4C2443F}"/>
          </ac:spMkLst>
        </pc:spChg>
        <pc:grpChg chg="add del mod ord">
          <ac:chgData name="Mehdi NAMRI" userId="70a05701c5ebc187" providerId="LiveId" clId="{9BC14C08-A2F4-477D-8951-0FD706B8450C}" dt="2023-06-13T16:34:13.229" v="1164" actId="165"/>
          <ac:grpSpMkLst>
            <pc:docMk/>
            <pc:sldMk cId="1494453017" sldId="318"/>
            <ac:grpSpMk id="27" creationId="{BE64A615-59FC-2F80-C86E-C719E0EBA3DB}"/>
          </ac:grpSpMkLst>
        </pc:grpChg>
        <pc:grpChg chg="add mod">
          <ac:chgData name="Mehdi NAMRI" userId="70a05701c5ebc187" providerId="LiveId" clId="{9BC14C08-A2F4-477D-8951-0FD706B8450C}" dt="2023-06-13T16:38:29.221" v="1209" actId="1076"/>
          <ac:grpSpMkLst>
            <pc:docMk/>
            <pc:sldMk cId="1494453017" sldId="318"/>
            <ac:grpSpMk id="28" creationId="{A485A1D1-C4A7-8D16-0162-58A5B232D9FA}"/>
          </ac:grpSpMkLst>
        </pc:grpChg>
        <pc:picChg chg="add mod">
          <ac:chgData name="Mehdi NAMRI" userId="70a05701c5ebc187" providerId="LiveId" clId="{9BC14C08-A2F4-477D-8951-0FD706B8450C}" dt="2023-06-13T16:12:36.879" v="608"/>
          <ac:picMkLst>
            <pc:docMk/>
            <pc:sldMk cId="1494453017" sldId="318"/>
            <ac:picMk id="4" creationId="{C0804B92-7EC3-93BE-4537-59F487B8C35A}"/>
          </ac:picMkLst>
        </pc:picChg>
        <pc:picChg chg="add del mod">
          <ac:chgData name="Mehdi NAMRI" userId="70a05701c5ebc187" providerId="LiveId" clId="{9BC14C08-A2F4-477D-8951-0FD706B8450C}" dt="2023-06-13T16:18:03.389" v="627" actId="478"/>
          <ac:picMkLst>
            <pc:docMk/>
            <pc:sldMk cId="1494453017" sldId="318"/>
            <ac:picMk id="5" creationId="{C0804B92-7EC3-93BE-4537-59F487B8C35A}"/>
          </ac:picMkLst>
        </pc:picChg>
        <pc:picChg chg="add del">
          <ac:chgData name="Mehdi NAMRI" userId="70a05701c5ebc187" providerId="LiveId" clId="{9BC14C08-A2F4-477D-8951-0FD706B8450C}" dt="2023-06-13T16:18:01.829" v="626" actId="21"/>
          <ac:picMkLst>
            <pc:docMk/>
            <pc:sldMk cId="1494453017" sldId="318"/>
            <ac:picMk id="7" creationId="{537DEE1D-62E3-6BB4-FA2B-A070C656F760}"/>
          </ac:picMkLst>
        </pc:picChg>
        <pc:picChg chg="add mod ord modCrop">
          <ac:chgData name="Mehdi NAMRI" userId="70a05701c5ebc187" providerId="LiveId" clId="{9BC14C08-A2F4-477D-8951-0FD706B8450C}" dt="2023-06-13T16:24:04.898" v="715" actId="1076"/>
          <ac:picMkLst>
            <pc:docMk/>
            <pc:sldMk cId="1494453017" sldId="318"/>
            <ac:picMk id="8" creationId="{2C43969E-8AA8-0A99-EB36-87C1981B8887}"/>
          </ac:picMkLst>
        </pc:picChg>
        <pc:picChg chg="add mod">
          <ac:chgData name="Mehdi NAMRI" userId="70a05701c5ebc187" providerId="LiveId" clId="{9BC14C08-A2F4-477D-8951-0FD706B8450C}" dt="2023-06-13T16:19:21.553" v="649"/>
          <ac:picMkLst>
            <pc:docMk/>
            <pc:sldMk cId="1494453017" sldId="318"/>
            <ac:picMk id="14" creationId="{C23DB96A-454C-AD9E-A8B9-355A60FBF505}"/>
          </ac:picMkLst>
        </pc:picChg>
      </pc:sldChg>
      <pc:sldChg chg="modSp add mod ord">
        <pc:chgData name="Mehdi NAMRI" userId="70a05701c5ebc187" providerId="LiveId" clId="{9BC14C08-A2F4-477D-8951-0FD706B8450C}" dt="2023-06-13T17:51:15.210" v="1786" actId="2711"/>
        <pc:sldMkLst>
          <pc:docMk/>
          <pc:sldMk cId="3974115122" sldId="319"/>
        </pc:sldMkLst>
        <pc:spChg chg="mod">
          <ac:chgData name="Mehdi NAMRI" userId="70a05701c5ebc187" providerId="LiveId" clId="{9BC14C08-A2F4-477D-8951-0FD706B8450C}" dt="2023-06-13T17:39:54.250" v="1687" actId="207"/>
          <ac:spMkLst>
            <pc:docMk/>
            <pc:sldMk cId="3974115122" sldId="319"/>
            <ac:spMk id="3" creationId="{AA3A86F3-E86E-0F0A-EEB3-EB68266437EC}"/>
          </ac:spMkLst>
        </pc:spChg>
        <pc:spChg chg="mod">
          <ac:chgData name="Mehdi NAMRI" userId="70a05701c5ebc187" providerId="LiveId" clId="{9BC14C08-A2F4-477D-8951-0FD706B8450C}" dt="2023-06-13T17:51:15.210" v="1786" actId="2711"/>
          <ac:spMkLst>
            <pc:docMk/>
            <pc:sldMk cId="3974115122" sldId="319"/>
            <ac:spMk id="18" creationId="{11000321-F915-5E64-59C1-934C20BC572C}"/>
          </ac:spMkLst>
        </pc:spChg>
      </pc:sldChg>
      <pc:sldChg chg="modSp add mod ord">
        <pc:chgData name="Mehdi NAMRI" userId="70a05701c5ebc187" providerId="LiveId" clId="{9BC14C08-A2F4-477D-8951-0FD706B8450C}" dt="2023-06-13T17:51:05.481" v="1784" actId="2711"/>
        <pc:sldMkLst>
          <pc:docMk/>
          <pc:sldMk cId="318376023" sldId="320"/>
        </pc:sldMkLst>
        <pc:spChg chg="mod">
          <ac:chgData name="Mehdi NAMRI" userId="70a05701c5ebc187" providerId="LiveId" clId="{9BC14C08-A2F4-477D-8951-0FD706B8450C}" dt="2023-06-13T17:40:00.394" v="1688" actId="207"/>
          <ac:spMkLst>
            <pc:docMk/>
            <pc:sldMk cId="318376023" sldId="320"/>
            <ac:spMk id="3" creationId="{AA3A86F3-E86E-0F0A-EEB3-EB68266437EC}"/>
          </ac:spMkLst>
        </pc:spChg>
        <pc:spChg chg="mod">
          <ac:chgData name="Mehdi NAMRI" userId="70a05701c5ebc187" providerId="LiveId" clId="{9BC14C08-A2F4-477D-8951-0FD706B8450C}" dt="2023-06-13T17:51:05.481" v="1784" actId="2711"/>
          <ac:spMkLst>
            <pc:docMk/>
            <pc:sldMk cId="318376023" sldId="320"/>
            <ac:spMk id="18" creationId="{11000321-F915-5E64-59C1-934C20BC572C}"/>
          </ac:spMkLst>
        </pc:spChg>
        <pc:spChg chg="mod">
          <ac:chgData name="Mehdi NAMRI" userId="70a05701c5ebc187" providerId="LiveId" clId="{9BC14C08-A2F4-477D-8951-0FD706B8450C}" dt="2023-06-13T17:50:35.431" v="1776" actId="1076"/>
          <ac:spMkLst>
            <pc:docMk/>
            <pc:sldMk cId="318376023" sldId="320"/>
            <ac:spMk id="26" creationId="{10F0B7E1-70BD-E181-ED27-EC09C4C2443F}"/>
          </ac:spMkLst>
        </pc:spChg>
        <pc:grpChg chg="mod">
          <ac:chgData name="Mehdi NAMRI" userId="70a05701c5ebc187" providerId="LiveId" clId="{9BC14C08-A2F4-477D-8951-0FD706B8450C}" dt="2023-06-13T17:51:04.725" v="1782" actId="14100"/>
          <ac:grpSpMkLst>
            <pc:docMk/>
            <pc:sldMk cId="318376023" sldId="320"/>
            <ac:grpSpMk id="28" creationId="{A485A1D1-C4A7-8D16-0162-58A5B232D9FA}"/>
          </ac:grpSpMkLst>
        </pc:grpChg>
      </pc:sldChg>
      <pc:sldChg chg="modSp add mod">
        <pc:chgData name="Mehdi NAMRI" userId="70a05701c5ebc187" providerId="LiveId" clId="{9BC14C08-A2F4-477D-8951-0FD706B8450C}" dt="2023-06-13T17:51:03.441" v="1779" actId="2711"/>
        <pc:sldMkLst>
          <pc:docMk/>
          <pc:sldMk cId="1230854960" sldId="321"/>
        </pc:sldMkLst>
        <pc:spChg chg="mod">
          <ac:chgData name="Mehdi NAMRI" userId="70a05701c5ebc187" providerId="LiveId" clId="{9BC14C08-A2F4-477D-8951-0FD706B8450C}" dt="2023-06-13T17:40:05.602" v="1689" actId="207"/>
          <ac:spMkLst>
            <pc:docMk/>
            <pc:sldMk cId="1230854960" sldId="321"/>
            <ac:spMk id="3" creationId="{AA3A86F3-E86E-0F0A-EEB3-EB68266437EC}"/>
          </ac:spMkLst>
        </pc:spChg>
        <pc:spChg chg="mod">
          <ac:chgData name="Mehdi NAMRI" userId="70a05701c5ebc187" providerId="LiveId" clId="{9BC14C08-A2F4-477D-8951-0FD706B8450C}" dt="2023-06-13T17:51:03.441" v="1779" actId="2711"/>
          <ac:spMkLst>
            <pc:docMk/>
            <pc:sldMk cId="1230854960" sldId="321"/>
            <ac:spMk id="18" creationId="{11000321-F915-5E64-59C1-934C20BC572C}"/>
          </ac:spMkLst>
        </pc:spChg>
      </pc:sldChg>
      <pc:sldChg chg="add del mod ord modShow">
        <pc:chgData name="Mehdi NAMRI" userId="70a05701c5ebc187" providerId="LiveId" clId="{9BC14C08-A2F4-477D-8951-0FD706B8450C}" dt="2023-06-13T18:14:07.466" v="1788" actId="47"/>
        <pc:sldMkLst>
          <pc:docMk/>
          <pc:sldMk cId="1779773724" sldId="322"/>
        </pc:sldMkLst>
      </pc:sldChg>
      <pc:sldMasterChg chg="addSp delSp modSp mod modSldLayout">
        <pc:chgData name="Mehdi NAMRI" userId="70a05701c5ebc187" providerId="LiveId" clId="{9BC14C08-A2F4-477D-8951-0FD706B8450C}" dt="2023-06-13T18:15:32.883" v="1792" actId="478"/>
        <pc:sldMasterMkLst>
          <pc:docMk/>
          <pc:sldMasterMk cId="2846090167" sldId="2147483648"/>
        </pc:sldMasterMkLst>
        <pc:spChg chg="mod">
          <ac:chgData name="Mehdi NAMRI" userId="70a05701c5ebc187" providerId="LiveId" clId="{9BC14C08-A2F4-477D-8951-0FD706B8450C}" dt="2023-06-13T15:30:25.519" v="7" actId="1076"/>
          <ac:spMkLst>
            <pc:docMk/>
            <pc:sldMasterMk cId="2846090167" sldId="2147483648"/>
            <ac:spMk id="2" creationId="{00000000-0000-0000-0000-000000000000}"/>
          </ac:spMkLst>
        </pc:spChg>
        <pc:spChg chg="add mod">
          <ac:chgData name="Mehdi NAMRI" userId="70a05701c5ebc187" providerId="LiveId" clId="{9BC14C08-A2F4-477D-8951-0FD706B8450C}" dt="2023-06-13T16:57:55.951" v="1507"/>
          <ac:spMkLst>
            <pc:docMk/>
            <pc:sldMasterMk cId="2846090167" sldId="2147483648"/>
            <ac:spMk id="7" creationId="{49F7DD9E-EBE0-5BAB-581D-298CEE1772A2}"/>
          </ac:spMkLst>
        </pc:spChg>
        <pc:spChg chg="add mod">
          <ac:chgData name="Mehdi NAMRI" userId="70a05701c5ebc187" providerId="LiveId" clId="{9BC14C08-A2F4-477D-8951-0FD706B8450C}" dt="2023-06-13T16:36:40.662" v="1176" actId="554"/>
          <ac:spMkLst>
            <pc:docMk/>
            <pc:sldMasterMk cId="2846090167" sldId="2147483648"/>
            <ac:spMk id="8" creationId="{7713EB78-F5ED-0623-FC55-0B8A5A8BC5A2}"/>
          </ac:spMkLst>
        </pc:spChg>
        <pc:spChg chg="add mod">
          <ac:chgData name="Mehdi NAMRI" userId="70a05701c5ebc187" providerId="LiveId" clId="{9BC14C08-A2F4-477D-8951-0FD706B8450C}" dt="2023-06-13T15:30:39.337" v="21" actId="14100"/>
          <ac:spMkLst>
            <pc:docMk/>
            <pc:sldMasterMk cId="2846090167" sldId="2147483648"/>
            <ac:spMk id="9" creationId="{2E8D3E89-8B0D-AE67-A09F-11920BA31D08}"/>
          </ac:spMkLst>
        </pc:spChg>
        <pc:spChg chg="add mod">
          <ac:chgData name="Mehdi NAMRI" userId="70a05701c5ebc187" providerId="LiveId" clId="{9BC14C08-A2F4-477D-8951-0FD706B8450C}" dt="2023-06-13T15:30:35.637" v="20" actId="14100"/>
          <ac:spMkLst>
            <pc:docMk/>
            <pc:sldMasterMk cId="2846090167" sldId="2147483648"/>
            <ac:spMk id="10" creationId="{7EE7CA26-E6C1-766B-C2BC-FEFA81982E98}"/>
          </ac:spMkLst>
        </pc:spChg>
        <pc:spChg chg="add del mod">
          <ac:chgData name="Mehdi NAMRI" userId="70a05701c5ebc187" providerId="LiveId" clId="{9BC14C08-A2F4-477D-8951-0FD706B8450C}" dt="2023-06-13T18:15:30.868" v="1789" actId="478"/>
          <ac:spMkLst>
            <pc:docMk/>
            <pc:sldMasterMk cId="2846090167" sldId="2147483648"/>
            <ac:spMk id="11" creationId="{B4CC4C0C-E354-7D72-DEE4-4754116D5AF6}"/>
          </ac:spMkLst>
        </pc:spChg>
        <pc:spChg chg="add del mod">
          <ac:chgData name="Mehdi NAMRI" userId="70a05701c5ebc187" providerId="LiveId" clId="{9BC14C08-A2F4-477D-8951-0FD706B8450C}" dt="2023-06-13T18:15:31.635" v="1790" actId="478"/>
          <ac:spMkLst>
            <pc:docMk/>
            <pc:sldMasterMk cId="2846090167" sldId="2147483648"/>
            <ac:spMk id="12" creationId="{A8EFF42E-21A7-FE00-3C57-4BA73515F895}"/>
          </ac:spMkLst>
        </pc:spChg>
        <pc:spChg chg="add del mod">
          <ac:chgData name="Mehdi NAMRI" userId="70a05701c5ebc187" providerId="LiveId" clId="{9BC14C08-A2F4-477D-8951-0FD706B8450C}" dt="2023-06-13T18:15:32.246" v="1791" actId="478"/>
          <ac:spMkLst>
            <pc:docMk/>
            <pc:sldMasterMk cId="2846090167" sldId="2147483648"/>
            <ac:spMk id="13" creationId="{1FADCBD6-9044-0677-3B28-5C576FDAA4D3}"/>
          </ac:spMkLst>
        </pc:spChg>
        <pc:spChg chg="add del mod">
          <ac:chgData name="Mehdi NAMRI" userId="70a05701c5ebc187" providerId="LiveId" clId="{9BC14C08-A2F4-477D-8951-0FD706B8450C}" dt="2023-06-13T18:15:32.883" v="1792" actId="478"/>
          <ac:spMkLst>
            <pc:docMk/>
            <pc:sldMasterMk cId="2846090167" sldId="2147483648"/>
            <ac:spMk id="14" creationId="{2B8211D7-0EF7-BD35-8714-A9E65BED851E}"/>
          </ac:spMkLst>
        </pc:spChg>
        <pc:cxnChg chg="add mod">
          <ac:chgData name="Mehdi NAMRI" userId="70a05701c5ebc187" providerId="LiveId" clId="{9BC14C08-A2F4-477D-8951-0FD706B8450C}" dt="2023-06-13T15:30:49.274" v="22" actId="208"/>
          <ac:cxnSpMkLst>
            <pc:docMk/>
            <pc:sldMasterMk cId="2846090167" sldId="2147483648"/>
            <ac:cxnSpMk id="15" creationId="{CC78225E-DEC4-BA7C-740C-0FABFF30087A}"/>
          </ac:cxnSpMkLst>
        </pc:cxnChg>
        <pc:sldLayoutChg chg="delSp mod">
          <pc:chgData name="Mehdi NAMRI" userId="70a05701c5ebc187" providerId="LiveId" clId="{9BC14C08-A2F4-477D-8951-0FD706B8450C}" dt="2023-06-13T15:28:45.273" v="0" actId="478"/>
          <pc:sldLayoutMkLst>
            <pc:docMk/>
            <pc:sldMasterMk cId="2846090167" sldId="2147483648"/>
            <pc:sldLayoutMk cId="245563135" sldId="2147483650"/>
          </pc:sldLayoutMkLst>
          <pc:spChg chg="del">
            <ac:chgData name="Mehdi NAMRI" userId="70a05701c5ebc187" providerId="LiveId" clId="{9BC14C08-A2F4-477D-8951-0FD706B8450C}" dt="2023-06-13T15:28:45.273" v="0" actId="478"/>
            <ac:spMkLst>
              <pc:docMk/>
              <pc:sldMasterMk cId="2846090167" sldId="2147483648"/>
              <pc:sldLayoutMk cId="245563135" sldId="2147483650"/>
              <ac:spMk id="7" creationId="{4C62EC49-EDB7-BDF1-7C74-BB6148ACEFEB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76-4814-B03C-CE1775596B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76-4814-B03C-CE1775596B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Feuil1!$A$2:$A$3</c:f>
              <c:strCache>
                <c:ptCount val="2"/>
                <c:pt idx="0">
                  <c:v>Vélo Electrique</c:v>
                </c:pt>
                <c:pt idx="1">
                  <c:v>Vélo Mécanique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976-4814-B03C-CE1775596B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2F9A5-45EE-4D96-8532-CD7619A10336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F805-50D1-44BA-872A-433822F840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4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>
                <a:latin typeface="Calibri" panose="020F0502020204030204" pitchFamily="34" charset="0"/>
                <a:cs typeface="Calibri" panose="020F0502020204030204" pitchFamily="34" charset="0"/>
              </a:rPr>
              <a:t>Partie 1: Présentation</a:t>
            </a:r>
          </a:p>
          <a:p>
            <a:pPr lvl="1"/>
            <a:r>
              <a:rPr lang="fr-FR" sz="160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Velib</a:t>
            </a:r>
            <a:r>
              <a:rPr lang="fr-FR" sz="160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Métropole en quelques chiffres</a:t>
            </a:r>
          </a:p>
          <a:p>
            <a:pPr lvl="1"/>
            <a:r>
              <a:rPr lang="fr-FR" sz="160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Besoin Client</a:t>
            </a:r>
            <a:endParaRPr lang="fr-F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Présentation du projet Grand Paris Express</a:t>
            </a:r>
          </a:p>
          <a:p>
            <a:endParaRPr lang="fr-FR"/>
          </a:p>
          <a:p>
            <a:r>
              <a:rPr lang="fr-FR" sz="1800">
                <a:latin typeface="Calibri" panose="020F0502020204030204" pitchFamily="34" charset="0"/>
                <a:cs typeface="Calibri" panose="020F0502020204030204" pitchFamily="34" charset="0"/>
              </a:rPr>
              <a:t>Partie 2: Analyse des données et opportunités de développement</a:t>
            </a:r>
          </a:p>
          <a:p>
            <a:pPr lvl="1"/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Présentation des données d’analyse </a:t>
            </a:r>
          </a:p>
          <a:p>
            <a:pPr lvl="1"/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Opportunités de développement</a:t>
            </a:r>
          </a:p>
          <a:p>
            <a:pPr lvl="1"/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Présentation des </a:t>
            </a:r>
            <a:r>
              <a:rPr lang="fr-FR" sz="1600" err="1">
                <a:latin typeface="Calibri" panose="020F0502020204030204" pitchFamily="34" charset="0"/>
                <a:cs typeface="Calibri" panose="020F0502020204030204" pitchFamily="34" charset="0"/>
              </a:rPr>
              <a:t>KPI’s</a:t>
            </a:r>
            <a:endParaRPr lang="fr-F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Zones du Grand Paris Express à forte et faible demande</a:t>
            </a:r>
          </a:p>
          <a:p>
            <a:pPr lvl="1"/>
            <a:endParaRPr lang="fr-F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Partie 3: Nos propositions d’accompagnement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Création de nouvelle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Réaffectation des ressources existantes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5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Créé en 2007, Vélib’ Métropole est l’un des premiers services de vélos partagés dans le monde.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L'objectif du service Vélib' Métropole est de faciliter le développement des nouvelles mobilités dans la métropole du Grand Paris.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Avec plusieurs millions de trajets réalisés à Vélib’ chaque mois, nous sommes un acteur majeur des transports et un service public complémentaire.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7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Créé en 2007, Vélib’ Métropole est l’un des premiers services de vélos partagés dans le monde.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L'objectif du service Vélib' Métropole est de faciliter le développement des nouvelles mobilités dans la métropole du Grand Paris.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Avec plusieurs millions de trajets réalisés à Vélib’ chaque mois, nous sommes un acteur majeur des transports et un service public complémentaire.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7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Créé en 2007, Vélib’ Métropole est l’un des premiers services de vélos partagés dans le monde.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L'objectif du service Vélib' Métropole est de faciliter le développement des nouvelles mobilités dans la métropole du Grand Paris.</a:t>
            </a:r>
          </a:p>
          <a:p>
            <a:pPr algn="l"/>
            <a:r>
              <a:rPr lang="fr-FR" b="0" i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Avec plusieurs millions de trajets réalisés à Vélib’ chaque mois, nous sommes un acteur majeur des transports et un service public complémentaire.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Projet GPE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Question métier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4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Taux</a:t>
            </a:r>
            <a:r>
              <a:rPr lang="fr-FR" baseline="0"/>
              <a:t> de pop : Taux de couverture d’une zone démographique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2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faible</a:t>
            </a:r>
          </a:p>
          <a:p>
            <a:r>
              <a:rPr lang="fr-FR"/>
              <a:t>Champigny</a:t>
            </a:r>
          </a:p>
          <a:p>
            <a:r>
              <a:rPr lang="fr-FR"/>
              <a:t>5 stations</a:t>
            </a:r>
          </a:p>
          <a:p>
            <a:r>
              <a:rPr lang="fr-FR"/>
              <a:t>75k </a:t>
            </a:r>
            <a:r>
              <a:rPr lang="fr-FR" err="1"/>
              <a:t>hab</a:t>
            </a:r>
            <a:endParaRPr lang="fr-FR"/>
          </a:p>
          <a:p>
            <a:endParaRPr lang="fr-FR"/>
          </a:p>
          <a:p>
            <a:r>
              <a:rPr lang="fr-FR"/>
              <a:t>forte</a:t>
            </a:r>
          </a:p>
          <a:p>
            <a:r>
              <a:rPr lang="fr-FR"/>
              <a:t>Ivry </a:t>
            </a:r>
          </a:p>
          <a:p>
            <a:r>
              <a:rPr lang="fr-FR"/>
              <a:t>16 stations</a:t>
            </a:r>
          </a:p>
          <a:p>
            <a:r>
              <a:rPr lang="fr-FR"/>
              <a:t>60k </a:t>
            </a:r>
            <a:r>
              <a:rPr lang="fr-FR" err="1"/>
              <a:t>hab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9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F805-50D1-44BA-872A-433822F840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3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8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8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310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610600" y="6311899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4F4EF661-3E30-4B89-89DB-1B237E082572}" type="datetimeFigureOut">
              <a:rPr lang="fr-FR" smtClean="0"/>
              <a:pPr/>
              <a:t>13/06/2023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6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5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5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97A914-C428-E500-A67E-1A04A8FA9E99}"/>
              </a:ext>
            </a:extLst>
          </p:cNvPr>
          <p:cNvSpPr/>
          <p:nvPr userDrawn="1"/>
        </p:nvSpPr>
        <p:spPr>
          <a:xfrm>
            <a:off x="47353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A151F5C-6AD9-9BB1-E609-8299BE679C80}"/>
              </a:ext>
            </a:extLst>
          </p:cNvPr>
          <p:cNvSpPr/>
          <p:nvPr userDrawn="1"/>
        </p:nvSpPr>
        <p:spPr>
          <a:xfrm>
            <a:off x="32501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F9266D-A269-3620-9C18-EF7993E11EB8}"/>
              </a:ext>
            </a:extLst>
          </p:cNvPr>
          <p:cNvSpPr/>
          <p:nvPr userDrawn="1"/>
        </p:nvSpPr>
        <p:spPr>
          <a:xfrm>
            <a:off x="62206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6CBE897-C004-1745-DFD7-DDF92F78AC12}"/>
              </a:ext>
            </a:extLst>
          </p:cNvPr>
          <p:cNvSpPr/>
          <p:nvPr userDrawn="1"/>
        </p:nvSpPr>
        <p:spPr>
          <a:xfrm>
            <a:off x="75346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5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53331"/>
            <a:ext cx="10515600" cy="1093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F661-3E30-4B89-89DB-1B237E082572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5180-D6E1-44C3-B0FB-8C07E9D83A8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F7DD9E-EBE0-5BAB-581D-298CEE1772A2}"/>
              </a:ext>
            </a:extLst>
          </p:cNvPr>
          <p:cNvSpPr/>
          <p:nvPr userDrawn="1"/>
        </p:nvSpPr>
        <p:spPr>
          <a:xfrm>
            <a:off x="165600" y="6462297"/>
            <a:ext cx="12026400" cy="396000"/>
          </a:xfrm>
          <a:prstGeom prst="rect">
            <a:avLst/>
          </a:prstGeom>
          <a:solidFill>
            <a:srgbClr val="B3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13EB78-F5ED-0623-FC55-0B8A5A8BC5A2}"/>
              </a:ext>
            </a:extLst>
          </p:cNvPr>
          <p:cNvSpPr/>
          <p:nvPr userDrawn="1"/>
        </p:nvSpPr>
        <p:spPr>
          <a:xfrm>
            <a:off x="0" y="6462297"/>
            <a:ext cx="82800" cy="396000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D3E89-8B0D-AE67-A09F-11920BA31D08}"/>
              </a:ext>
            </a:extLst>
          </p:cNvPr>
          <p:cNvSpPr/>
          <p:nvPr userDrawn="1"/>
        </p:nvSpPr>
        <p:spPr>
          <a:xfrm>
            <a:off x="1" y="0"/>
            <a:ext cx="82800" cy="1251952"/>
          </a:xfrm>
          <a:prstGeom prst="rect">
            <a:avLst/>
          </a:prstGeom>
          <a:solidFill>
            <a:srgbClr val="B3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E7CA26-E6C1-766B-C2BC-FEFA81982E98}"/>
              </a:ext>
            </a:extLst>
          </p:cNvPr>
          <p:cNvSpPr/>
          <p:nvPr userDrawn="1"/>
        </p:nvSpPr>
        <p:spPr>
          <a:xfrm>
            <a:off x="163740" y="0"/>
            <a:ext cx="172162" cy="1251952"/>
          </a:xfrm>
          <a:prstGeom prst="rect">
            <a:avLst/>
          </a:prstGeom>
          <a:solidFill>
            <a:srgbClr val="B3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CC78225E-DEC4-BA7C-740C-0FABFF30087A}"/>
              </a:ext>
            </a:extLst>
          </p:cNvPr>
          <p:cNvCxnSpPr/>
          <p:nvPr userDrawn="1"/>
        </p:nvCxnSpPr>
        <p:spPr>
          <a:xfrm flipV="1">
            <a:off x="838200" y="1251957"/>
            <a:ext cx="4297680" cy="0"/>
          </a:xfrm>
          <a:prstGeom prst="line">
            <a:avLst/>
          </a:prstGeom>
          <a:ln w="57150">
            <a:solidFill>
              <a:srgbClr val="B3D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quartiers-administratifs/" TargetMode="External"/><Relationship Id="rId7" Type="http://schemas.openxmlformats.org/officeDocument/2006/relationships/hyperlink" Target="https://www.insee.fr/fr/information/6439600" TargetMode="External"/><Relationship Id="rId2" Type="http://schemas.openxmlformats.org/officeDocument/2006/relationships/hyperlink" Target="https://www.data.gouv.fr/fr/datasets/arrondissement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fr/datasets/les-communes-d-ile-de-france-idf/" TargetMode="External"/><Relationship Id="rId5" Type="http://schemas.openxmlformats.org/officeDocument/2006/relationships/hyperlink" Target="https://www.data.gouv.fr/en/datasets/point-de-localisation-des-gares-du-grand-paris-express/" TargetMode="External"/><Relationship Id="rId4" Type="http://schemas.openxmlformats.org/officeDocument/2006/relationships/hyperlink" Target="https://data.iledefrance-mobilites.fr/explore/dataset/emplacement-des-gares-idf/inform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3C81024-460F-907A-BBAC-87406F88F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/>
          <a:stretch/>
        </p:blipFill>
        <p:spPr>
          <a:xfrm>
            <a:off x="4409440" y="0"/>
            <a:ext cx="7782560" cy="6858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52399" y="1780079"/>
            <a:ext cx="4896091" cy="2281476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92D050"/>
                </a:solidFill>
                <a:latin typeface="Congenial Black" panose="02000503040000020004" pitchFamily="2" charset="0"/>
              </a:rPr>
              <a:t>Analyse</a:t>
            </a:r>
          </a:p>
          <a:p>
            <a:pPr algn="ctr"/>
            <a:r>
              <a:rPr lang="fr-FR" sz="3200" b="1" dirty="0">
                <a:solidFill>
                  <a:srgbClr val="92D050"/>
                </a:solidFill>
                <a:latin typeface="Congenial Black" panose="02000503040000020004" pitchFamily="2" charset="0"/>
              </a:rPr>
              <a:t>Développement Vélib’ </a:t>
            </a:r>
          </a:p>
          <a:p>
            <a:pPr algn="ctr"/>
            <a:r>
              <a:rPr lang="fr-FR" sz="3200" b="1" dirty="0">
                <a:solidFill>
                  <a:srgbClr val="92D050"/>
                </a:solidFill>
                <a:latin typeface="Congenial Black" panose="02000503040000020004" pitchFamily="2" charset="0"/>
              </a:rPr>
              <a:t>dans le projet du </a:t>
            </a:r>
          </a:p>
          <a:p>
            <a:pPr algn="ctr"/>
            <a:r>
              <a:rPr lang="fr-FR" sz="3200" b="1" dirty="0">
                <a:solidFill>
                  <a:srgbClr val="92D050"/>
                </a:solidFill>
                <a:latin typeface="Congenial Black" panose="02000503040000020004" pitchFamily="2" charset="0"/>
              </a:rPr>
              <a:t>Grand Paris Express</a:t>
            </a:r>
            <a:endParaRPr lang="fr-FR" sz="2400" b="1" dirty="0">
              <a:solidFill>
                <a:srgbClr val="92D050"/>
              </a:solidFill>
              <a:latin typeface="Congenial Black" panose="02000503040000020004" pitchFamily="2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-122441" y="4505248"/>
            <a:ext cx="54457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700" i="1" dirty="0"/>
              <a:t>Aïda KANTE, Marc FARGEAU, </a:t>
            </a:r>
            <a:br>
              <a:rPr lang="fr-FR" sz="1700" i="1" dirty="0"/>
            </a:br>
            <a:r>
              <a:rPr lang="fr-FR" sz="1700" i="1" dirty="0"/>
              <a:t>Mehdi NAMRI, Bruno DE RESENDE</a:t>
            </a:r>
            <a:r>
              <a:rPr lang="fr-FR" sz="1600" i="1" dirty="0"/>
              <a:t/>
            </a:r>
            <a:br>
              <a:rPr lang="fr-FR" sz="1600" i="1" dirty="0"/>
            </a:br>
            <a:r>
              <a:rPr lang="fr-FR" sz="1600" i="1" dirty="0"/>
              <a:t/>
            </a:r>
            <a:br>
              <a:rPr lang="fr-FR" sz="1600" i="1" dirty="0"/>
            </a:br>
            <a:r>
              <a:rPr lang="fr-FR" sz="1600" i="1" dirty="0"/>
              <a:t>14 juin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16E713-68E3-DA9C-B484-5FEF372785AB}"/>
              </a:ext>
            </a:extLst>
          </p:cNvPr>
          <p:cNvSpPr/>
          <p:nvPr/>
        </p:nvSpPr>
        <p:spPr>
          <a:xfrm>
            <a:off x="694481" y="1111170"/>
            <a:ext cx="4676172" cy="462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8CD846-6E63-10E5-3AE2-A1DDF01FC1CA}"/>
              </a:ext>
            </a:extLst>
          </p:cNvPr>
          <p:cNvSpPr/>
          <p:nvPr/>
        </p:nvSpPr>
        <p:spPr>
          <a:xfrm>
            <a:off x="152400" y="6451600"/>
            <a:ext cx="12039600" cy="406098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97CDC23F-DA02-41FC-EF9A-563FD5D2C941}"/>
              </a:ext>
            </a:extLst>
          </p:cNvPr>
          <p:cNvCxnSpPr>
            <a:cxnSpLocks/>
          </p:cNvCxnSpPr>
          <p:nvPr/>
        </p:nvCxnSpPr>
        <p:spPr>
          <a:xfrm>
            <a:off x="1888601" y="4212030"/>
            <a:ext cx="1423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3660" y="2133600"/>
            <a:ext cx="6898640" cy="3245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Dans le cadre du Grand Paris Express, création de :</a:t>
            </a:r>
          </a:p>
          <a:p>
            <a:r>
              <a:rPr lang="fr-FR" b="1" dirty="0"/>
              <a:t>20 Stations </a:t>
            </a:r>
            <a:r>
              <a:rPr lang="fr-FR" dirty="0"/>
              <a:t>à horizon 2024</a:t>
            </a:r>
            <a:endParaRPr lang="fr-FR" dirty="0">
              <a:cs typeface="Calibri"/>
            </a:endParaRPr>
          </a:p>
          <a:p>
            <a:r>
              <a:rPr lang="fr-FR" b="1" dirty="0"/>
              <a:t>15 Stations </a:t>
            </a:r>
            <a:r>
              <a:rPr lang="fr-FR" dirty="0"/>
              <a:t>à horizon 2028</a:t>
            </a:r>
            <a:endParaRPr lang="fr-FR" dirty="0">
              <a:cs typeface="Calibri"/>
            </a:endParaRPr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2400" b="1" dirty="0">
                <a:solidFill>
                  <a:srgbClr val="507C2F"/>
                </a:solidFill>
              </a:rPr>
              <a:t>AUGMENTATION CAPACITE : + 3 000 BORNES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4" y="2458720"/>
            <a:ext cx="3119616" cy="311961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163100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fr-FR" sz="4000" b="1" dirty="0">
                <a:solidFill>
                  <a:srgbClr val="92D050"/>
                </a:solidFill>
                <a:latin typeface="+mn-lt"/>
                <a:cs typeface="Calibri"/>
              </a:rPr>
              <a:t>OPPORTUNITES DE DEVELOPPEMENT</a:t>
            </a:r>
            <a:endParaRPr lang="fr-FR" sz="4000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7B0A9F03-3E40-BFB9-E03E-36BCF0962F42}"/>
              </a:ext>
            </a:extLst>
          </p:cNvPr>
          <p:cNvSpPr/>
          <p:nvPr/>
        </p:nvSpPr>
        <p:spPr>
          <a:xfrm>
            <a:off x="1149821" y="4041357"/>
            <a:ext cx="10401968" cy="1757466"/>
          </a:xfrm>
          <a:prstGeom prst="roundRect">
            <a:avLst/>
          </a:prstGeom>
          <a:solidFill>
            <a:srgbClr val="CEE6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FA12006E-55B9-F44D-08C1-38BDF56C5588}"/>
              </a:ext>
            </a:extLst>
          </p:cNvPr>
          <p:cNvSpPr/>
          <p:nvPr/>
        </p:nvSpPr>
        <p:spPr>
          <a:xfrm>
            <a:off x="1149821" y="1896714"/>
            <a:ext cx="10401968" cy="1757466"/>
          </a:xfrm>
          <a:prstGeom prst="roundRect">
            <a:avLst/>
          </a:prstGeom>
          <a:solidFill>
            <a:srgbClr val="CEE6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978568" y="194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92D050"/>
                </a:solidFill>
                <a:latin typeface="+mn-lt"/>
                <a:cs typeface="Calibri"/>
              </a:rPr>
              <a:t>PRESENTATION DES KPI'S</a:t>
            </a:r>
            <a:endParaRPr lang="fr-FR" sz="4000" dirty="0">
              <a:solidFill>
                <a:srgbClr val="92D050"/>
              </a:solidFill>
              <a:latin typeface="+mn-lt"/>
              <a:cs typeface="Calibri Light" panose="020F0302020204030204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51AF9C6A-547D-A58B-543D-8FF15897E45C}"/>
              </a:ext>
            </a:extLst>
          </p:cNvPr>
          <p:cNvGrpSpPr/>
          <p:nvPr/>
        </p:nvGrpSpPr>
        <p:grpSpPr>
          <a:xfrm>
            <a:off x="1324030" y="2079898"/>
            <a:ext cx="10008551" cy="1336677"/>
            <a:chOff x="1034444" y="2244908"/>
            <a:chExt cx="10008551" cy="1336677"/>
          </a:xfrm>
        </p:grpSpPr>
        <p:sp>
          <p:nvSpPr>
            <p:cNvPr id="10" name="ZoneTexte 9"/>
            <p:cNvSpPr txBox="1"/>
            <p:nvPr/>
          </p:nvSpPr>
          <p:spPr>
            <a:xfrm>
              <a:off x="7100733" y="2536112"/>
              <a:ext cx="3942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Ratio du Nombre moyen de vélo utilisé sur la moyenne de capacité 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34444" y="2244908"/>
              <a:ext cx="1734988" cy="1336677"/>
            </a:xfrm>
            <a:prstGeom prst="roundRect">
              <a:avLst>
                <a:gd name="adj" fmla="val 1955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0" b="1" dirty="0"/>
            </a:p>
            <a:p>
              <a:pPr algn="ctr"/>
              <a:r>
                <a:rPr lang="fr-FR" sz="2400" b="1" dirty="0"/>
                <a:t>63 %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49799" y="2289891"/>
              <a:ext cx="1548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Pourcentage d’utilisation</a:t>
              </a:r>
              <a:endParaRPr lang="fr-FR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e 6">
              <a:extLst>
                <a:ext uri="{FF2B5EF4-FFF2-40B4-BE49-F238E27FC236}">
                  <a16:creationId xmlns:a16="http://schemas.microsoft.com/office/drawing/2014/main" xmlns="" id="{EA6D71A3-3D68-6BD3-33AA-BF2C41517EBA}"/>
                </a:ext>
              </a:extLst>
            </p:cNvPr>
            <p:cNvGrpSpPr/>
            <p:nvPr/>
          </p:nvGrpSpPr>
          <p:grpSpPr>
            <a:xfrm>
              <a:off x="3009683" y="2441575"/>
              <a:ext cx="3589640" cy="846006"/>
              <a:chOff x="7741766" y="1970300"/>
              <a:chExt cx="3589640" cy="846006"/>
            </a:xfrm>
          </p:grpSpPr>
          <p:sp>
            <p:nvSpPr>
              <p:cNvPr id="2" name="ZoneTexte 7">
                <a:extLst>
                  <a:ext uri="{FF2B5EF4-FFF2-40B4-BE49-F238E27FC236}">
                    <a16:creationId xmlns:a16="http://schemas.microsoft.com/office/drawing/2014/main" xmlns="" id="{2E253A79-EB45-A739-2FA6-FE1A6E022F97}"/>
                  </a:ext>
                </a:extLst>
              </p:cNvPr>
              <p:cNvSpPr txBox="1"/>
              <p:nvPr/>
            </p:nvSpPr>
            <p:spPr>
              <a:xfrm>
                <a:off x="8526400" y="1970300"/>
                <a:ext cx="2526782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 b="1" dirty="0"/>
                  <a:t>Nombre de vélos utilisés</a:t>
                </a:r>
              </a:p>
            </p:txBody>
          </p:sp>
          <p:sp>
            <p:nvSpPr>
              <p:cNvPr id="5" name="ZoneTexte 11">
                <a:extLst>
                  <a:ext uri="{FF2B5EF4-FFF2-40B4-BE49-F238E27FC236}">
                    <a16:creationId xmlns:a16="http://schemas.microsoft.com/office/drawing/2014/main" xmlns="" id="{59019D64-F0CB-FC49-BC22-81D97AEFBF9C}"/>
                  </a:ext>
                </a:extLst>
              </p:cNvPr>
              <p:cNvSpPr txBox="1"/>
              <p:nvPr/>
            </p:nvSpPr>
            <p:spPr>
              <a:xfrm>
                <a:off x="8974427" y="2446974"/>
                <a:ext cx="159312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 b="1" dirty="0"/>
                  <a:t>Capacité réelle</a:t>
                </a:r>
              </a:p>
            </p:txBody>
          </p:sp>
          <p:sp>
            <p:nvSpPr>
              <p:cNvPr id="6" name="ZoneTexte 13">
                <a:extLst>
                  <a:ext uri="{FF2B5EF4-FFF2-40B4-BE49-F238E27FC236}">
                    <a16:creationId xmlns:a16="http://schemas.microsoft.com/office/drawing/2014/main" xmlns="" id="{7513A4C0-4E3C-A411-3C24-714953958180}"/>
                  </a:ext>
                </a:extLst>
              </p:cNvPr>
              <p:cNvSpPr txBox="1"/>
              <p:nvPr/>
            </p:nvSpPr>
            <p:spPr>
              <a:xfrm>
                <a:off x="7741766" y="2170114"/>
                <a:ext cx="617477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/>
                  <a:t>=      </a:t>
                </a:r>
              </a:p>
            </p:txBody>
          </p:sp>
          <p:cxnSp>
            <p:nvCxnSpPr>
              <p:cNvPr id="11" name="Connecteur droit avec flèche 18">
                <a:extLst>
                  <a:ext uri="{FF2B5EF4-FFF2-40B4-BE49-F238E27FC236}">
                    <a16:creationId xmlns:a16="http://schemas.microsoft.com/office/drawing/2014/main" xmlns="" id="{3619F00C-E0C1-661D-76A8-2D92E594D9C7}"/>
                  </a:ext>
                </a:extLst>
              </p:cNvPr>
              <p:cNvCxnSpPr/>
              <p:nvPr/>
            </p:nvCxnSpPr>
            <p:spPr>
              <a:xfrm>
                <a:off x="8201844" y="2351160"/>
                <a:ext cx="3129562" cy="141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9C0CD6DA-FD97-E616-17E3-15054A8927D1}"/>
              </a:ext>
            </a:extLst>
          </p:cNvPr>
          <p:cNvGrpSpPr/>
          <p:nvPr/>
        </p:nvGrpSpPr>
        <p:grpSpPr>
          <a:xfrm>
            <a:off x="1338865" y="4251751"/>
            <a:ext cx="9166859" cy="1336677"/>
            <a:chOff x="1049279" y="4868094"/>
            <a:chExt cx="9166859" cy="1336677"/>
          </a:xfrm>
        </p:grpSpPr>
        <p:sp>
          <p:nvSpPr>
            <p:cNvPr id="13" name="ZoneTexte 12"/>
            <p:cNvSpPr txBox="1"/>
            <p:nvPr/>
          </p:nvSpPr>
          <p:spPr>
            <a:xfrm>
              <a:off x="7100733" y="5216056"/>
              <a:ext cx="3115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Ratio de population par Station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049279" y="4868094"/>
              <a:ext cx="1719758" cy="1336677"/>
            </a:xfrm>
            <a:prstGeom prst="roundRect">
              <a:avLst>
                <a:gd name="adj" fmla="val 16093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 sz="2400" b="1" dirty="0"/>
            </a:p>
            <a:p>
              <a:pPr algn="ctr"/>
              <a:r>
                <a:rPr lang="fr-FR" sz="2400" b="1" dirty="0"/>
                <a:t>7 488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49399" y="4951658"/>
              <a:ext cx="1756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Ratio Habitant / Station</a:t>
              </a:r>
              <a:endParaRPr lang="fr-FR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xmlns="" id="{E57BCCC1-2AC7-8DC0-FDA7-7DA76D733E75}"/>
                </a:ext>
              </a:extLst>
            </p:cNvPr>
            <p:cNvGrpSpPr/>
            <p:nvPr/>
          </p:nvGrpSpPr>
          <p:grpSpPr>
            <a:xfrm>
              <a:off x="3009683" y="5025954"/>
              <a:ext cx="3478262" cy="836294"/>
              <a:chOff x="4855130" y="3665377"/>
              <a:chExt cx="3478262" cy="836294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xmlns="" id="{82918985-1001-B55C-96B5-C952C528544C}"/>
                  </a:ext>
                </a:extLst>
              </p:cNvPr>
              <p:cNvSpPr txBox="1"/>
              <p:nvPr/>
            </p:nvSpPr>
            <p:spPr>
              <a:xfrm>
                <a:off x="6167536" y="3665377"/>
                <a:ext cx="1225592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 b="1" dirty="0"/>
                  <a:t>Population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xmlns="" id="{AA45E718-0B5E-CEF9-D332-ED8B131B0373}"/>
                  </a:ext>
                </a:extLst>
              </p:cNvPr>
              <p:cNvSpPr txBox="1"/>
              <p:nvPr/>
            </p:nvSpPr>
            <p:spPr>
              <a:xfrm>
                <a:off x="5468289" y="4132339"/>
                <a:ext cx="264636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 b="1"/>
                  <a:t>Nombre de stations </a:t>
                </a:r>
                <a:r>
                  <a:rPr lang="fr-FR" b="1" err="1"/>
                  <a:t>Velib</a:t>
                </a:r>
                <a:r>
                  <a:rPr lang="fr-FR" b="1"/>
                  <a:t>'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xmlns="" id="{C7E4BE6F-8B8D-3D03-4000-E9445F473921}"/>
                  </a:ext>
                </a:extLst>
              </p:cNvPr>
              <p:cNvSpPr txBox="1"/>
              <p:nvPr/>
            </p:nvSpPr>
            <p:spPr>
              <a:xfrm>
                <a:off x="4855130" y="3855479"/>
                <a:ext cx="617477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fr-FR"/>
                  <a:t>=      </a:t>
                </a:r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xmlns="" id="{1BCF12EC-E1BA-A595-62BD-4B4517D97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830" y="4033330"/>
                <a:ext cx="3129562" cy="141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82" y="299774"/>
            <a:ext cx="10895798" cy="749600"/>
          </a:xfrm>
        </p:spPr>
        <p:txBody>
          <a:bodyPr>
            <a:noAutofit/>
          </a:bodyPr>
          <a:lstStyle/>
          <a:p>
            <a:pPr lvl="1" algn="l"/>
            <a:r>
              <a:rPr lang="fr-FR" sz="3600" b="1" dirty="0">
                <a:solidFill>
                  <a:srgbClr val="92D050"/>
                </a:solidFill>
                <a:latin typeface="+mn-lt"/>
                <a:cs typeface="Calibri"/>
              </a:rPr>
              <a:t>ZONES DU GRAND PARIS EXPRESS À FORTE ET FAIBLE DEMANDE</a:t>
            </a:r>
            <a:endParaRPr lang="fr-FR" sz="3600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5EE17BC-9130-45E6-22C9-B9067045C79C}"/>
              </a:ext>
            </a:extLst>
          </p:cNvPr>
          <p:cNvGrpSpPr/>
          <p:nvPr/>
        </p:nvGrpSpPr>
        <p:grpSpPr>
          <a:xfrm>
            <a:off x="1924899" y="1615988"/>
            <a:ext cx="8342202" cy="4709163"/>
            <a:chOff x="1078523" y="1882688"/>
            <a:chExt cx="8342202" cy="4709163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"/>
            <a:stretch/>
          </p:blipFill>
          <p:spPr>
            <a:xfrm>
              <a:off x="1078523" y="1882688"/>
              <a:ext cx="8342202" cy="4709163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225842" y="2799716"/>
              <a:ext cx="842211" cy="267465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1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A485A1D1-C4A7-8D16-0162-58A5B232D9FA}"/>
              </a:ext>
            </a:extLst>
          </p:cNvPr>
          <p:cNvGrpSpPr/>
          <p:nvPr/>
        </p:nvGrpSpPr>
        <p:grpSpPr>
          <a:xfrm>
            <a:off x="345760" y="1981502"/>
            <a:ext cx="3780000" cy="3780000"/>
            <a:chOff x="-20000" y="1661234"/>
            <a:chExt cx="4361180" cy="44634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3020A7A5-2794-F0C9-767C-1837F237AA0A}"/>
                </a:ext>
              </a:extLst>
            </p:cNvPr>
            <p:cNvSpPr/>
            <p:nvPr/>
          </p:nvSpPr>
          <p:spPr>
            <a:xfrm>
              <a:off x="-20000" y="1661234"/>
              <a:ext cx="4361180" cy="446348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10F0B7E1-70BD-E181-ED27-EC09C4C2443F}"/>
                </a:ext>
              </a:extLst>
            </p:cNvPr>
            <p:cNvSpPr/>
            <p:nvPr/>
          </p:nvSpPr>
          <p:spPr>
            <a:xfrm>
              <a:off x="135756" y="1820644"/>
              <a:ext cx="4049667" cy="4144665"/>
            </a:xfrm>
            <a:prstGeom prst="ellipse">
              <a:avLst/>
            </a:prstGeom>
            <a:solidFill>
              <a:srgbClr val="F9F45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C43969E-8AA8-0A99-EB36-87C1981B8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/>
          <a:stretch/>
        </p:blipFill>
        <p:spPr>
          <a:xfrm>
            <a:off x="4409440" y="-302"/>
            <a:ext cx="7782560" cy="68580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430F86D-92D7-9325-1C34-0356219EFAF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AA3A86F3-E86E-0F0A-EEB3-EB68266437EC}"/>
              </a:ext>
            </a:extLst>
          </p:cNvPr>
          <p:cNvSpPr txBox="1">
            <a:spLocks/>
          </p:cNvSpPr>
          <p:nvPr/>
        </p:nvSpPr>
        <p:spPr>
          <a:xfrm>
            <a:off x="724787" y="440179"/>
            <a:ext cx="2514601" cy="718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92D050"/>
                </a:solidFill>
                <a:latin typeface="Congenial" panose="02000503040000020004" pitchFamily="2" charset="0"/>
              </a:rPr>
              <a:t>PARTIE 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23DB96A-454C-AD9E-A8B9-355A60FBF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1000321-F915-5E64-59C1-934C20BC572C}"/>
              </a:ext>
            </a:extLst>
          </p:cNvPr>
          <p:cNvSpPr txBox="1"/>
          <p:nvPr/>
        </p:nvSpPr>
        <p:spPr>
          <a:xfrm>
            <a:off x="55170" y="3332893"/>
            <a:ext cx="4361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alibri"/>
                <a:cs typeface="Calibri"/>
              </a:rPr>
              <a:t>Nos propositions d’accompagnement</a:t>
            </a:r>
            <a:endParaRPr lang="fr-FR" sz="3200" dirty="0">
              <a:latin typeface="Congenial Black" panose="020F05020202040302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AC0A65B-DB11-72F3-332F-CA4E79C00500}"/>
              </a:ext>
            </a:extLst>
          </p:cNvPr>
          <p:cNvSpPr/>
          <p:nvPr/>
        </p:nvSpPr>
        <p:spPr>
          <a:xfrm>
            <a:off x="152400" y="6451600"/>
            <a:ext cx="12039600" cy="406098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fr-FR" sz="4000" b="1" dirty="0">
                <a:solidFill>
                  <a:srgbClr val="92D050"/>
                </a:solidFill>
                <a:latin typeface="+mn-lt"/>
                <a:cs typeface="Calibri"/>
              </a:rPr>
              <a:t>NOS RÉSULTATS D’ANALYSES</a:t>
            </a:r>
            <a:endParaRPr lang="fr-FR" sz="4000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84" y="1399763"/>
            <a:ext cx="7616632" cy="49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+mn-lt"/>
              </a:rPr>
              <a:t>NOS SOLUTIONS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7E195122-A2E8-319E-1A87-E2B5ACFBCD28}"/>
              </a:ext>
            </a:extLst>
          </p:cNvPr>
          <p:cNvGrpSpPr/>
          <p:nvPr/>
        </p:nvGrpSpPr>
        <p:grpSpPr>
          <a:xfrm>
            <a:off x="813983" y="1487217"/>
            <a:ext cx="10294770" cy="2173275"/>
            <a:chOff x="813983" y="1855517"/>
            <a:chExt cx="10294770" cy="2173275"/>
          </a:xfrm>
        </p:grpSpPr>
        <p:sp>
          <p:nvSpPr>
            <p:cNvPr id="12" name="ZoneTexte 11"/>
            <p:cNvSpPr txBox="1"/>
            <p:nvPr/>
          </p:nvSpPr>
          <p:spPr>
            <a:xfrm>
              <a:off x="838200" y="1855517"/>
              <a:ext cx="3078150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fr-FR" b="1" dirty="0"/>
                <a:t>Création de nouvelles Stations</a:t>
              </a:r>
              <a:endParaRPr lang="fr-FR" b="1" dirty="0">
                <a:cs typeface="Calibri"/>
              </a:endParaRPr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83" y="2466193"/>
              <a:ext cx="10294770" cy="156259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56800" y="2847126"/>
              <a:ext cx="10143160" cy="23105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>
                <a:noFill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C1172818-79BE-AD4B-7524-558A482F00A5}"/>
              </a:ext>
            </a:extLst>
          </p:cNvPr>
          <p:cNvGrpSpPr/>
          <p:nvPr/>
        </p:nvGrpSpPr>
        <p:grpSpPr>
          <a:xfrm>
            <a:off x="838200" y="3912189"/>
            <a:ext cx="10161760" cy="2372268"/>
            <a:chOff x="838200" y="4280489"/>
            <a:chExt cx="10161760" cy="2372268"/>
          </a:xfrm>
        </p:grpSpPr>
        <p:sp>
          <p:nvSpPr>
            <p:cNvPr id="13" name="ZoneTexte 12"/>
            <p:cNvSpPr txBox="1"/>
            <p:nvPr/>
          </p:nvSpPr>
          <p:spPr>
            <a:xfrm>
              <a:off x="838200" y="4280489"/>
              <a:ext cx="672209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fr-FR" b="1" dirty="0"/>
                <a:t>Relocalisation des gares existantes à proximité des futures gares GPE</a:t>
              </a:r>
              <a:endParaRPr lang="fr-FR" b="1" dirty="0">
                <a:cs typeface="Calibri"/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452" y="4965184"/>
              <a:ext cx="10065508" cy="168757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34452" y="5673660"/>
              <a:ext cx="10065508" cy="22014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2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fr-FR" sz="4000" b="1" dirty="0">
                <a:solidFill>
                  <a:srgbClr val="92D050"/>
                </a:solidFill>
                <a:latin typeface="+mn-lt"/>
                <a:cs typeface="Calibri"/>
              </a:rPr>
              <a:t>BILAN ANALYSE</a:t>
            </a:r>
            <a:endParaRPr lang="fr-FR" sz="4000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Espace réservé du contenu 3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37D182BB-73A2-0536-5C9D-1C74AC776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93" y="1852207"/>
            <a:ext cx="6798562" cy="409031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ECF9091-0237-724F-B9B3-806EBB88DE86}"/>
              </a:ext>
            </a:extLst>
          </p:cNvPr>
          <p:cNvSpPr txBox="1"/>
          <p:nvPr/>
        </p:nvSpPr>
        <p:spPr>
          <a:xfrm>
            <a:off x="497840" y="2743200"/>
            <a:ext cx="42875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Rayon de 100 m : 4 stations </a:t>
            </a:r>
            <a:r>
              <a:rPr lang="fr-FR" dirty="0" err="1">
                <a:latin typeface="Arial"/>
                <a:cs typeface="Arial"/>
              </a:rPr>
              <a:t>Velib</a:t>
            </a:r>
            <a:r>
              <a:rPr lang="fr-FR" dirty="0">
                <a:latin typeface="Arial"/>
                <a:cs typeface="Arial"/>
              </a:rPr>
              <a:t>' </a:t>
            </a:r>
            <a:endParaRPr lang="fr-FR" dirty="0">
              <a:latin typeface="Calibri" panose="020F0502020204030204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fr-F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Rayon de 400 m : 56 stations </a:t>
            </a:r>
            <a:r>
              <a:rPr lang="fr-FR" dirty="0" err="1">
                <a:latin typeface="Arial"/>
                <a:cs typeface="Arial"/>
              </a:rPr>
              <a:t>Velib</a:t>
            </a:r>
            <a:r>
              <a:rPr lang="fr-FR" dirty="0">
                <a:latin typeface="Arial"/>
                <a:cs typeface="Arial"/>
              </a:rPr>
              <a:t>'</a:t>
            </a:r>
            <a:endParaRPr lang="fr-FR" dirty="0">
              <a:latin typeface="Calibri" panose="020F0502020204030204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fr-F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dirty="0">
                <a:latin typeface="Arial"/>
                <a:cs typeface="Arial"/>
              </a:rPr>
              <a:t>Les stations ayant un taux d'utilisation inférieur au </a:t>
            </a:r>
            <a:r>
              <a:rPr lang="fr-FR">
                <a:latin typeface="Arial"/>
                <a:cs typeface="Arial"/>
              </a:rPr>
              <a:t>taux moyen </a:t>
            </a:r>
            <a:br>
              <a:rPr lang="fr-FR">
                <a:latin typeface="Arial"/>
                <a:cs typeface="Arial"/>
              </a:rPr>
            </a:br>
            <a:r>
              <a:rPr lang="fr-FR">
                <a:latin typeface="Arial"/>
                <a:cs typeface="Arial"/>
              </a:rPr>
              <a:t>(63%) peuvent </a:t>
            </a:r>
            <a:r>
              <a:rPr lang="fr-FR" dirty="0">
                <a:latin typeface="Arial"/>
                <a:cs typeface="Arial"/>
              </a:rPr>
              <a:t>être relocalisées à proximité des futures gares GPE.</a:t>
            </a:r>
            <a:endParaRPr lang="fr-FR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6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A485A1D1-C4A7-8D16-0162-58A5B232D9FA}"/>
              </a:ext>
            </a:extLst>
          </p:cNvPr>
          <p:cNvGrpSpPr/>
          <p:nvPr/>
        </p:nvGrpSpPr>
        <p:grpSpPr>
          <a:xfrm>
            <a:off x="345760" y="1981502"/>
            <a:ext cx="3780000" cy="3780000"/>
            <a:chOff x="-20000" y="1661234"/>
            <a:chExt cx="4361180" cy="44634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3020A7A5-2794-F0C9-767C-1837F237AA0A}"/>
                </a:ext>
              </a:extLst>
            </p:cNvPr>
            <p:cNvSpPr/>
            <p:nvPr/>
          </p:nvSpPr>
          <p:spPr>
            <a:xfrm>
              <a:off x="-20000" y="1661234"/>
              <a:ext cx="4361180" cy="446348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10F0B7E1-70BD-E181-ED27-EC09C4C2443F}"/>
                </a:ext>
              </a:extLst>
            </p:cNvPr>
            <p:cNvSpPr/>
            <p:nvPr/>
          </p:nvSpPr>
          <p:spPr>
            <a:xfrm>
              <a:off x="135756" y="1820644"/>
              <a:ext cx="4049667" cy="4144665"/>
            </a:xfrm>
            <a:prstGeom prst="ellipse">
              <a:avLst/>
            </a:prstGeom>
            <a:solidFill>
              <a:srgbClr val="F9F45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C43969E-8AA8-0A99-EB36-87C1981B8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/>
          <a:stretch/>
        </p:blipFill>
        <p:spPr>
          <a:xfrm>
            <a:off x="4409440" y="-302"/>
            <a:ext cx="7782560" cy="68580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430F86D-92D7-9325-1C34-0356219EFAF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AA3A86F3-E86E-0F0A-EEB3-EB68266437EC}"/>
              </a:ext>
            </a:extLst>
          </p:cNvPr>
          <p:cNvSpPr txBox="1">
            <a:spLocks/>
          </p:cNvSpPr>
          <p:nvPr/>
        </p:nvSpPr>
        <p:spPr>
          <a:xfrm>
            <a:off x="724787" y="440179"/>
            <a:ext cx="2514601" cy="718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92D050"/>
                </a:solidFill>
                <a:latin typeface="Congenial" panose="02000503040000020004" pitchFamily="2" charset="0"/>
              </a:rPr>
              <a:t>PARTIE 4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23DB96A-454C-AD9E-A8B9-355A60FBF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1000321-F915-5E64-59C1-934C20BC572C}"/>
              </a:ext>
            </a:extLst>
          </p:cNvPr>
          <p:cNvSpPr txBox="1"/>
          <p:nvPr/>
        </p:nvSpPr>
        <p:spPr>
          <a:xfrm>
            <a:off x="29210" y="3086672"/>
            <a:ext cx="4361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alibri"/>
                <a:cs typeface="Calibri"/>
              </a:rPr>
              <a:t>Présentation de</a:t>
            </a:r>
          </a:p>
          <a:p>
            <a:pPr algn="ctr"/>
            <a:r>
              <a:rPr lang="fr-FR" sz="3200" b="1" dirty="0">
                <a:solidFill>
                  <a:schemeClr val="tx1"/>
                </a:solidFill>
                <a:latin typeface="Calibri"/>
                <a:cs typeface="Calibri"/>
              </a:rPr>
              <a:t>l’outil d’aide à la décision</a:t>
            </a:r>
            <a:endParaRPr lang="fr-FR" sz="3200" dirty="0">
              <a:latin typeface="Congenial Black" panose="020F05020202040302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AC0A65B-DB11-72F3-332F-CA4E79C00500}"/>
              </a:ext>
            </a:extLst>
          </p:cNvPr>
          <p:cNvSpPr/>
          <p:nvPr/>
        </p:nvSpPr>
        <p:spPr>
          <a:xfrm>
            <a:off x="152400" y="6451600"/>
            <a:ext cx="12039600" cy="406098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Congenial" panose="02000503040000020004" pitchFamily="2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FF6DB171-4877-E99A-E1BE-A48D8F74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dirty="0">
                <a:latin typeface="Arial"/>
                <a:cs typeface="Arial"/>
              </a:rPr>
              <a:t>Le projet Grand Paris Express vise à améliorer les déplacements de banlieue à banlieue sans passer par Paris.</a:t>
            </a:r>
            <a:endParaRPr lang="en-US" sz="1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fr-FR"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dirty="0">
                <a:latin typeface="Arial"/>
                <a:cs typeface="Arial"/>
              </a:rPr>
              <a:t>L'analyse de nos implantations a mis en évidence des zones d'absence ou avec un manque de stations à proximité des futures gares GPE.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fr-FR"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dirty="0">
                <a:latin typeface="Arial"/>
                <a:cs typeface="Arial"/>
              </a:rPr>
              <a:t>Dans cette perspective, </a:t>
            </a:r>
            <a:r>
              <a:rPr lang="fr-FR" sz="1800" dirty="0" err="1">
                <a:latin typeface="Arial"/>
                <a:cs typeface="Arial"/>
              </a:rPr>
              <a:t>Velib</a:t>
            </a:r>
            <a:r>
              <a:rPr lang="fr-FR" sz="1800" dirty="0">
                <a:latin typeface="Arial"/>
                <a:cs typeface="Arial"/>
              </a:rPr>
              <a:t>' Métropole acteur dans la mobilité partagée souhaite être associé au projet Grand Paris Express et propose d'augmenter le parc de </a:t>
            </a:r>
            <a:r>
              <a:rPr lang="fr-FR" sz="1800" b="1" dirty="0">
                <a:latin typeface="Arial"/>
                <a:cs typeface="Arial"/>
              </a:rPr>
              <a:t>plus de 3000 bornes </a:t>
            </a:r>
            <a:r>
              <a:rPr lang="fr-FR" sz="1800" dirty="0">
                <a:latin typeface="Arial"/>
                <a:cs typeface="Arial"/>
              </a:rPr>
              <a:t>par la création de :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b="1" dirty="0">
                <a:latin typeface="Arial"/>
                <a:cs typeface="Arial"/>
              </a:rPr>
              <a:t>20 stations </a:t>
            </a:r>
            <a:r>
              <a:rPr lang="fr-FR" sz="1800" b="1" dirty="0" err="1">
                <a:latin typeface="Arial"/>
                <a:cs typeface="Arial"/>
              </a:rPr>
              <a:t>Vélib</a:t>
            </a:r>
            <a:r>
              <a:rPr lang="fr-FR" sz="1800" b="1" dirty="0">
                <a:latin typeface="Arial"/>
                <a:cs typeface="Arial"/>
              </a:rPr>
              <a:t>' à l’horizon 2024</a:t>
            </a:r>
            <a:endParaRPr lang="fr-FR" sz="1800" b="1" dirty="0">
              <a:latin typeface="Calibri" panose="020F0502020204030204"/>
              <a:cs typeface="Calibri" panose="020F0502020204030204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b="1" dirty="0">
                <a:latin typeface="Arial"/>
                <a:cs typeface="Arial"/>
              </a:rPr>
              <a:t>100 stations </a:t>
            </a:r>
            <a:r>
              <a:rPr lang="fr-FR" sz="1800" b="1" dirty="0" err="1">
                <a:latin typeface="Arial"/>
                <a:cs typeface="Arial"/>
              </a:rPr>
              <a:t>Vélib</a:t>
            </a:r>
            <a:r>
              <a:rPr lang="fr-FR" sz="1800" b="1" dirty="0">
                <a:latin typeface="Arial"/>
                <a:cs typeface="Arial"/>
              </a:rPr>
              <a:t>’ à l’horizon 2030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fr-FR" sz="1800" b="1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dirty="0">
                <a:latin typeface="Arial"/>
                <a:cs typeface="Arial"/>
              </a:rPr>
              <a:t>Ce projet contribuerait également au développement de la mobilité partagée en banlieue parisienne et doit tenir compte du délai de 8 mois* nécessaire à l'installation d'une nouvelle station.</a:t>
            </a:r>
          </a:p>
          <a:p>
            <a:pPr marL="0" indent="0" algn="just">
              <a:buNone/>
            </a:pPr>
            <a:endParaRPr lang="fr-FR" sz="1400" i="1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fr-FR" sz="1100" i="1" dirty="0">
                <a:latin typeface="Arial"/>
                <a:cs typeface="Arial"/>
              </a:rPr>
              <a:t>* source : blog </a:t>
            </a:r>
            <a:r>
              <a:rPr lang="fr-FR" sz="1100" i="1" dirty="0" err="1">
                <a:latin typeface="Arial"/>
                <a:cs typeface="Arial"/>
              </a:rPr>
              <a:t>velib’Métropole</a:t>
            </a:r>
            <a:endParaRPr lang="en-US" sz="1100" dirty="0">
              <a:latin typeface="Arial"/>
              <a:cs typeface="Arial"/>
            </a:endParaRPr>
          </a:p>
          <a:p>
            <a:pPr algn="just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Congenial" panose="02000503040000020004" pitchFamily="2" charset="0"/>
              </a:rPr>
              <a:t>ANNEXES </a:t>
            </a:r>
            <a:endParaRPr lang="en-US" sz="4000" dirty="0">
              <a:solidFill>
                <a:srgbClr val="92D050"/>
              </a:solidFill>
              <a:latin typeface="Congenial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33CFB5-7C79-6ACA-B67F-461295599D0E}"/>
              </a:ext>
            </a:extLst>
          </p:cNvPr>
          <p:cNvSpPr txBox="1"/>
          <p:nvPr/>
        </p:nvSpPr>
        <p:spPr>
          <a:xfrm>
            <a:off x="176892" y="2054678"/>
            <a:ext cx="1201646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Arrondissements de Paris (csv) : </a:t>
            </a:r>
            <a:r>
              <a:rPr lang="fr-FR" sz="1600">
                <a:ea typeface="+mn-lt"/>
                <a:cs typeface="+mn-lt"/>
                <a:hlinkClick r:id="rId2"/>
              </a:rPr>
              <a:t>https://www.data.gouv.fr/fr/datasets/arrondissements-1/</a:t>
            </a:r>
            <a:endParaRPr lang="fr-FR" sz="1600">
              <a:latin typeface="Calibri"/>
              <a:ea typeface="Calibri"/>
              <a:cs typeface="Calibri"/>
            </a:endParaRPr>
          </a:p>
          <a:p>
            <a:endParaRPr lang="fr-FR" sz="16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Quartiers de Paris (csv) : </a:t>
            </a:r>
            <a:r>
              <a:rPr lang="fr-FR" sz="1600">
                <a:ea typeface="+mn-lt"/>
                <a:cs typeface="+mn-lt"/>
                <a:hlinkClick r:id="rId3"/>
              </a:rPr>
              <a:t>https://www.data.gouv.fr/fr/datasets/quartiers-administratifs/</a:t>
            </a:r>
            <a:endParaRPr lang="fr-FR" sz="1600">
              <a:latin typeface="Calibri"/>
              <a:ea typeface="Calibri"/>
              <a:cs typeface="Calibri"/>
            </a:endParaRPr>
          </a:p>
          <a:p>
            <a:endParaRPr lang="fr-FR" sz="16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Gares et stations du réseau ferré d’Ile-de-France (csv) : </a:t>
            </a:r>
            <a:r>
              <a:rPr lang="fr-FR" sz="1600">
                <a:ea typeface="+mn-lt"/>
                <a:cs typeface="+mn-lt"/>
                <a:hlinkClick r:id="rId4"/>
              </a:rPr>
              <a:t>https://data.iledefrance-mobilites.fr/explore/dataset/emplacement-des-gares-idf/information/</a:t>
            </a:r>
            <a:endParaRPr lang="fr-FR" sz="1600">
              <a:latin typeface="Calibri"/>
              <a:ea typeface="Calibri"/>
              <a:cs typeface="Calibri"/>
            </a:endParaRPr>
          </a:p>
          <a:p>
            <a:endParaRPr lang="fr-FR" sz="16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Points de localisation des gares du Grand Paris Express (csv) : </a:t>
            </a:r>
            <a:r>
              <a:rPr lang="fr-FR" sz="1600">
                <a:ea typeface="+mn-lt"/>
                <a:cs typeface="+mn-lt"/>
                <a:hlinkClick r:id="rId5"/>
              </a:rPr>
              <a:t>https://www.data.gouv.fr/en/datasets/point-de-localisation-des-gares-du-grand-paris-express/</a:t>
            </a:r>
            <a:endParaRPr lang="fr-FR" sz="1600">
              <a:latin typeface="Calibri"/>
              <a:ea typeface="Calibri"/>
              <a:cs typeface="Calibri"/>
            </a:endParaRPr>
          </a:p>
          <a:p>
            <a:endParaRPr lang="fr-FR" sz="16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Communes d’Ile-de-France (csv) : </a:t>
            </a:r>
            <a:r>
              <a:rPr lang="en-US" sz="1600">
                <a:solidFill>
                  <a:srgbClr val="0563C1"/>
                </a:solidFill>
                <a:latin typeface="Calibri"/>
                <a:ea typeface="Calibri"/>
                <a:cs typeface="Arial"/>
                <a:hlinkClick r:id="rId6"/>
              </a:rPr>
              <a:t>https://www.data.gouv.fr/fr/datasets/les-communes-d-ile-de-france-idf/</a:t>
            </a:r>
            <a:endParaRPr lang="en-US" sz="1600">
              <a:latin typeface="Calibri"/>
              <a:ea typeface="Calibri"/>
              <a:cs typeface="Arial"/>
            </a:endParaRPr>
          </a:p>
          <a:p>
            <a:endParaRPr lang="fr-FR" sz="1600">
              <a:latin typeface="Calibri"/>
              <a:ea typeface="Calibri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Calibri"/>
                <a:cs typeface="Arial"/>
              </a:rPr>
              <a:t>Population (csv) : </a:t>
            </a:r>
            <a:r>
              <a:rPr lang="fr-FR" sz="1600">
                <a:ea typeface="+mn-lt"/>
                <a:cs typeface="+mn-lt"/>
                <a:hlinkClick r:id="rId7"/>
              </a:rPr>
              <a:t>https://www.insee.fr/fr/information/6439600</a:t>
            </a:r>
            <a:endParaRPr lang="fr-FR" sz="1600">
              <a:ea typeface="+mn-lt"/>
              <a:cs typeface="+mn-lt"/>
            </a:endParaRPr>
          </a:p>
          <a:p>
            <a:endParaRPr lang="fr-FR" sz="1600">
              <a:latin typeface="Calibri"/>
              <a:ea typeface="+mn-lt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fr-FR" sz="1600">
                <a:latin typeface="Calibri"/>
                <a:ea typeface="+mn-lt"/>
                <a:cs typeface="Arial"/>
              </a:rPr>
              <a:t>Mapping</a:t>
            </a:r>
            <a:r>
              <a:rPr lang="fr-FR" sz="1600">
                <a:latin typeface="Calibri"/>
                <a:ea typeface="Calibri"/>
                <a:cs typeface="Arial"/>
              </a:rPr>
              <a:t> des communes d’IDF (</a:t>
            </a:r>
            <a:r>
              <a:rPr lang="fr-FR" sz="1600" err="1">
                <a:latin typeface="Calibri"/>
                <a:ea typeface="Calibri"/>
                <a:cs typeface="Arial"/>
              </a:rPr>
              <a:t>shape</a:t>
            </a:r>
            <a:r>
              <a:rPr lang="fr-FR" sz="1600">
                <a:latin typeface="Calibri"/>
                <a:ea typeface="Calibri"/>
                <a:cs typeface="Arial"/>
              </a:rPr>
              <a:t>) : </a:t>
            </a:r>
            <a:r>
              <a:rPr lang="en-US" sz="1600">
                <a:ea typeface="+mn-lt"/>
                <a:cs typeface="+mn-lt"/>
                <a:hlinkClick r:id="rId6"/>
              </a:rPr>
              <a:t>https://www.data.gouv.fr/fr/datasets/les-communes-d-ile-de-france-idf/</a:t>
            </a:r>
            <a:endParaRPr lang="en-US" sz="1600">
              <a:latin typeface="Calibri"/>
              <a:ea typeface="Calibri"/>
              <a:cs typeface="Calibri"/>
            </a:endParaRPr>
          </a:p>
          <a:p>
            <a:endParaRPr lang="en-US" sz="16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Mapping des arrondissements Paris (shape) : </a:t>
            </a:r>
            <a:r>
              <a:rPr lang="en-US" sz="1600" u="sng">
                <a:solidFill>
                  <a:srgbClr val="0563C1"/>
                </a:solidFill>
                <a:ea typeface="+mn-lt"/>
                <a:cs typeface="+mn-lt"/>
                <a:hlinkClick r:id="rId2"/>
              </a:rPr>
              <a:t>https://www.data.gouv.fr/fr/datasets/arrondissements-1/</a:t>
            </a:r>
            <a:r>
              <a:rPr lang="en-US" sz="1600">
                <a:solidFill>
                  <a:srgbClr val="0563C1"/>
                </a:solidFill>
                <a:ea typeface="+mn-lt"/>
                <a:cs typeface="+mn-lt"/>
              </a:rPr>
              <a:t> </a:t>
            </a:r>
            <a:endParaRPr lang="fr-FR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fr-FR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896D0A-6CE7-6743-59CE-E0C22AB4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SOMMAIRE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CA7BA684-175B-1A8D-DD02-EF97174AF427}"/>
              </a:ext>
            </a:extLst>
          </p:cNvPr>
          <p:cNvSpPr/>
          <p:nvPr/>
        </p:nvSpPr>
        <p:spPr>
          <a:xfrm>
            <a:off x="838198" y="2026425"/>
            <a:ext cx="7141030" cy="600733"/>
          </a:xfrm>
          <a:prstGeom prst="roundRect">
            <a:avLst/>
          </a:prstGeom>
          <a:solidFill>
            <a:srgbClr val="CCE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Calibri"/>
                <a:cs typeface="Calibri"/>
              </a:rPr>
              <a:t> Partie 1 –  Mise en contexte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60568439-5D44-B651-DF70-086AA1CB298E}"/>
              </a:ext>
            </a:extLst>
          </p:cNvPr>
          <p:cNvSpPr/>
          <p:nvPr/>
        </p:nvSpPr>
        <p:spPr>
          <a:xfrm>
            <a:off x="838197" y="2990390"/>
            <a:ext cx="8882019" cy="600733"/>
          </a:xfrm>
          <a:prstGeom prst="roundRect">
            <a:avLst/>
          </a:prstGeom>
          <a:solidFill>
            <a:srgbClr val="CCE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Calibri"/>
                <a:cs typeface="Calibri"/>
              </a:rPr>
              <a:t>Partie 2 – Analyse des données et opportunités de développement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D1F9FDE9-DEAB-9EA6-BBCF-C3181DE9C73E}"/>
              </a:ext>
            </a:extLst>
          </p:cNvPr>
          <p:cNvSpPr/>
          <p:nvPr/>
        </p:nvSpPr>
        <p:spPr>
          <a:xfrm>
            <a:off x="838197" y="3954355"/>
            <a:ext cx="9655386" cy="600733"/>
          </a:xfrm>
          <a:prstGeom prst="roundRect">
            <a:avLst/>
          </a:prstGeom>
          <a:solidFill>
            <a:srgbClr val="CCE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Calibri"/>
                <a:cs typeface="Calibri"/>
              </a:rPr>
              <a:t>Partie 3 – Nos propositions d’accompagnement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5A6013E5-D010-3701-BC19-17ED8253280A}"/>
              </a:ext>
            </a:extLst>
          </p:cNvPr>
          <p:cNvSpPr/>
          <p:nvPr/>
        </p:nvSpPr>
        <p:spPr>
          <a:xfrm>
            <a:off x="838197" y="4918319"/>
            <a:ext cx="10912565" cy="600733"/>
          </a:xfrm>
          <a:prstGeom prst="roundRect">
            <a:avLst/>
          </a:prstGeom>
          <a:solidFill>
            <a:srgbClr val="CCE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chemeClr val="tx1"/>
                </a:solidFill>
                <a:latin typeface="Calibri"/>
                <a:cs typeface="Calibri"/>
              </a:rPr>
              <a:t>Partie 4 – Présentation de l’outil d’aide à la décision</a:t>
            </a:r>
          </a:p>
        </p:txBody>
      </p:sp>
    </p:spTree>
    <p:extLst>
      <p:ext uri="{BB962C8B-B14F-4D97-AF65-F5344CB8AC3E}">
        <p14:creationId xmlns:p14="http://schemas.microsoft.com/office/powerpoint/2010/main" val="42436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A485A1D1-C4A7-8D16-0162-58A5B232D9FA}"/>
              </a:ext>
            </a:extLst>
          </p:cNvPr>
          <p:cNvGrpSpPr/>
          <p:nvPr/>
        </p:nvGrpSpPr>
        <p:grpSpPr>
          <a:xfrm>
            <a:off x="769800" y="2163066"/>
            <a:ext cx="2880000" cy="2880000"/>
            <a:chOff x="-20000" y="1661234"/>
            <a:chExt cx="4361180" cy="44634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3020A7A5-2794-F0C9-767C-1837F237AA0A}"/>
                </a:ext>
              </a:extLst>
            </p:cNvPr>
            <p:cNvSpPr/>
            <p:nvPr/>
          </p:nvSpPr>
          <p:spPr>
            <a:xfrm>
              <a:off x="-20000" y="1661234"/>
              <a:ext cx="4361180" cy="446348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10F0B7E1-70BD-E181-ED27-EC09C4C2443F}"/>
                </a:ext>
              </a:extLst>
            </p:cNvPr>
            <p:cNvSpPr/>
            <p:nvPr/>
          </p:nvSpPr>
          <p:spPr>
            <a:xfrm>
              <a:off x="135756" y="1820644"/>
              <a:ext cx="4049667" cy="4144665"/>
            </a:xfrm>
            <a:prstGeom prst="ellipse">
              <a:avLst/>
            </a:prstGeom>
            <a:solidFill>
              <a:srgbClr val="F9F45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C43969E-8AA8-0A99-EB36-87C1981B8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/>
          <a:stretch/>
        </p:blipFill>
        <p:spPr>
          <a:xfrm>
            <a:off x="4409440" y="-302"/>
            <a:ext cx="7782560" cy="68580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430F86D-92D7-9325-1C34-0356219EFAF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AA3A86F3-E86E-0F0A-EEB3-EB68266437EC}"/>
              </a:ext>
            </a:extLst>
          </p:cNvPr>
          <p:cNvSpPr txBox="1">
            <a:spLocks/>
          </p:cNvSpPr>
          <p:nvPr/>
        </p:nvSpPr>
        <p:spPr>
          <a:xfrm>
            <a:off x="724787" y="440179"/>
            <a:ext cx="2514601" cy="718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92D050"/>
                </a:solidFill>
                <a:latin typeface="Congenial" panose="02000503040000020004" pitchFamily="2" charset="0"/>
              </a:rPr>
              <a:t>PARTIE 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23DB96A-454C-AD9E-A8B9-355A60FBF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1000321-F915-5E64-59C1-934C20BC572C}"/>
              </a:ext>
            </a:extLst>
          </p:cNvPr>
          <p:cNvSpPr txBox="1"/>
          <p:nvPr/>
        </p:nvSpPr>
        <p:spPr>
          <a:xfrm>
            <a:off x="755650" y="3064457"/>
            <a:ext cx="3050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Mise en</a:t>
            </a:r>
          </a:p>
          <a:p>
            <a:pPr algn="ctr"/>
            <a:r>
              <a:rPr lang="fr-FR" sz="3200" b="1" dirty="0">
                <a:cs typeface="Calibri"/>
              </a:rPr>
              <a:t>contexte</a:t>
            </a:r>
            <a:endParaRPr lang="fr-FR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AC0A65B-DB11-72F3-332F-CA4E79C00500}"/>
              </a:ext>
            </a:extLst>
          </p:cNvPr>
          <p:cNvSpPr/>
          <p:nvPr/>
        </p:nvSpPr>
        <p:spPr>
          <a:xfrm>
            <a:off x="152400" y="6451600"/>
            <a:ext cx="12039600" cy="406098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+mn-lt"/>
              </a:rPr>
              <a:t>BESOIN CLIENT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xmlns="" id="{62C89972-34CE-9E06-4A1D-4C5611B2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787"/>
            <a:ext cx="10878178" cy="30321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lang="fr-FR" sz="2000" b="1" dirty="0">
                <a:solidFill>
                  <a:srgbClr val="212529"/>
                </a:solidFill>
              </a:rPr>
              <a:t>La Mairie de Paris, dans le cadre du projet Grand Paris Express, a sollicité la société Vélib’ Métropole afin de déterminer une stratégie d’accompagnement dans le développement de la mobilité partagée.</a:t>
            </a:r>
          </a:p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fr-FR" sz="2000" b="1" dirty="0">
                <a:solidFill>
                  <a:srgbClr val="212529"/>
                </a:solidFill>
              </a:rPr>
              <a:t>IDENTIFIER LES PROJETS DE DÉVELOPPEMENT OU D’ADAPTATION DE L’OFFRE DE SERVICES.</a:t>
            </a:r>
          </a:p>
        </p:txBody>
      </p:sp>
    </p:spTree>
    <p:extLst>
      <p:ext uri="{BB962C8B-B14F-4D97-AF65-F5344CB8AC3E}">
        <p14:creationId xmlns:p14="http://schemas.microsoft.com/office/powerpoint/2010/main" val="3450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+mn-lt"/>
              </a:rPr>
              <a:t>BESOIN CLIENT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1FC5621-F059-C9E2-03C7-9FA944A1018D}"/>
              </a:ext>
            </a:extLst>
          </p:cNvPr>
          <p:cNvSpPr txBox="1"/>
          <p:nvPr/>
        </p:nvSpPr>
        <p:spPr>
          <a:xfrm>
            <a:off x="6730049" y="-21746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#F9F451</a:t>
            </a:r>
          </a:p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#D1D9A1</a:t>
            </a:r>
          </a:p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]#59B0E3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6742" y="2951946"/>
            <a:ext cx="8578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Comment </a:t>
            </a:r>
            <a:r>
              <a:rPr lang="fr-FR" sz="3600" b="1" dirty="0" err="1"/>
              <a:t>Vélib’Métropole</a:t>
            </a:r>
            <a:r>
              <a:rPr lang="fr-FR" sz="3600" b="1" dirty="0"/>
              <a:t> peut-elle maintenir son rôle dans le développement du Grand Paris Express ?</a:t>
            </a:r>
          </a:p>
        </p:txBody>
      </p:sp>
    </p:spTree>
    <p:extLst>
      <p:ext uri="{BB962C8B-B14F-4D97-AF65-F5344CB8AC3E}">
        <p14:creationId xmlns:p14="http://schemas.microsoft.com/office/powerpoint/2010/main" val="1389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326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+mn-lt"/>
              </a:rPr>
              <a:t>VELIB’ METROPOLE EN QUELQUES CHIFFRES</a:t>
            </a:r>
            <a:endParaRPr lang="fr-FR" sz="4000" dirty="0">
              <a:solidFill>
                <a:srgbClr val="92D050"/>
              </a:solidFill>
              <a:latin typeface="+mn-lt"/>
              <a:cs typeface="Calibri Light"/>
            </a:endParaRP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xmlns="" id="{62C89972-34CE-9E06-4A1D-4C5611B2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55" y="5693653"/>
            <a:ext cx="3632500" cy="385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i="0" dirty="0">
                <a:solidFill>
                  <a:srgbClr val="212529"/>
                </a:solidFill>
                <a:effectLst/>
                <a:latin typeface="Nunito" panose="020B0604020202020204" pitchFamily="2" charset="0"/>
              </a:rPr>
              <a:t>390 000 abonnés en 2022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1FC5621-F059-C9E2-03C7-9FA944A1018D}"/>
              </a:ext>
            </a:extLst>
          </p:cNvPr>
          <p:cNvSpPr txBox="1"/>
          <p:nvPr/>
        </p:nvSpPr>
        <p:spPr>
          <a:xfrm>
            <a:off x="6730049" y="-21746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#F9F451</a:t>
            </a:r>
          </a:p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#D1D9A1</a:t>
            </a:r>
          </a:p>
          <a:p>
            <a:pPr algn="l" fontAlgn="base"/>
            <a:r>
              <a:rPr lang="fr-FR" sz="2400" b="0" i="0">
                <a:solidFill>
                  <a:schemeClr val="bg1"/>
                </a:solidFill>
                <a:effectLst/>
                <a:latin typeface="inherit"/>
              </a:rPr>
              <a:t>]#59B0E3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F1E80ED5-B5A4-B374-6081-74DD9C7C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7" y="2303783"/>
            <a:ext cx="6667260" cy="3530831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91F330A3-C7C9-00F0-56E7-D85D463FB116}"/>
              </a:ext>
            </a:extLst>
          </p:cNvPr>
          <p:cNvSpPr txBox="1"/>
          <p:nvPr/>
        </p:nvSpPr>
        <p:spPr>
          <a:xfrm>
            <a:off x="521987" y="1896284"/>
            <a:ext cx="644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Répartition des stations </a:t>
            </a:r>
            <a:r>
              <a:rPr lang="fr-FR" sz="1600" b="1" dirty="0" err="1"/>
              <a:t>Velib</a:t>
            </a:r>
            <a:r>
              <a:rPr lang="fr-FR" sz="1600" b="1" dirty="0"/>
              <a:t>’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FDF0CAF6-EEBD-F49F-AF54-65DD07101005}"/>
              </a:ext>
            </a:extLst>
          </p:cNvPr>
          <p:cNvSpPr txBox="1"/>
          <p:nvPr/>
        </p:nvSpPr>
        <p:spPr>
          <a:xfrm>
            <a:off x="2296258" y="5860460"/>
            <a:ext cx="4230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/>
              <a:t>Source </a:t>
            </a:r>
            <a:r>
              <a:rPr lang="fr-FR" sz="1000" i="1" err="1"/>
              <a:t>Velib</a:t>
            </a:r>
            <a:r>
              <a:rPr lang="fr-FR" sz="1000" i="1"/>
              <a:t>’ janvier 2023</a:t>
            </a:r>
          </a:p>
        </p:txBody>
      </p:sp>
      <p:graphicFrame>
        <p:nvGraphicFramePr>
          <p:cNvPr id="12" name="Graphique 11"/>
          <p:cNvGraphicFramePr/>
          <p:nvPr>
            <p:extLst>
              <p:ext uri="{D42A27DB-BD31-4B8C-83A1-F6EECF244321}">
                <p14:modId xmlns:p14="http://schemas.microsoft.com/office/powerpoint/2010/main" val="4229980059"/>
              </p:ext>
            </p:extLst>
          </p:nvPr>
        </p:nvGraphicFramePr>
        <p:xfrm>
          <a:off x="8007423" y="2845991"/>
          <a:ext cx="3703731" cy="294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65948638-C325-1AA0-6D5F-20A97E354341}"/>
              </a:ext>
            </a:extLst>
          </p:cNvPr>
          <p:cNvGrpSpPr/>
          <p:nvPr/>
        </p:nvGrpSpPr>
        <p:grpSpPr>
          <a:xfrm>
            <a:off x="8007423" y="1322659"/>
            <a:ext cx="1734988" cy="1336677"/>
            <a:chOff x="7239286" y="1753886"/>
            <a:chExt cx="1734988" cy="1336677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239286" y="1753886"/>
              <a:ext cx="1734988" cy="1336677"/>
            </a:xfrm>
            <a:prstGeom prst="roundRect">
              <a:avLst>
                <a:gd name="adj" fmla="val 57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  <a:p>
              <a:pPr algn="ctr"/>
              <a:r>
                <a:rPr lang="fr-FR" sz="2400" b="1"/>
                <a:t>1 464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310517" y="1797593"/>
              <a:ext cx="1548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Stations </a:t>
              </a:r>
              <a:r>
                <a:rPr lang="fr-FR" sz="1300" b="1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Vélib</a:t>
              </a:r>
              <a:r>
                <a:rPr lang="fr-FR" sz="13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13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CA103A7-57ED-37C2-BA48-DB58854290B3}"/>
              </a:ext>
            </a:extLst>
          </p:cNvPr>
          <p:cNvGrpSpPr/>
          <p:nvPr/>
        </p:nvGrpSpPr>
        <p:grpSpPr>
          <a:xfrm>
            <a:off x="9956171" y="1322659"/>
            <a:ext cx="1734988" cy="1336677"/>
            <a:chOff x="9188034" y="1753886"/>
            <a:chExt cx="1734988" cy="1336677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9188034" y="1753886"/>
              <a:ext cx="1734988" cy="1336677"/>
            </a:xfrm>
            <a:prstGeom prst="roundRect">
              <a:avLst>
                <a:gd name="adj" fmla="val 57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0" b="1" dirty="0"/>
            </a:p>
            <a:p>
              <a:pPr algn="ctr"/>
              <a:r>
                <a:rPr lang="fr-FR" sz="2400" b="1" dirty="0"/>
                <a:t>62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248222" y="1797593"/>
              <a:ext cx="15485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Villes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3100"/>
            <a:ext cx="10876280" cy="1325563"/>
          </a:xfrm>
        </p:spPr>
        <p:txBody>
          <a:bodyPr>
            <a:normAutofit fontScale="90000"/>
          </a:bodyPr>
          <a:lstStyle/>
          <a:p>
            <a:pPr lvl="1"/>
            <a:r>
              <a:rPr lang="fr-FR" sz="4400" b="1" dirty="0">
                <a:solidFill>
                  <a:srgbClr val="92D050"/>
                </a:solidFill>
                <a:latin typeface="+mn-lt"/>
                <a:cs typeface="Calibri"/>
              </a:rPr>
              <a:t>PRÉSENTATION DU PROJET GRAND PARIS EXPRESS</a:t>
            </a:r>
            <a:endParaRPr lang="fr-FR" sz="4400" b="1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9390B1B7-C198-4C50-8BF3-F44593F6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00" y="1925259"/>
            <a:ext cx="6715760" cy="36621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779704" y="5713830"/>
            <a:ext cx="2200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i="1"/>
              <a:t>* Sources : Grand Paris Express</a:t>
            </a:r>
          </a:p>
        </p:txBody>
      </p:sp>
      <p:pic>
        <p:nvPicPr>
          <p:cNvPr id="9" name="Picture 9" descr="Map&#10;&#10;Description automatically generated">
            <a:extLst>
              <a:ext uri="{FF2B5EF4-FFF2-40B4-BE49-F238E27FC236}">
                <a16:creationId xmlns:a16="http://schemas.microsoft.com/office/drawing/2014/main" xmlns="" id="{AA1F7838-30AD-8843-EA21-513385FF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9" y="1663887"/>
            <a:ext cx="5006109" cy="41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A485A1D1-C4A7-8D16-0162-58A5B232D9FA}"/>
              </a:ext>
            </a:extLst>
          </p:cNvPr>
          <p:cNvGrpSpPr/>
          <p:nvPr/>
        </p:nvGrpSpPr>
        <p:grpSpPr>
          <a:xfrm>
            <a:off x="345760" y="1981502"/>
            <a:ext cx="3780000" cy="3780000"/>
            <a:chOff x="-20000" y="1661234"/>
            <a:chExt cx="4361180" cy="44634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xmlns="" id="{3020A7A5-2794-F0C9-767C-1837F237AA0A}"/>
                </a:ext>
              </a:extLst>
            </p:cNvPr>
            <p:cNvSpPr/>
            <p:nvPr/>
          </p:nvSpPr>
          <p:spPr>
            <a:xfrm>
              <a:off x="-20000" y="1661234"/>
              <a:ext cx="4361180" cy="446348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xmlns="" id="{10F0B7E1-70BD-E181-ED27-EC09C4C2443F}"/>
                </a:ext>
              </a:extLst>
            </p:cNvPr>
            <p:cNvSpPr/>
            <p:nvPr/>
          </p:nvSpPr>
          <p:spPr>
            <a:xfrm>
              <a:off x="135756" y="1820644"/>
              <a:ext cx="4049667" cy="4144665"/>
            </a:xfrm>
            <a:prstGeom prst="ellipse">
              <a:avLst/>
            </a:prstGeom>
            <a:solidFill>
              <a:srgbClr val="F9F45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C43969E-8AA8-0A99-EB36-87C1981B8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/>
          <a:stretch/>
        </p:blipFill>
        <p:spPr>
          <a:xfrm>
            <a:off x="4409440" y="-302"/>
            <a:ext cx="7782560" cy="6858000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430F86D-92D7-9325-1C34-0356219EFAF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AA3A86F3-E86E-0F0A-EEB3-EB68266437EC}"/>
              </a:ext>
            </a:extLst>
          </p:cNvPr>
          <p:cNvSpPr txBox="1">
            <a:spLocks/>
          </p:cNvSpPr>
          <p:nvPr/>
        </p:nvSpPr>
        <p:spPr>
          <a:xfrm>
            <a:off x="724787" y="440179"/>
            <a:ext cx="2514601" cy="718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92D050"/>
                </a:solidFill>
                <a:latin typeface="Congenial" panose="02000503040000020004" pitchFamily="2" charset="0"/>
              </a:rPr>
              <a:t>PARTIE 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23DB96A-454C-AD9E-A8B9-355A60FBF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1000321-F915-5E64-59C1-934C20BC572C}"/>
              </a:ext>
            </a:extLst>
          </p:cNvPr>
          <p:cNvSpPr txBox="1"/>
          <p:nvPr/>
        </p:nvSpPr>
        <p:spPr>
          <a:xfrm>
            <a:off x="48260" y="2725199"/>
            <a:ext cx="43611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Analyse des </a:t>
            </a:r>
          </a:p>
          <a:p>
            <a:pPr algn="ctr"/>
            <a:r>
              <a:rPr lang="fr-FR" sz="3200" b="1" dirty="0">
                <a:cs typeface="Calibri"/>
              </a:rPr>
              <a:t>données et </a:t>
            </a:r>
          </a:p>
          <a:p>
            <a:pPr algn="ctr"/>
            <a:r>
              <a:rPr lang="fr-FR" sz="3200" b="1" dirty="0">
                <a:cs typeface="Calibri"/>
              </a:rPr>
              <a:t>opportunités de </a:t>
            </a:r>
          </a:p>
          <a:p>
            <a:pPr algn="ctr"/>
            <a:r>
              <a:rPr lang="fr-FR" sz="3200" b="1" dirty="0">
                <a:cs typeface="Calibri"/>
              </a:rPr>
              <a:t>développement</a:t>
            </a:r>
            <a:endParaRPr lang="fr-FR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AC0A65B-DB11-72F3-332F-CA4E79C00500}"/>
              </a:ext>
            </a:extLst>
          </p:cNvPr>
          <p:cNvSpPr/>
          <p:nvPr/>
        </p:nvSpPr>
        <p:spPr>
          <a:xfrm>
            <a:off x="152400" y="6451600"/>
            <a:ext cx="12039600" cy="406098"/>
          </a:xfrm>
          <a:prstGeom prst="rect">
            <a:avLst/>
          </a:prstGeom>
          <a:solidFill>
            <a:srgbClr val="B3D898"/>
          </a:solidFill>
          <a:ln>
            <a:solidFill>
              <a:srgbClr val="B3D8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fr-FR" sz="4000" b="1" dirty="0">
                <a:solidFill>
                  <a:srgbClr val="92D050"/>
                </a:solidFill>
                <a:latin typeface="+mn-lt"/>
                <a:cs typeface="Calibri"/>
              </a:rPr>
              <a:t>PRESENTATION DES DONNEES D'ANALYSE</a:t>
            </a:r>
            <a:endParaRPr lang="fr-FR" sz="4000" dirty="0">
              <a:solidFill>
                <a:srgbClr val="92D050"/>
              </a:solidFill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66" name="Groupe 2">
            <a:extLst>
              <a:ext uri="{FF2B5EF4-FFF2-40B4-BE49-F238E27FC236}">
                <a16:creationId xmlns:a16="http://schemas.microsoft.com/office/drawing/2014/main" xmlns="" id="{EEA2BA61-A8E1-A1BF-922A-749A6FB66E6B}"/>
              </a:ext>
            </a:extLst>
          </p:cNvPr>
          <p:cNvGrpSpPr/>
          <p:nvPr/>
        </p:nvGrpSpPr>
        <p:grpSpPr>
          <a:xfrm>
            <a:off x="0" y="2039835"/>
            <a:ext cx="3083325" cy="3840698"/>
            <a:chOff x="4886219" y="3429000"/>
            <a:chExt cx="2012230" cy="2222676"/>
          </a:xfrm>
        </p:grpSpPr>
        <p:pic>
          <p:nvPicPr>
            <p:cNvPr id="62" name="Graphique 61" descr="Base de données avec un remplissage uni">
              <a:extLst>
                <a:ext uri="{FF2B5EF4-FFF2-40B4-BE49-F238E27FC236}">
                  <a16:creationId xmlns:a16="http://schemas.microsoft.com/office/drawing/2014/main" xmlns="" id="{64E39447-D6A2-546B-26F1-0A6AC8C0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55347" y="3429000"/>
              <a:ext cx="1473975" cy="1473975"/>
            </a:xfrm>
            <a:prstGeom prst="rect">
              <a:avLst/>
            </a:prstGeom>
          </p:spPr>
        </p:pic>
        <p:sp>
          <p:nvSpPr>
            <p:cNvPr id="65" name="ZoneTexte 8">
              <a:extLst>
                <a:ext uri="{FF2B5EF4-FFF2-40B4-BE49-F238E27FC236}">
                  <a16:creationId xmlns:a16="http://schemas.microsoft.com/office/drawing/2014/main" xmlns="" id="{47A773A1-CA1B-819C-7622-0C8BA49DCA12}"/>
                </a:ext>
              </a:extLst>
            </p:cNvPr>
            <p:cNvSpPr txBox="1"/>
            <p:nvPr/>
          </p:nvSpPr>
          <p:spPr>
            <a:xfrm>
              <a:off x="4886219" y="4811016"/>
              <a:ext cx="2012230" cy="84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/>
                <a:t>Dataset</a:t>
              </a:r>
              <a:r>
                <a:rPr lang="fr-FR" b="1" dirty="0"/>
                <a:t> </a:t>
              </a:r>
              <a:r>
                <a:rPr lang="fr-FR" b="1" dirty="0" err="1"/>
                <a:t>Velib</a:t>
              </a:r>
              <a:r>
                <a:rPr lang="fr-FR" b="1" dirty="0"/>
                <a:t>’</a:t>
              </a:r>
              <a:br>
                <a:rPr lang="fr-FR" b="1" dirty="0"/>
              </a:br>
              <a:r>
                <a:rPr lang="fr-FR" b="1" dirty="0"/>
                <a:t>janvier 2023</a:t>
              </a:r>
            </a:p>
            <a:p>
              <a:pPr algn="ctr"/>
              <a:endParaRPr lang="fr-FR" b="1" dirty="0"/>
            </a:p>
            <a:p>
              <a:pPr algn="ctr"/>
              <a:r>
                <a:rPr lang="fr-FR" sz="2000" b="1" dirty="0">
                  <a:solidFill>
                    <a:srgbClr val="C00000"/>
                  </a:solidFill>
                </a:rPr>
                <a:t>6 208 768 enregistrements</a:t>
              </a:r>
            </a:p>
            <a:p>
              <a:pPr algn="ctr"/>
              <a:r>
                <a:rPr lang="fr-FR" sz="2000" b="1" dirty="0">
                  <a:solidFill>
                    <a:srgbClr val="C00000"/>
                  </a:solidFill>
                </a:rPr>
                <a:t>14 variables</a:t>
              </a:r>
            </a:p>
          </p:txBody>
        </p:sp>
      </p:grp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xmlns="" id="{253D1C8C-CF2E-87AF-35BF-91D8C77CB7A3}"/>
              </a:ext>
            </a:extLst>
          </p:cNvPr>
          <p:cNvSpPr/>
          <p:nvPr/>
        </p:nvSpPr>
        <p:spPr>
          <a:xfrm>
            <a:off x="5226636" y="1757456"/>
            <a:ext cx="2160395" cy="1185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Données stations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Localisation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Capacité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Type de vélo</a:t>
            </a:r>
          </a:p>
          <a:p>
            <a:pPr algn="ctr"/>
            <a:endParaRPr lang="fr-FR" sz="140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xmlns="" id="{A88E1D86-C3C1-A028-26E0-82E3AC93424F}"/>
              </a:ext>
            </a:extLst>
          </p:cNvPr>
          <p:cNvSpPr/>
          <p:nvPr/>
        </p:nvSpPr>
        <p:spPr>
          <a:xfrm>
            <a:off x="5226636" y="4287327"/>
            <a:ext cx="2160395" cy="1185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Données flux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Dates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Heures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solidFill>
                  <a:srgbClr val="FFFFFF"/>
                </a:solidFill>
              </a:rPr>
              <a:t>Départs / Retours</a:t>
            </a:r>
          </a:p>
          <a:p>
            <a:pPr algn="ctr"/>
            <a:endParaRPr lang="fr-FR" sz="1400"/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xmlns="" id="{EE78B61A-66FE-E5C6-FB32-4529279196FB}"/>
              </a:ext>
            </a:extLst>
          </p:cNvPr>
          <p:cNvCxnSpPr/>
          <p:nvPr/>
        </p:nvCxnSpPr>
        <p:spPr>
          <a:xfrm flipV="1">
            <a:off x="2344722" y="2350309"/>
            <a:ext cx="2881914" cy="1158030"/>
          </a:xfrm>
          <a:prstGeom prst="curvedConnector3">
            <a:avLst>
              <a:gd name="adj1" fmla="val 51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xmlns="" id="{766141F9-9046-B82C-7A9A-61535B3FA6D5}"/>
              </a:ext>
            </a:extLst>
          </p:cNvPr>
          <p:cNvCxnSpPr>
            <a:cxnSpLocks/>
          </p:cNvCxnSpPr>
          <p:nvPr/>
        </p:nvCxnSpPr>
        <p:spPr>
          <a:xfrm>
            <a:off x="2365513" y="3508339"/>
            <a:ext cx="2840333" cy="1505621"/>
          </a:xfrm>
          <a:prstGeom prst="curvedConnector3">
            <a:avLst>
              <a:gd name="adj1" fmla="val 47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2">
            <a:extLst>
              <a:ext uri="{FF2B5EF4-FFF2-40B4-BE49-F238E27FC236}">
                <a16:creationId xmlns:a16="http://schemas.microsoft.com/office/drawing/2014/main" xmlns="" id="{EEA2BA61-A8E1-A1BF-922A-749A6FB66E6B}"/>
              </a:ext>
            </a:extLst>
          </p:cNvPr>
          <p:cNvGrpSpPr/>
          <p:nvPr/>
        </p:nvGrpSpPr>
        <p:grpSpPr>
          <a:xfrm>
            <a:off x="8816294" y="1925808"/>
            <a:ext cx="3450528" cy="4068753"/>
            <a:chOff x="4886219" y="3429000"/>
            <a:chExt cx="2012230" cy="2222676"/>
          </a:xfrm>
        </p:grpSpPr>
        <p:pic>
          <p:nvPicPr>
            <p:cNvPr id="20" name="Graphique 61" descr="Base de données avec un remplissage uni">
              <a:extLst>
                <a:ext uri="{FF2B5EF4-FFF2-40B4-BE49-F238E27FC236}">
                  <a16:creationId xmlns:a16="http://schemas.microsoft.com/office/drawing/2014/main" xmlns="" id="{64E39447-D6A2-546B-26F1-0A6AC8C0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55347" y="3429000"/>
              <a:ext cx="1473975" cy="1473975"/>
            </a:xfrm>
            <a:prstGeom prst="rect">
              <a:avLst/>
            </a:prstGeom>
          </p:spPr>
        </p:pic>
        <p:sp>
          <p:nvSpPr>
            <p:cNvPr id="21" name="ZoneTexte 14">
              <a:extLst>
                <a:ext uri="{FF2B5EF4-FFF2-40B4-BE49-F238E27FC236}">
                  <a16:creationId xmlns:a16="http://schemas.microsoft.com/office/drawing/2014/main" xmlns="" id="{47A773A1-CA1B-819C-7622-0C8BA49DCA12}"/>
                </a:ext>
              </a:extLst>
            </p:cNvPr>
            <p:cNvSpPr txBox="1"/>
            <p:nvPr/>
          </p:nvSpPr>
          <p:spPr>
            <a:xfrm>
              <a:off x="4886219" y="4811016"/>
              <a:ext cx="2012230" cy="84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err="1"/>
                <a:t>Dataset</a:t>
              </a:r>
              <a:r>
                <a:rPr lang="fr-FR" b="1"/>
                <a:t> </a:t>
              </a:r>
              <a:r>
                <a:rPr lang="fr-FR" b="1" err="1"/>
                <a:t>Velib</a:t>
              </a:r>
              <a:r>
                <a:rPr lang="fr-FR" b="1"/>
                <a:t>’</a:t>
              </a:r>
              <a:br>
                <a:rPr lang="fr-FR" b="1"/>
              </a:br>
              <a:r>
                <a:rPr lang="fr-FR" b="1"/>
                <a:t>janvier 2023</a:t>
              </a:r>
            </a:p>
            <a:p>
              <a:pPr algn="ctr"/>
              <a:endParaRPr lang="fr-FR" b="1"/>
            </a:p>
            <a:p>
              <a:pPr algn="ctr"/>
              <a:r>
                <a:rPr lang="fr-FR" sz="2000" b="1">
                  <a:solidFill>
                    <a:srgbClr val="C00000"/>
                  </a:solidFill>
                </a:rPr>
                <a:t>2 607 805 enregistrements</a:t>
              </a:r>
            </a:p>
            <a:p>
              <a:pPr algn="ctr"/>
              <a:r>
                <a:rPr lang="fr-FR" sz="2000" b="1">
                  <a:solidFill>
                    <a:srgbClr val="C00000"/>
                  </a:solidFill>
                </a:rPr>
                <a:t>14 variables</a:t>
              </a:r>
            </a:p>
          </p:txBody>
        </p:sp>
      </p:grpSp>
      <p:sp>
        <p:nvSpPr>
          <p:cNvPr id="40" name="Flèche droite 39"/>
          <p:cNvSpPr/>
          <p:nvPr/>
        </p:nvSpPr>
        <p:spPr>
          <a:xfrm>
            <a:off x="5268217" y="3166516"/>
            <a:ext cx="4320951" cy="89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Nettoyage &amp; Enrichissement 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xmlns="" id="{DB86996D-2FA3-901B-13EA-DF912B2C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90" y="3182022"/>
            <a:ext cx="1288948" cy="7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558</Words>
  <Application>Microsoft Office PowerPoint</Application>
  <PresentationFormat>Grand écran</PresentationFormat>
  <Paragraphs>167</Paragraphs>
  <Slides>19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Congenial</vt:lpstr>
      <vt:lpstr>Congenial Black</vt:lpstr>
      <vt:lpstr>inherit</vt:lpstr>
      <vt:lpstr>Nunito</vt:lpstr>
      <vt:lpstr>Thème Office</vt:lpstr>
      <vt:lpstr>Présentation PowerPoint</vt:lpstr>
      <vt:lpstr>SOMMAIRE</vt:lpstr>
      <vt:lpstr>Présentation PowerPoint</vt:lpstr>
      <vt:lpstr>BESOIN CLIENT</vt:lpstr>
      <vt:lpstr>BESOIN CLIENT</vt:lpstr>
      <vt:lpstr>VELIB’ METROPOLE EN QUELQUES CHIFFRES</vt:lpstr>
      <vt:lpstr>PRÉSENTATION DU PROJET GRAND PARIS EXPRESS</vt:lpstr>
      <vt:lpstr>Présentation PowerPoint</vt:lpstr>
      <vt:lpstr>PRESENTATION DES DONNEES D'ANALYSE</vt:lpstr>
      <vt:lpstr>OPPORTUNITES DE DEVELOPPEMENT</vt:lpstr>
      <vt:lpstr>Présentation PowerPoint</vt:lpstr>
      <vt:lpstr>ZONES DU GRAND PARIS EXPRESS À FORTE ET FAIBLE DEMANDE</vt:lpstr>
      <vt:lpstr>Présentation PowerPoint</vt:lpstr>
      <vt:lpstr>NOS RÉSULTATS D’ANALYSES</vt:lpstr>
      <vt:lpstr>NOS SOLUTIONS</vt:lpstr>
      <vt:lpstr>BILAN ANALYSE</vt:lpstr>
      <vt:lpstr>Présentation PowerPoint</vt:lpstr>
      <vt:lpstr>CONCLUSION</vt:lpstr>
      <vt:lpstr>ANNEXES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dr</dc:creator>
  <cp:lastModifiedBy>bruno dr</cp:lastModifiedBy>
  <cp:revision>19</cp:revision>
  <dcterms:created xsi:type="dcterms:W3CDTF">2023-06-11T21:39:21Z</dcterms:created>
  <dcterms:modified xsi:type="dcterms:W3CDTF">2023-06-13T18:48:52Z</dcterms:modified>
</cp:coreProperties>
</file>