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7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13T18:59:35.995" idx="1">
    <p:pos x="6000" y="0"/>
    <p:text>A CanSat alapvetően inkább az űrt el nem érő pszeudoműhold.
Javaslom, hogy CubeSat-et használjunk.
De ezt is érdemes átgondolni: a CubeSat 10x10x10-es műhold. Ha űrszemetet gyűjtünk, akkor nagyobbacska eszközre lenne szükség: a gyűjtés, préselés, stb hely- és energiaigényes.
-András Illyés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ee0f4c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ee0f4c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ee0f4c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ee0f4c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9" y="-15115"/>
            <a:ext cx="12192001" cy="687311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676399" y="20018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lang="hu-HU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CanSet-es Űrszemét Bányászat</a:t>
            </a:r>
            <a:endParaRPr/>
          </a:p>
        </p:txBody>
      </p:sp>
      <p:sp>
        <p:nvSpPr>
          <p:cNvPr id="86" name="Google Shape;86;p13" descr="KÃ©ptalÃ¡lat a kÃ¶vetkezÅre: âÅ°rszemÃ©tâ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75000"/>
              </a:schemeClr>
            </a:gs>
            <a:gs pos="62000">
              <a:srgbClr val="002060"/>
            </a:gs>
          </a:gsLst>
          <a:lin ang="36000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-2120900" y="339162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Mi az </a:t>
            </a:r>
            <a:r>
              <a:rPr lang="hu-HU" dirty="0" smtClean="0">
                <a:solidFill>
                  <a:schemeClr val="bg1"/>
                </a:solidFill>
              </a:rPr>
              <a:t>az </a:t>
            </a:r>
            <a:r>
              <a:rPr lang="hu-HU" dirty="0">
                <a:solidFill>
                  <a:schemeClr val="bg1"/>
                </a:solidFill>
              </a:rPr>
              <a:t>űrszemét?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73846" y="1576778"/>
            <a:ext cx="5181600" cy="4351338"/>
          </a:xfrm>
        </p:spPr>
        <p:txBody>
          <a:bodyPr/>
          <a:lstStyle/>
          <a:p>
            <a:pPr marL="11430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Az űrben keringő hulladék amit már nem már nem </a:t>
            </a:r>
            <a:r>
              <a:rPr lang="hu-HU" dirty="0" smtClean="0">
                <a:solidFill>
                  <a:schemeClr val="bg1"/>
                </a:solidFill>
              </a:rPr>
              <a:t>használunk,</a:t>
            </a:r>
          </a:p>
          <a:p>
            <a:pPr marL="11430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1 cmnél nagyobból ~600 000</a:t>
            </a:r>
          </a:p>
          <a:p>
            <a:pPr marL="11430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db van.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91" y="656829"/>
            <a:ext cx="4974577" cy="5085124"/>
          </a:xfrm>
          <a:prstGeom prst="ellipse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5028462" y="81173"/>
            <a:ext cx="6236438" cy="623643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5" name="Csoportba foglalás 24"/>
          <p:cNvGrpSpPr/>
          <p:nvPr/>
        </p:nvGrpSpPr>
        <p:grpSpPr>
          <a:xfrm rot="18055637" flipH="1">
            <a:off x="4065036" y="2792743"/>
            <a:ext cx="1844079" cy="1388952"/>
            <a:chOff x="2398062" y="1460500"/>
            <a:chExt cx="4392255" cy="4081733"/>
          </a:xfrm>
        </p:grpSpPr>
        <p:cxnSp>
          <p:nvCxnSpPr>
            <p:cNvPr id="26" name="Egyenes összekötő 25"/>
            <p:cNvCxnSpPr/>
            <p:nvPr/>
          </p:nvCxnSpPr>
          <p:spPr>
            <a:xfrm>
              <a:off x="4479643" y="1460500"/>
              <a:ext cx="0" cy="32512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26"/>
            <p:cNvCxnSpPr>
              <a:endCxn id="30" idx="2"/>
            </p:cNvCxnSpPr>
            <p:nvPr/>
          </p:nvCxnSpPr>
          <p:spPr>
            <a:xfrm>
              <a:off x="2620478" y="2734835"/>
              <a:ext cx="979539" cy="520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kerekített téglalap 27"/>
            <p:cNvSpPr/>
            <p:nvPr/>
          </p:nvSpPr>
          <p:spPr>
            <a:xfrm>
              <a:off x="3501483" y="2542478"/>
              <a:ext cx="2118732" cy="1070517"/>
            </a:xfrm>
            <a:prstGeom prst="roundRect">
              <a:avLst>
                <a:gd name="adj" fmla="val 39071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" name="Kör 28"/>
            <p:cNvSpPr/>
            <p:nvPr/>
          </p:nvSpPr>
          <p:spPr>
            <a:xfrm rot="18642630">
              <a:off x="5471410" y="2283485"/>
              <a:ext cx="1049312" cy="1588502"/>
            </a:xfrm>
            <a:prstGeom prst="pie">
              <a:avLst>
                <a:gd name="adj1" fmla="val 5381939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30" name="Kör 29"/>
            <p:cNvSpPr/>
            <p:nvPr/>
          </p:nvSpPr>
          <p:spPr>
            <a:xfrm rot="19967632" flipH="1">
              <a:off x="2398062" y="2101113"/>
              <a:ext cx="1272336" cy="1953246"/>
            </a:xfrm>
            <a:prstGeom prst="pie">
              <a:avLst>
                <a:gd name="adj1" fmla="val 5381939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31" name="Téglalap 30"/>
            <p:cNvSpPr/>
            <p:nvPr/>
          </p:nvSpPr>
          <p:spPr>
            <a:xfrm rot="2601555">
              <a:off x="4124043" y="2734835"/>
              <a:ext cx="711200" cy="685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32" name="Csoportba foglalás 31"/>
            <p:cNvGrpSpPr/>
            <p:nvPr/>
          </p:nvGrpSpPr>
          <p:grpSpPr>
            <a:xfrm rot="16200000">
              <a:off x="3679543" y="4411933"/>
              <a:ext cx="1574800" cy="685800"/>
              <a:chOff x="2286000" y="279400"/>
              <a:chExt cx="1574800" cy="685800"/>
            </a:xfrm>
          </p:grpSpPr>
          <p:sp>
            <p:nvSpPr>
              <p:cNvPr id="33" name="Téglalap 32"/>
              <p:cNvSpPr/>
              <p:nvPr/>
            </p:nvSpPr>
            <p:spPr>
              <a:xfrm rot="21223032">
                <a:off x="2286000" y="279400"/>
                <a:ext cx="1574800" cy="68580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" name="Téglalap 33"/>
              <p:cNvSpPr/>
              <p:nvPr/>
            </p:nvSpPr>
            <p:spPr>
              <a:xfrm rot="944601">
                <a:off x="3368907" y="451300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Téglalap 34"/>
              <p:cNvSpPr/>
              <p:nvPr/>
            </p:nvSpPr>
            <p:spPr>
              <a:xfrm rot="20460726">
                <a:off x="2870587" y="454244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" name="Téglalap 35"/>
              <p:cNvSpPr/>
              <p:nvPr/>
            </p:nvSpPr>
            <p:spPr>
              <a:xfrm rot="20796936">
                <a:off x="2372267" y="447892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75000"/>
              </a:schemeClr>
            </a:gs>
            <a:gs pos="62000">
              <a:srgbClr val="002060"/>
            </a:gs>
          </a:gsLst>
          <a:lin ang="36000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Ív 7"/>
          <p:cNvSpPr/>
          <p:nvPr/>
        </p:nvSpPr>
        <p:spPr>
          <a:xfrm rot="17830347">
            <a:off x="1356456" y="2889667"/>
            <a:ext cx="15033883" cy="15033883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" name="Csoportba foglalás 43"/>
          <p:cNvGrpSpPr/>
          <p:nvPr/>
        </p:nvGrpSpPr>
        <p:grpSpPr>
          <a:xfrm>
            <a:off x="6949581" y="1164881"/>
            <a:ext cx="4392255" cy="4081733"/>
            <a:chOff x="2398062" y="1460500"/>
            <a:chExt cx="4392255" cy="4081733"/>
          </a:xfrm>
        </p:grpSpPr>
        <p:cxnSp>
          <p:nvCxnSpPr>
            <p:cNvPr id="45" name="Egyenes összekötő 44"/>
            <p:cNvCxnSpPr/>
            <p:nvPr/>
          </p:nvCxnSpPr>
          <p:spPr>
            <a:xfrm>
              <a:off x="4479643" y="1460500"/>
              <a:ext cx="0" cy="32512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45"/>
            <p:cNvCxnSpPr>
              <a:endCxn id="49" idx="2"/>
            </p:cNvCxnSpPr>
            <p:nvPr/>
          </p:nvCxnSpPr>
          <p:spPr>
            <a:xfrm>
              <a:off x="2620478" y="2734835"/>
              <a:ext cx="979539" cy="520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ekerekített téglalap 46"/>
            <p:cNvSpPr/>
            <p:nvPr/>
          </p:nvSpPr>
          <p:spPr>
            <a:xfrm>
              <a:off x="3501483" y="2542478"/>
              <a:ext cx="2118732" cy="1070517"/>
            </a:xfrm>
            <a:prstGeom prst="roundRect">
              <a:avLst>
                <a:gd name="adj" fmla="val 39071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Kör 47"/>
            <p:cNvSpPr/>
            <p:nvPr/>
          </p:nvSpPr>
          <p:spPr>
            <a:xfrm rot="18642630">
              <a:off x="5471410" y="2283485"/>
              <a:ext cx="1049312" cy="1588502"/>
            </a:xfrm>
            <a:prstGeom prst="pie">
              <a:avLst>
                <a:gd name="adj1" fmla="val 5381939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49" name="Kör 48"/>
            <p:cNvSpPr/>
            <p:nvPr/>
          </p:nvSpPr>
          <p:spPr>
            <a:xfrm rot="19967632" flipH="1">
              <a:off x="2398062" y="2101113"/>
              <a:ext cx="1272336" cy="1953246"/>
            </a:xfrm>
            <a:prstGeom prst="pie">
              <a:avLst>
                <a:gd name="adj1" fmla="val 5381939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50" name="Téglalap 49"/>
            <p:cNvSpPr/>
            <p:nvPr/>
          </p:nvSpPr>
          <p:spPr>
            <a:xfrm rot="2601555">
              <a:off x="4124043" y="2734835"/>
              <a:ext cx="711200" cy="685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1" name="Csoportba foglalás 50"/>
            <p:cNvGrpSpPr/>
            <p:nvPr/>
          </p:nvGrpSpPr>
          <p:grpSpPr>
            <a:xfrm rot="16200000">
              <a:off x="3679543" y="4411933"/>
              <a:ext cx="1574800" cy="685800"/>
              <a:chOff x="2286000" y="279400"/>
              <a:chExt cx="1574800" cy="685800"/>
            </a:xfrm>
          </p:grpSpPr>
          <p:sp>
            <p:nvSpPr>
              <p:cNvPr id="52" name="Téglalap 51"/>
              <p:cNvSpPr/>
              <p:nvPr/>
            </p:nvSpPr>
            <p:spPr>
              <a:xfrm rot="21223032">
                <a:off x="2286000" y="279400"/>
                <a:ext cx="1574800" cy="68580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" name="Téglalap 52"/>
              <p:cNvSpPr/>
              <p:nvPr/>
            </p:nvSpPr>
            <p:spPr>
              <a:xfrm rot="944601">
                <a:off x="3368907" y="451300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Téglalap 53"/>
              <p:cNvSpPr/>
              <p:nvPr/>
            </p:nvSpPr>
            <p:spPr>
              <a:xfrm rot="20460726">
                <a:off x="2870587" y="454244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Téglalap 54"/>
              <p:cNvSpPr/>
              <p:nvPr/>
            </p:nvSpPr>
            <p:spPr>
              <a:xfrm rot="20796936">
                <a:off x="2372267" y="447892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56" name="Csoportba foglalás 55"/>
          <p:cNvGrpSpPr/>
          <p:nvPr/>
        </p:nvGrpSpPr>
        <p:grpSpPr>
          <a:xfrm rot="3659672">
            <a:off x="2537500" y="2080792"/>
            <a:ext cx="2425379" cy="5260967"/>
            <a:chOff x="7237598" y="250167"/>
            <a:chExt cx="685800" cy="1574800"/>
          </a:xfrm>
        </p:grpSpPr>
        <p:sp>
          <p:nvSpPr>
            <p:cNvPr id="57" name="Téglalap 56"/>
            <p:cNvSpPr/>
            <p:nvPr/>
          </p:nvSpPr>
          <p:spPr>
            <a:xfrm rot="16200000">
              <a:off x="6793098" y="694667"/>
              <a:ext cx="1574800" cy="6858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000" dirty="0"/>
            </a:p>
          </p:txBody>
        </p:sp>
        <p:sp>
          <p:nvSpPr>
            <p:cNvPr id="58" name="Téglalap 57"/>
            <p:cNvSpPr/>
            <p:nvPr/>
          </p:nvSpPr>
          <p:spPr>
            <a:xfrm rot="16200000">
              <a:off x="7397571" y="361835"/>
              <a:ext cx="392151" cy="3683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/>
            <p:cNvSpPr/>
            <p:nvPr/>
          </p:nvSpPr>
          <p:spPr>
            <a:xfrm rot="16200000">
              <a:off x="7400515" y="860155"/>
              <a:ext cx="392151" cy="3683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" name="Téglalap 59"/>
            <p:cNvSpPr/>
            <p:nvPr/>
          </p:nvSpPr>
          <p:spPr>
            <a:xfrm rot="16200000">
              <a:off x="7394165" y="1358475"/>
              <a:ext cx="392151" cy="3683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0" name="Szövegdoboz 9"/>
          <p:cNvSpPr txBox="1"/>
          <p:nvPr/>
        </p:nvSpPr>
        <p:spPr>
          <a:xfrm>
            <a:off x="292199" y="286503"/>
            <a:ext cx="3600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smtClean="0">
                <a:solidFill>
                  <a:schemeClr val="bg1"/>
                </a:solidFill>
              </a:rPr>
              <a:t>A tervünk</a:t>
            </a:r>
            <a:endParaRPr lang="hu-HU" sz="6000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367645" y="1525035"/>
            <a:ext cx="5118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Összegyűjteni az űrszemetet és újra hasznosítani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" name="Ferde trapéz 11"/>
          <p:cNvSpPr/>
          <p:nvPr/>
        </p:nvSpPr>
        <p:spPr>
          <a:xfrm rot="20611320">
            <a:off x="5457792" y="1665206"/>
            <a:ext cx="2676720" cy="80747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61" name="Ferde trapéz 60"/>
          <p:cNvSpPr/>
          <p:nvPr/>
        </p:nvSpPr>
        <p:spPr>
          <a:xfrm rot="8679361" flipH="1">
            <a:off x="6274140" y="3383431"/>
            <a:ext cx="2676720" cy="80747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 rot="19822233">
            <a:off x="1201731" y="4324883"/>
            <a:ext cx="5261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</a:rPr>
              <a:t>Űrszeméttelenítő</a:t>
            </a:r>
            <a:r>
              <a:rPr lang="hu-HU" sz="2800" dirty="0">
                <a:solidFill>
                  <a:schemeClr val="bg1"/>
                </a:solidFill>
              </a:rPr>
              <a:t> 2000</a:t>
            </a:r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Csoportba foglalás 24"/>
          <p:cNvGrpSpPr/>
          <p:nvPr/>
        </p:nvGrpSpPr>
        <p:grpSpPr>
          <a:xfrm>
            <a:off x="1979529" y="611458"/>
            <a:ext cx="4541193" cy="4930775"/>
            <a:chOff x="1979529" y="611458"/>
            <a:chExt cx="4541193" cy="4930775"/>
          </a:xfrm>
        </p:grpSpPr>
        <p:cxnSp>
          <p:nvCxnSpPr>
            <p:cNvPr id="14" name="Egyenes összekötő 13"/>
            <p:cNvCxnSpPr/>
            <p:nvPr/>
          </p:nvCxnSpPr>
          <p:spPr>
            <a:xfrm>
              <a:off x="4479643" y="1460500"/>
              <a:ext cx="0" cy="32512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>
              <a:endCxn id="8" idx="2"/>
            </p:cNvCxnSpPr>
            <p:nvPr/>
          </p:nvCxnSpPr>
          <p:spPr>
            <a:xfrm>
              <a:off x="2128345" y="3077736"/>
              <a:ext cx="15420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kerekített téglalap 4"/>
            <p:cNvSpPr/>
            <p:nvPr/>
          </p:nvSpPr>
          <p:spPr>
            <a:xfrm>
              <a:off x="3501483" y="2542478"/>
              <a:ext cx="2118732" cy="1070517"/>
            </a:xfrm>
            <a:prstGeom prst="roundRect">
              <a:avLst>
                <a:gd name="adj" fmla="val 39071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" name="Kör 6"/>
            <p:cNvSpPr/>
            <p:nvPr/>
          </p:nvSpPr>
          <p:spPr>
            <a:xfrm>
              <a:off x="5471410" y="2283485"/>
              <a:ext cx="1049312" cy="1588502"/>
            </a:xfrm>
            <a:prstGeom prst="pie">
              <a:avLst>
                <a:gd name="adj1" fmla="val 5381939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8" name="Kör 7"/>
            <p:cNvSpPr/>
            <p:nvPr/>
          </p:nvSpPr>
          <p:spPr>
            <a:xfrm flipH="1">
              <a:off x="2398062" y="2101113"/>
              <a:ext cx="1272336" cy="1953246"/>
            </a:xfrm>
            <a:prstGeom prst="pie">
              <a:avLst>
                <a:gd name="adj1" fmla="val 5381939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3" name="Egyenes összekötő 2"/>
            <p:cNvCxnSpPr>
              <a:stCxn id="8" idx="3"/>
              <a:endCxn id="8" idx="1"/>
            </p:cNvCxnSpPr>
            <p:nvPr/>
          </p:nvCxnSpPr>
          <p:spPr>
            <a:xfrm>
              <a:off x="3034230" y="2101113"/>
              <a:ext cx="0" cy="1953246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zis 10"/>
            <p:cNvSpPr/>
            <p:nvPr/>
          </p:nvSpPr>
          <p:spPr>
            <a:xfrm>
              <a:off x="1979529" y="3000638"/>
              <a:ext cx="154195" cy="1541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/>
            <p:cNvSpPr/>
            <p:nvPr/>
          </p:nvSpPr>
          <p:spPr>
            <a:xfrm>
              <a:off x="4124043" y="2734835"/>
              <a:ext cx="711200" cy="685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9" name="Csoportba foglalás 18"/>
            <p:cNvGrpSpPr/>
            <p:nvPr/>
          </p:nvGrpSpPr>
          <p:grpSpPr>
            <a:xfrm rot="16200000">
              <a:off x="3679543" y="1055958"/>
              <a:ext cx="1574800" cy="685800"/>
              <a:chOff x="2286000" y="279400"/>
              <a:chExt cx="1574800" cy="685800"/>
            </a:xfrm>
          </p:grpSpPr>
          <p:sp>
            <p:nvSpPr>
              <p:cNvPr id="15" name="Téglalap 14"/>
              <p:cNvSpPr/>
              <p:nvPr/>
            </p:nvSpPr>
            <p:spPr>
              <a:xfrm>
                <a:off x="2286000" y="279400"/>
                <a:ext cx="1574800" cy="68580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" name="Téglalap 15"/>
              <p:cNvSpPr/>
              <p:nvPr/>
            </p:nvSpPr>
            <p:spPr>
              <a:xfrm>
                <a:off x="3368907" y="451298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Téglalap 16"/>
              <p:cNvSpPr/>
              <p:nvPr/>
            </p:nvSpPr>
            <p:spPr>
              <a:xfrm>
                <a:off x="2870587" y="454242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" name="Téglalap 17"/>
              <p:cNvSpPr/>
              <p:nvPr/>
            </p:nvSpPr>
            <p:spPr>
              <a:xfrm>
                <a:off x="2372267" y="447892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20" name="Csoportba foglalás 19"/>
            <p:cNvGrpSpPr/>
            <p:nvPr/>
          </p:nvGrpSpPr>
          <p:grpSpPr>
            <a:xfrm rot="16200000">
              <a:off x="3679543" y="4411933"/>
              <a:ext cx="1574800" cy="685800"/>
              <a:chOff x="2286000" y="279400"/>
              <a:chExt cx="1574800" cy="685800"/>
            </a:xfrm>
          </p:grpSpPr>
          <p:sp>
            <p:nvSpPr>
              <p:cNvPr id="21" name="Téglalap 20"/>
              <p:cNvSpPr/>
              <p:nvPr/>
            </p:nvSpPr>
            <p:spPr>
              <a:xfrm>
                <a:off x="2286000" y="279400"/>
                <a:ext cx="1574800" cy="68580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Téglalap 21"/>
              <p:cNvSpPr/>
              <p:nvPr/>
            </p:nvSpPr>
            <p:spPr>
              <a:xfrm>
                <a:off x="3368907" y="451298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" name="Téglalap 22"/>
              <p:cNvSpPr/>
              <p:nvPr/>
            </p:nvSpPr>
            <p:spPr>
              <a:xfrm>
                <a:off x="2870587" y="454242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" name="Téglalap 23"/>
              <p:cNvSpPr/>
              <p:nvPr/>
            </p:nvSpPr>
            <p:spPr>
              <a:xfrm>
                <a:off x="2372267" y="447892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26" name="Csoportba foglalás 25"/>
          <p:cNvGrpSpPr/>
          <p:nvPr/>
        </p:nvGrpSpPr>
        <p:grpSpPr>
          <a:xfrm>
            <a:off x="6445084" y="1354067"/>
            <a:ext cx="4392255" cy="4081733"/>
            <a:chOff x="2398062" y="1460500"/>
            <a:chExt cx="4392255" cy="4081733"/>
          </a:xfrm>
        </p:grpSpPr>
        <p:cxnSp>
          <p:nvCxnSpPr>
            <p:cNvPr id="27" name="Egyenes összekötő 26"/>
            <p:cNvCxnSpPr/>
            <p:nvPr/>
          </p:nvCxnSpPr>
          <p:spPr>
            <a:xfrm>
              <a:off x="4479643" y="1460500"/>
              <a:ext cx="0" cy="32512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gyenes összekötő 27"/>
            <p:cNvCxnSpPr>
              <a:endCxn id="31" idx="2"/>
            </p:cNvCxnSpPr>
            <p:nvPr/>
          </p:nvCxnSpPr>
          <p:spPr>
            <a:xfrm>
              <a:off x="2620478" y="2734835"/>
              <a:ext cx="979539" cy="520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ekerekített téglalap 28"/>
            <p:cNvSpPr/>
            <p:nvPr/>
          </p:nvSpPr>
          <p:spPr>
            <a:xfrm>
              <a:off x="3501483" y="2542478"/>
              <a:ext cx="2118732" cy="1070517"/>
            </a:xfrm>
            <a:prstGeom prst="roundRect">
              <a:avLst>
                <a:gd name="adj" fmla="val 39071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0" name="Kör 29"/>
            <p:cNvSpPr/>
            <p:nvPr/>
          </p:nvSpPr>
          <p:spPr>
            <a:xfrm rot="18642630">
              <a:off x="5471410" y="2283485"/>
              <a:ext cx="1049312" cy="1588502"/>
            </a:xfrm>
            <a:prstGeom prst="pie">
              <a:avLst>
                <a:gd name="adj1" fmla="val 5381939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31" name="Kör 30"/>
            <p:cNvSpPr/>
            <p:nvPr/>
          </p:nvSpPr>
          <p:spPr>
            <a:xfrm rot="19967632" flipH="1">
              <a:off x="2398062" y="2101113"/>
              <a:ext cx="1272336" cy="1953246"/>
            </a:xfrm>
            <a:prstGeom prst="pie">
              <a:avLst>
                <a:gd name="adj1" fmla="val 5381939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34" name="Téglalap 33"/>
            <p:cNvSpPr/>
            <p:nvPr/>
          </p:nvSpPr>
          <p:spPr>
            <a:xfrm rot="2601555">
              <a:off x="4124043" y="2734835"/>
              <a:ext cx="711200" cy="685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36" name="Csoportba foglalás 35"/>
            <p:cNvGrpSpPr/>
            <p:nvPr/>
          </p:nvGrpSpPr>
          <p:grpSpPr>
            <a:xfrm rot="16200000">
              <a:off x="3679543" y="4411933"/>
              <a:ext cx="1574800" cy="685800"/>
              <a:chOff x="2286000" y="279400"/>
              <a:chExt cx="1574800" cy="685800"/>
            </a:xfrm>
          </p:grpSpPr>
          <p:sp>
            <p:nvSpPr>
              <p:cNvPr id="37" name="Téglalap 36"/>
              <p:cNvSpPr/>
              <p:nvPr/>
            </p:nvSpPr>
            <p:spPr>
              <a:xfrm rot="21223032">
                <a:off x="2286000" y="279400"/>
                <a:ext cx="1574800" cy="68580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37"/>
              <p:cNvSpPr/>
              <p:nvPr/>
            </p:nvSpPr>
            <p:spPr>
              <a:xfrm rot="944601">
                <a:off x="3368907" y="451300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" name="Téglalap 38"/>
              <p:cNvSpPr/>
              <p:nvPr/>
            </p:nvSpPr>
            <p:spPr>
              <a:xfrm rot="20460726">
                <a:off x="2870587" y="454244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" name="Téglalap 39"/>
              <p:cNvSpPr/>
              <p:nvPr/>
            </p:nvSpPr>
            <p:spPr>
              <a:xfrm rot="20796936">
                <a:off x="2372267" y="447892"/>
                <a:ext cx="392151" cy="3683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51" name="Csoportba foglalás 50"/>
          <p:cNvGrpSpPr/>
          <p:nvPr/>
        </p:nvGrpSpPr>
        <p:grpSpPr>
          <a:xfrm>
            <a:off x="7237598" y="250167"/>
            <a:ext cx="685800" cy="1574800"/>
            <a:chOff x="7237598" y="250167"/>
            <a:chExt cx="685800" cy="1574800"/>
          </a:xfrm>
        </p:grpSpPr>
        <p:sp>
          <p:nvSpPr>
            <p:cNvPr id="47" name="Téglalap 46"/>
            <p:cNvSpPr/>
            <p:nvPr/>
          </p:nvSpPr>
          <p:spPr>
            <a:xfrm rot="16200000">
              <a:off x="6793098" y="694667"/>
              <a:ext cx="1574800" cy="6858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 rot="16200000">
              <a:off x="7397571" y="361835"/>
              <a:ext cx="392151" cy="3683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/>
            <p:cNvSpPr/>
            <p:nvPr/>
          </p:nvSpPr>
          <p:spPr>
            <a:xfrm rot="16200000">
              <a:off x="7400515" y="860155"/>
              <a:ext cx="392151" cy="3683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/>
            <p:cNvSpPr/>
            <p:nvPr/>
          </p:nvSpPr>
          <p:spPr>
            <a:xfrm rot="16200000">
              <a:off x="7394165" y="1358475"/>
              <a:ext cx="392151" cy="3683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7194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</Words>
  <Application>Microsoft Office PowerPoint</Application>
  <PresentationFormat>Szélesvásznú</PresentationFormat>
  <Paragraphs>8</Paragraphs>
  <Slides>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Office-téma</vt:lpstr>
      <vt:lpstr>CanSet-es Űrszemét Bányászat</vt:lpstr>
      <vt:lpstr>Mi az az űrszemét?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CanSet-es Űrszemét Bányászat</dc:title>
  <dc:creator>Dell</dc:creator>
  <cp:lastModifiedBy>Windows-felhasználó</cp:lastModifiedBy>
  <cp:revision>8</cp:revision>
  <dcterms:modified xsi:type="dcterms:W3CDTF">2018-11-19T13:44:31Z</dcterms:modified>
</cp:coreProperties>
</file>