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34222-157B-C844-F5C4-9BDAAEECDADF}" v="6" dt="2023-06-06T03:44:14.775"/>
    <p1510:client id="{5FBF0328-CA2B-DA1F-5B7A-D4BFB98287DE}" v="1209" dt="2023-06-06T03:43:20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1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651/krol_wzgorz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pl-PL" sz="3200">
                <a:cs typeface="Calibri Light"/>
              </a:rPr>
              <a:t>Król Wzgórza</a:t>
            </a:r>
            <a:endParaRPr lang="pl-PL" sz="32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l-PL" sz="1600">
                <a:cs typeface="Calibri"/>
              </a:rPr>
              <a:t>Gra w języku </a:t>
            </a:r>
            <a:r>
              <a:rPr lang="pl-PL" sz="1600" err="1">
                <a:cs typeface="Calibri"/>
              </a:rPr>
              <a:t>python</a:t>
            </a:r>
          </a:p>
          <a:p>
            <a:r>
              <a:rPr lang="pl-PL" sz="1600">
                <a:cs typeface="Calibri"/>
              </a:rPr>
              <a:t>Brunon Matuszewski</a:t>
            </a:r>
          </a:p>
          <a:p>
            <a:endParaRPr lang="pl-PL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80A7-C980-0CD6-6675-EF5BAB63F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23" b="21188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2B39BFE5-CD9B-C028-65FE-34F42711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551" y="3457"/>
            <a:ext cx="2743200" cy="11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84738A-8AD4-E9F0-AA1F-76135D4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Ogólny 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7A5180-5A1C-193C-12F0-B71A231E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Gra strategiczna z elementami </a:t>
            </a:r>
            <a:r>
              <a:rPr lang="pl-PL" err="1"/>
              <a:t>tower</a:t>
            </a:r>
            <a:r>
              <a:rPr lang="pl-PL"/>
              <a:t> </a:t>
            </a:r>
            <a:r>
              <a:rPr lang="pl-PL" err="1"/>
              <a:t>defense</a:t>
            </a:r>
            <a:r>
              <a:rPr lang="pl-PL"/>
              <a:t>. Gra polega na bronieniu pozycji poprzez umieszczanie jednostek oraz kierowanie ogniem artyleryjskim. </a:t>
            </a:r>
          </a:p>
          <a:p>
            <a:r>
              <a:rPr lang="pl-PL"/>
              <a:t>Gra toczy się dopóki, któraś fala przeciwników pokona gracza</a:t>
            </a:r>
          </a:p>
          <a:p>
            <a:r>
              <a:rPr lang="pl-PL"/>
              <a:t>Różnorodny teren wpływa na zachowanie jednostek sojuszniczych oraz wroga</a:t>
            </a:r>
          </a:p>
          <a:p>
            <a:r>
              <a:rPr lang="pl-PL"/>
              <a:t>Poza rozkazywaniem jednostkom sojuszniczym gracz bezpośrednio steruje jednostką mobilnej artylerii, którą może ryzykownie </a:t>
            </a:r>
            <a:r>
              <a:rPr lang="pl-PL" err="1"/>
              <a:t>upozycjonować</a:t>
            </a:r>
            <a:r>
              <a:rPr lang="pl-PL"/>
              <a:t> w celu ułatwieniu sobie ostrzału</a:t>
            </a:r>
          </a:p>
        </p:txBody>
      </p:sp>
    </p:spTree>
    <p:extLst>
      <p:ext uri="{BB962C8B-B14F-4D97-AF65-F5344CB8AC3E}">
        <p14:creationId xmlns:p14="http://schemas.microsoft.com/office/powerpoint/2010/main" val="4333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F40A1-6F6C-37D4-EE94-8E90E9D8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Jak uruchomić program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7BE946-962A-5D30-CBE3-07DB4EBD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Link do </a:t>
            </a:r>
            <a:r>
              <a:rPr lang="pl-PL" err="1">
                <a:ea typeface="+mn-lt"/>
                <a:cs typeface="+mn-lt"/>
              </a:rPr>
              <a:t>githuba</a:t>
            </a:r>
            <a:r>
              <a:rPr lang="pl-PL">
                <a:ea typeface="+mn-lt"/>
                <a:cs typeface="+mn-lt"/>
              </a:rPr>
              <a:t> - </a:t>
            </a:r>
            <a:r>
              <a:rPr lang="pl-PL">
                <a:ea typeface="+mn-lt"/>
                <a:cs typeface="+mn-lt"/>
                <a:hlinkClick r:id="rId2"/>
              </a:rPr>
              <a:t>https://github.com/bru651/krol_wzgorza</a:t>
            </a:r>
            <a:endParaRPr lang="pl-PL">
              <a:ea typeface="+mn-lt"/>
              <a:cs typeface="+mn-lt"/>
            </a:endParaRPr>
          </a:p>
          <a:p>
            <a:r>
              <a:rPr lang="pl-PL"/>
              <a:t>Do grania wystarczy zawartość folderu </a:t>
            </a:r>
            <a:r>
              <a:rPr lang="pl-PL" err="1"/>
              <a:t>dist</a:t>
            </a:r>
          </a:p>
          <a:p>
            <a:r>
              <a:rPr lang="pl-PL"/>
              <a:t>Należy zostawić wszystkie pliki w jednym folderze</a:t>
            </a:r>
          </a:p>
          <a:p>
            <a:r>
              <a:rPr lang="pl-PL"/>
              <a:t>Program jest dostępny jako plik exe.</a:t>
            </a:r>
          </a:p>
          <a:p>
            <a:r>
              <a:rPr lang="pl-PL"/>
              <a:t>Testowano funkcjonowanie tylko na Windows 10</a:t>
            </a:r>
          </a:p>
        </p:txBody>
      </p:sp>
    </p:spTree>
    <p:extLst>
      <p:ext uri="{BB962C8B-B14F-4D97-AF65-F5344CB8AC3E}">
        <p14:creationId xmlns:p14="http://schemas.microsoft.com/office/powerpoint/2010/main" val="67830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77AD9-07C9-B710-F325-51635448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Metody Realizacji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188A7-6A6F-979F-43FD-F9D5DB89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Najważniejszą z używanych bibliotek </a:t>
            </a:r>
            <a:r>
              <a:rPr lang="pl-PL" err="1"/>
              <a:t>Pythona</a:t>
            </a:r>
            <a:r>
              <a:rPr lang="pl-PL"/>
              <a:t> jest </a:t>
            </a:r>
            <a:r>
              <a:rPr lang="pl-PL" err="1"/>
              <a:t>Pygame</a:t>
            </a:r>
            <a:r>
              <a:rPr lang="pl-PL"/>
              <a:t>.</a:t>
            </a:r>
          </a:p>
          <a:p>
            <a:r>
              <a:rPr lang="pl-PL"/>
              <a:t>Używane też są biblioteki </a:t>
            </a:r>
            <a:r>
              <a:rPr lang="pl-PL" err="1"/>
              <a:t>random</a:t>
            </a:r>
            <a:r>
              <a:rPr lang="pl-PL"/>
              <a:t> oraz </a:t>
            </a:r>
            <a:r>
              <a:rPr lang="pl-PL" err="1"/>
              <a:t>math</a:t>
            </a:r>
            <a:r>
              <a:rPr lang="pl-PL"/>
              <a:t> do bardziej </a:t>
            </a:r>
            <a:r>
              <a:rPr lang="pl-PL" err="1"/>
              <a:t>skompikowanych</a:t>
            </a:r>
            <a:r>
              <a:rPr lang="pl-PL"/>
              <a:t> części kodu</a:t>
            </a:r>
          </a:p>
          <a:p>
            <a:r>
              <a:rPr lang="pl-PL"/>
              <a:t>Mało znana biblioteka </a:t>
            </a:r>
            <a:r>
              <a:rPr lang="pl-PL" err="1"/>
              <a:t>Buttons</a:t>
            </a:r>
            <a:r>
              <a:rPr lang="pl-PL"/>
              <a:t> ułatwiła tworzenie przycisków</a:t>
            </a:r>
          </a:p>
          <a:p>
            <a:r>
              <a:rPr lang="pl-PL" err="1"/>
              <a:t>Sprity</a:t>
            </a:r>
            <a:r>
              <a:rPr lang="pl-PL"/>
              <a:t> są trzymane w formie </a:t>
            </a:r>
            <a:r>
              <a:rPr lang="pl-PL" err="1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336218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0D6955-1E0A-A48F-0BC1-5CCF340D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Struktura kodu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A98F7D-4A6E-D472-2786-1430A18C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Znaczna część kodu znajduje się w klasach. Poza statystykami elementów w klasach są zapisane też funkcje kierujące ruchem oraz nawigacją jednostek.</a:t>
            </a:r>
          </a:p>
          <a:p>
            <a:r>
              <a:rPr lang="pl-PL"/>
              <a:t>Najwięcej kodu znajduje się w głównej pętli gry .</a:t>
            </a:r>
          </a:p>
          <a:p>
            <a:r>
              <a:rPr lang="pl-PL"/>
              <a:t>Poza pętlami gry i menu głównego na samym początku kodu ładowane są potrzebne </a:t>
            </a:r>
            <a:r>
              <a:rPr lang="pl-PL" err="1"/>
              <a:t>sprite'y</a:t>
            </a:r>
          </a:p>
        </p:txBody>
      </p:sp>
      <p:pic>
        <p:nvPicPr>
          <p:cNvPr id="4" name="Obraz 4" descr="Obraz zawierający tekst, zrzut ekranu, monitor&#10;&#10;Opis wygenerowany automatycznie">
            <a:extLst>
              <a:ext uri="{FF2B5EF4-FFF2-40B4-BE49-F238E27FC236}">
                <a16:creationId xmlns:a16="http://schemas.microsoft.com/office/drawing/2014/main" id="{F59290F1-3DB3-DAFC-D03D-FAAAF464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96" y="3822418"/>
            <a:ext cx="4827916" cy="27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32A11-670B-4D0C-822A-57DBE36A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Sceny z gry</a:t>
            </a:r>
          </a:p>
        </p:txBody>
      </p:sp>
      <p:pic>
        <p:nvPicPr>
          <p:cNvPr id="4" name="Obraz 4" descr="Obraz zawierający tekst, monitor, elektronika, zrzut ekranu&#10;&#10;Opis wygenerowany automatycznie">
            <a:extLst>
              <a:ext uri="{FF2B5EF4-FFF2-40B4-BE49-F238E27FC236}">
                <a16:creationId xmlns:a16="http://schemas.microsoft.com/office/drawing/2014/main" id="{2DA516FE-91A2-1A9E-0DDD-1E7BAF70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64" y="2488721"/>
            <a:ext cx="3347435" cy="1880014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1BA87E64-7FF6-DE33-9105-A4A864AD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4670682"/>
            <a:ext cx="3361426" cy="1887353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EFF520C8-D4F3-F2F7-FB27-A23087698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25" y="2456568"/>
            <a:ext cx="3361426" cy="1887353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17669277-051B-822D-2F1F-D7450F40A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325" y="4670683"/>
            <a:ext cx="3361426" cy="18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9227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6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EncaseVTI</vt:lpstr>
      <vt:lpstr>Król Wzgórza</vt:lpstr>
      <vt:lpstr>Ogólny opis projektu</vt:lpstr>
      <vt:lpstr>Jak uruchomić program</vt:lpstr>
      <vt:lpstr>Metody Realizacji</vt:lpstr>
      <vt:lpstr>Struktura kodu</vt:lpstr>
      <vt:lpstr>Sceny z gry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5</cp:revision>
  <dcterms:created xsi:type="dcterms:W3CDTF">2023-06-06T02:40:44Z</dcterms:created>
  <dcterms:modified xsi:type="dcterms:W3CDTF">2023-06-06T03:44:17Z</dcterms:modified>
</cp:coreProperties>
</file>